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71" d="100"/>
          <a:sy n="71" d="100"/>
        </p:scale>
        <p:origin x="96" y="31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2023/10/16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67.xml"/><Relationship Id="rId7" Type="http://schemas.openxmlformats.org/officeDocument/2006/relationships/image" Target="../media/image2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7" Type="http://schemas.openxmlformats.org/officeDocument/2006/relationships/image" Target="../media/image5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image" Target="../media/image6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064000" y="17989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search</a:t>
            </a:r>
            <a:r>
              <a:rPr lang="zh-CN" altLang="en-US"/>
              <a:t>后的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78230" y="2005965"/>
            <a:ext cx="4460240" cy="35934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6275" y="1780540"/>
            <a:ext cx="5013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search barcode: 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73215" y="1403350"/>
            <a:ext cx="4616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barcode count</a:t>
            </a:r>
            <a:r>
              <a:rPr lang="en-US" altLang="zh-CN"/>
              <a:t>, cell type similarity, fate bias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087995" y="1939925"/>
            <a:ext cx="2073275" cy="18522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830820" y="3827780"/>
            <a:ext cx="2587625" cy="22948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78230" y="2005965"/>
            <a:ext cx="4460240" cy="35934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6275" y="1780540"/>
            <a:ext cx="5013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search barcode: 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73215" y="1403350"/>
            <a:ext cx="4616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barcode count, </a:t>
            </a:r>
            <a:r>
              <a:rPr lang="en-US" altLang="zh-CN" b="1"/>
              <a:t>cell type similarity</a:t>
            </a:r>
            <a:r>
              <a:rPr lang="en-US" altLang="zh-CN"/>
              <a:t>, fate bias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298055" y="2286000"/>
            <a:ext cx="3637915" cy="32283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78230" y="2005965"/>
            <a:ext cx="4460240" cy="35934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6275" y="1637665"/>
            <a:ext cx="5013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search barcode: celltype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73215" y="1403350"/>
            <a:ext cx="4616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barcode count, cell type similarity,</a:t>
            </a:r>
            <a:r>
              <a:rPr lang="en-US" altLang="zh-CN" b="1"/>
              <a:t> fate bias,marker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071360" y="3135630"/>
            <a:ext cx="3820795" cy="20726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45605" y="2044700"/>
            <a:ext cx="4842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select ct/fate: Failed, Others, Reprogrammed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064000" y="17989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online tool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835" y="122555"/>
            <a:ext cx="2038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### input data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6395" y="612775"/>
            <a:ext cx="5008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上传一个东西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835" y="1283970"/>
            <a:ext cx="1792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1.XXX analysis</a:t>
            </a: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366395" y="3244850"/>
            <a:ext cx="4845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2.XXX analysis</a:t>
            </a:r>
          </a:p>
          <a:p>
            <a:r>
              <a:rPr lang="zh-CN" altLang="en-US"/>
              <a:t>这个分析代表啥意思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366395" y="4645660"/>
            <a:ext cx="1792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3.XXX analysis</a:t>
            </a: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09190" y="1652270"/>
            <a:ext cx="1990090" cy="15163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5140" y="1722755"/>
            <a:ext cx="1306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选</a:t>
            </a:r>
            <a:r>
              <a:rPr lang="en-US" altLang="zh-CN"/>
              <a:t> parameter</a:t>
            </a: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4601210" y="2505710"/>
            <a:ext cx="1306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/>
              <a:t>保存图片</a:t>
            </a:r>
            <a:r>
              <a:rPr lang="en-US" altLang="zh-CN"/>
              <a:t>(pdf)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ZlOWYyMjMwZTMyNjIxNmI3MDU1MzM5NjY1NDdjOG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88</Words>
  <Application>Microsoft Office PowerPoint</Application>
  <PresentationFormat>宽屏</PresentationFormat>
  <Paragraphs>17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云辉 孔</cp:lastModifiedBy>
  <cp:revision>155</cp:revision>
  <dcterms:created xsi:type="dcterms:W3CDTF">2019-06-19T02:08:00Z</dcterms:created>
  <dcterms:modified xsi:type="dcterms:W3CDTF">2023-10-16T15:44:31Z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F1984BD4E56D43A1A3A24505076118B8_11</vt:lpwstr>
  </property>
</Properties>
</file>