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B39"/>
    <a:srgbClr val="303643"/>
    <a:srgbClr val="E45649"/>
    <a:srgbClr val="767C82"/>
    <a:srgbClr val="A0A1A7"/>
    <a:srgbClr val="35CA4A"/>
    <a:srgbClr val="FDBE41"/>
    <a:srgbClr val="FC6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1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BB2B-15AC-9D9C-92F7-65F4C2C7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6C299-B6D1-D7F2-CAFC-4B568B7D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EC311-2340-9FB7-77A6-D799727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9AF3A-EA81-62C8-61AD-4038A80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D43F6-6D55-B664-423F-20FCB60B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7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1B6E-CEFA-5B42-0808-5F69A4C9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6B12-81F0-BA36-E2F6-2D8A5D80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963E8-BC86-3C08-1FAB-AF9DBC41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E0F99-55A7-7C58-D299-212FBC26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2E419-65BE-BBDC-3897-FBFF22F4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2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76068-7152-8428-E70D-B2BDAA09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89B84-079D-FBD8-1E46-0EF98090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1E31E-3A3A-C095-207A-61091992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A8A1-E2E0-A3BB-798F-6FACE634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40DAA-3643-6C23-7686-1260F786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32B1-2559-07BB-95DB-7CD853BE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29528-BA8B-35E0-85BF-79A79460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EA7E-16D6-DD08-7494-6C745A26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75DBB-E651-3C3A-5F17-7A50976F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D0DA6-EFE4-C1C7-557E-96ACE9FD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2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EAA69-5374-0E4E-65DC-70FB2302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2D6C4-98FE-4DE6-B086-6FE735EA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E31E7-8A14-167F-7267-7DE54948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A24A2-ED11-3FE8-BA8B-07922D2F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98606-C479-AD6A-B131-4987F0B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6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A2AD2-8F29-79FC-604D-23873F11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84FCE-FD8B-3ED9-8CB5-846D82A37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F8248-5071-89D1-168E-7A802480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3A49A-D795-6525-E99C-D080DE7F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0643A-95E0-D231-C11B-C7A6919E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13972-1B3F-8C10-A007-58A38BFA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7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6540-DAB4-04BE-D1BD-283B7C4E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B86B5-41E2-1004-E140-D10EC321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8E75F-50FA-8EB9-D4EC-A43F7034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3C515-4DC9-ACFC-7BA9-9B7CC225B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CA0E9-E6D2-B6EE-9691-A5830A0AA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23D29-B22C-BF04-4578-7880AC6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16682-1ECA-9D87-E2F7-EDE00CE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F7932-8AED-43D5-4C87-88147EE0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6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E35E-E48F-ED78-C01A-03702D0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BAF00-9F4C-A537-5235-53DA5BC6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5FAA9-804A-DBB1-D1EC-5A39ED62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A7172-A92A-1CA5-2418-38353228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24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30A29-5125-4EA6-654B-40035307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ADA6B-7E2F-3A60-F86B-536483AF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A661B-5699-F36D-C4EB-826FC28E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20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C714-3026-CFD3-D622-28A35FE2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2E8FE-0137-7830-A791-8CBA26D7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88F50-1B55-A4B4-32C0-64C70297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7BD83-3C25-50BF-8884-F994063E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B9DBA-6FF2-CBF8-1F76-68EDA8ED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74323-9FD3-D229-E14E-EE9737A6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1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D449D-324E-997B-EA95-ED47DCC8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3B1A6F-6E19-50E1-5C7C-684D29C75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51C20-363A-D7C0-93AA-C8965688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522EB-580F-6209-51CB-9046C161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68F87-A4EF-62B3-5AD8-61218E3C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886AA-17BE-DE67-847B-F5CB81D0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F451EE-4E11-FE27-E509-6085A5AD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250A6-15A3-83D3-EF04-9DC99F33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62080-1FF3-CBBD-113D-9658980F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3B92-7DB8-46C9-8F24-083BF483F80D}" type="datetimeFigureOut">
              <a:rPr lang="zh-CN" altLang="en-US" smtClean="0"/>
              <a:t>2023-09-08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799A5-A41A-2211-3B06-7049ED57E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E8F0F-B010-E932-2BB1-77FFC6DD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C8EE-7ED6-4DC9-A2D4-283F0E066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飞机飞在天空中&#10;&#10;中度可信度描述已自动生成">
            <a:extLst>
              <a:ext uri="{FF2B5EF4-FFF2-40B4-BE49-F238E27FC236}">
                <a16:creationId xmlns:a16="http://schemas.microsoft.com/office/drawing/2014/main" id="{B1EF1286-23A5-C1A8-A1CD-574568835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2" r="17852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6F6B24C-35F0-88B9-30C5-07A016223C9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rgbClr val="0070C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3F64F7-0F5A-E382-7978-C63C5BBE87EA}"/>
              </a:ext>
            </a:extLst>
          </p:cNvPr>
          <p:cNvSpPr txBox="1"/>
          <p:nvPr/>
        </p:nvSpPr>
        <p:spPr>
          <a:xfrm>
            <a:off x="2666999" y="1997839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gradFill flip="none" rotWithShape="1">
                  <a:gsLst>
                    <a:gs pos="58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Development</a:t>
            </a:r>
          </a:p>
          <a:p>
            <a:pPr algn="ctr"/>
            <a:r>
              <a:rPr lang="en-US" altLang="zh-CN" sz="6000" b="1">
                <a:gradFill flip="none" rotWithShape="1">
                  <a:gsLst>
                    <a:gs pos="58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Booster</a:t>
            </a:r>
          </a:p>
          <a:p>
            <a:pPr algn="ctr"/>
            <a:r>
              <a:rPr lang="zh-CN" altLang="en-US" sz="6000" b="1">
                <a:gradFill flip="none" rotWithShape="1">
                  <a:gsLst>
                    <a:gs pos="58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🚀</a:t>
            </a:r>
            <a:endParaRPr lang="zh-CN" altLang="en-US" sz="6000" b="1">
              <a:gradFill flip="none" rotWithShape="1">
                <a:gsLst>
                  <a:gs pos="58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 panose="02000009000000000000" pitchFamily="49" charset="0"/>
              <a:ea typeface="思源黑体 CN VF" panose="020B0200000000000000" pitchFamily="34" charset="-122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3B2BA-C4E8-65A1-0757-73178CD3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071"/>
            <a:ext cx="4685714" cy="450476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F804E2-FF0A-0DFC-B9A2-429B9FCA5C05}"/>
              </a:ext>
            </a:extLst>
          </p:cNvPr>
          <p:cNvSpPr/>
          <p:nvPr/>
        </p:nvSpPr>
        <p:spPr>
          <a:xfrm>
            <a:off x="5554647" y="952500"/>
            <a:ext cx="5905500" cy="5905500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CC034B-C855-C1F6-0AA9-1C4CF9DB80BF}"/>
              </a:ext>
            </a:extLst>
          </p:cNvPr>
          <p:cNvSpPr/>
          <p:nvPr/>
        </p:nvSpPr>
        <p:spPr>
          <a:xfrm>
            <a:off x="5745147" y="544921"/>
            <a:ext cx="318679" cy="318679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BDEDB4-8A89-C982-2321-A8D71770D7AA}"/>
              </a:ext>
            </a:extLst>
          </p:cNvPr>
          <p:cNvSpPr/>
          <p:nvPr/>
        </p:nvSpPr>
        <p:spPr>
          <a:xfrm>
            <a:off x="6227878" y="544921"/>
            <a:ext cx="318679" cy="318679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BBB14-49EF-2FDC-E284-98E7AB28BF3C}"/>
              </a:ext>
            </a:extLst>
          </p:cNvPr>
          <p:cNvSpPr/>
          <p:nvPr/>
        </p:nvSpPr>
        <p:spPr>
          <a:xfrm>
            <a:off x="6710609" y="544920"/>
            <a:ext cx="318679" cy="318679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64C0101-88CD-6844-47F1-954744735A35}"/>
              </a:ext>
            </a:extLst>
          </p:cNvPr>
          <p:cNvSpPr/>
          <p:nvPr/>
        </p:nvSpPr>
        <p:spPr>
          <a:xfrm>
            <a:off x="5554647" y="952499"/>
            <a:ext cx="5905500" cy="1736725"/>
          </a:xfrm>
          <a:prstGeom prst="roundRect">
            <a:avLst>
              <a:gd name="adj" fmla="val 9500"/>
            </a:avLst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454BC6-FA9B-6645-4900-F368676540D3}"/>
              </a:ext>
            </a:extLst>
          </p:cNvPr>
          <p:cNvSpPr/>
          <p:nvPr/>
        </p:nvSpPr>
        <p:spPr>
          <a:xfrm>
            <a:off x="5197459" y="1625727"/>
            <a:ext cx="6461125" cy="1736725"/>
          </a:xfrm>
          <a:prstGeom prst="roundRect">
            <a:avLst>
              <a:gd name="adj" fmla="val 0"/>
            </a:avLst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93988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3B2BA-C4E8-65A1-0757-73178CD3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2414" y="687796"/>
            <a:ext cx="4685714" cy="45047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4CFAAA-66E7-D8B4-3241-A822441A56F1}"/>
              </a:ext>
            </a:extLst>
          </p:cNvPr>
          <p:cNvSpPr/>
          <p:nvPr/>
        </p:nvSpPr>
        <p:spPr>
          <a:xfrm>
            <a:off x="-4583792" y="96337"/>
            <a:ext cx="6857997" cy="6413702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13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14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15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16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17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18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19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20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21</a:t>
            </a:r>
          </a:p>
          <a:p>
            <a:pPr algn="ctr"/>
            <a:r>
              <a:rPr lang="en-US" altLang="ii-CN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22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2535BB-F366-409B-6C32-3C9725BB4060}"/>
              </a:ext>
            </a:extLst>
          </p:cNvPr>
          <p:cNvGrpSpPr/>
          <p:nvPr/>
        </p:nvGrpSpPr>
        <p:grpSpPr>
          <a:xfrm>
            <a:off x="2777982" y="1"/>
            <a:ext cx="6857998" cy="6857999"/>
            <a:chOff x="2777982" y="1"/>
            <a:chExt cx="6857998" cy="685799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4F804E2-FF0A-0DFC-B9A2-429B9FCA5C05}"/>
                </a:ext>
              </a:extLst>
            </p:cNvPr>
            <p:cNvSpPr/>
            <p:nvPr/>
          </p:nvSpPr>
          <p:spPr>
            <a:xfrm>
              <a:off x="2777982" y="2"/>
              <a:ext cx="6857998" cy="6857998"/>
            </a:xfrm>
            <a:prstGeom prst="roundRect">
              <a:avLst>
                <a:gd name="adj" fmla="val 2689"/>
              </a:avLst>
            </a:prstGeom>
            <a:solidFill>
              <a:srgbClr val="252B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47FAAB9-2AA5-C726-815C-BEBED82CA042}"/>
                </a:ext>
              </a:extLst>
            </p:cNvPr>
            <p:cNvSpPr/>
            <p:nvPr/>
          </p:nvSpPr>
          <p:spPr>
            <a:xfrm>
              <a:off x="2777982" y="1"/>
              <a:ext cx="6857998" cy="444294"/>
            </a:xfrm>
            <a:custGeom>
              <a:avLst/>
              <a:gdLst>
                <a:gd name="connsiteX0" fmla="*/ 164989 w 5905500"/>
                <a:gd name="connsiteY0" fmla="*/ 0 h 382587"/>
                <a:gd name="connsiteX1" fmla="*/ 5740511 w 5905500"/>
                <a:gd name="connsiteY1" fmla="*/ 0 h 382587"/>
                <a:gd name="connsiteX2" fmla="*/ 5905500 w 5905500"/>
                <a:gd name="connsiteY2" fmla="*/ 164989 h 382587"/>
                <a:gd name="connsiteX3" fmla="*/ 5905500 w 5905500"/>
                <a:gd name="connsiteY3" fmla="*/ 382587 h 382587"/>
                <a:gd name="connsiteX4" fmla="*/ 0 w 5905500"/>
                <a:gd name="connsiteY4" fmla="*/ 382587 h 382587"/>
                <a:gd name="connsiteX5" fmla="*/ 0 w 5905500"/>
                <a:gd name="connsiteY5" fmla="*/ 164989 h 382587"/>
                <a:gd name="connsiteX6" fmla="*/ 164989 w 5905500"/>
                <a:gd name="connsiteY6" fmla="*/ 0 h 3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5500" h="382587">
                  <a:moveTo>
                    <a:pt x="164989" y="0"/>
                  </a:moveTo>
                  <a:lnTo>
                    <a:pt x="5740511" y="0"/>
                  </a:lnTo>
                  <a:cubicBezTo>
                    <a:pt x="5831632" y="0"/>
                    <a:pt x="5905500" y="73868"/>
                    <a:pt x="5905500" y="164989"/>
                  </a:cubicBezTo>
                  <a:lnTo>
                    <a:pt x="5905500" y="382587"/>
                  </a:lnTo>
                  <a:lnTo>
                    <a:pt x="0" y="382587"/>
                  </a:lnTo>
                  <a:lnTo>
                    <a:pt x="0" y="164989"/>
                  </a:lnTo>
                  <a:cubicBezTo>
                    <a:pt x="0" y="73868"/>
                    <a:pt x="73868" y="0"/>
                    <a:pt x="164989" y="0"/>
                  </a:cubicBezTo>
                  <a:close/>
                </a:path>
              </a:pathLst>
            </a:custGeom>
            <a:solidFill>
              <a:srgbClr val="30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i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ACC034B-C855-C1F6-0AA9-1C4CF9DB80BF}"/>
                </a:ext>
              </a:extLst>
            </p:cNvPr>
            <p:cNvSpPr/>
            <p:nvPr/>
          </p:nvSpPr>
          <p:spPr>
            <a:xfrm>
              <a:off x="3109577" y="96337"/>
              <a:ext cx="256707" cy="256707"/>
            </a:xfrm>
            <a:prstGeom prst="ellipse">
              <a:avLst/>
            </a:prstGeom>
            <a:solidFill>
              <a:srgbClr val="FC61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ABDEDB4-8A89-C982-2321-A8D71770D7AA}"/>
                </a:ext>
              </a:extLst>
            </p:cNvPr>
            <p:cNvSpPr/>
            <p:nvPr/>
          </p:nvSpPr>
          <p:spPr>
            <a:xfrm>
              <a:off x="3447556" y="96337"/>
              <a:ext cx="256707" cy="256707"/>
            </a:xfrm>
            <a:prstGeom prst="ellipse">
              <a:avLst/>
            </a:prstGeom>
            <a:solidFill>
              <a:srgbClr val="FDB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BBB14-49EF-2FDC-E284-98E7AB28BF3C}"/>
                </a:ext>
              </a:extLst>
            </p:cNvPr>
            <p:cNvSpPr/>
            <p:nvPr/>
          </p:nvSpPr>
          <p:spPr>
            <a:xfrm>
              <a:off x="3785536" y="97257"/>
              <a:ext cx="256707" cy="256707"/>
            </a:xfrm>
            <a:prstGeom prst="ellipse">
              <a:avLst/>
            </a:prstGeom>
            <a:solidFill>
              <a:srgbClr val="35CA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D7FF9A-CC6D-F364-87DA-CE97633D49F1}"/>
                </a:ext>
              </a:extLst>
            </p:cNvPr>
            <p:cNvSpPr/>
            <p:nvPr/>
          </p:nvSpPr>
          <p:spPr>
            <a:xfrm>
              <a:off x="2777982" y="444295"/>
              <a:ext cx="6857997" cy="6413702"/>
            </a:xfrm>
            <a:prstGeom prst="roundRect">
              <a:avLst>
                <a:gd name="adj" fmla="val 2212"/>
              </a:avLst>
            </a:prstGeom>
            <a:solidFill>
              <a:srgbClr val="252B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1 # Title 1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2 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3 ## Title 2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4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5 ### Title 3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6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7 #### Title 4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8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9 ##### Title 5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10 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11 ###### Title 6</a:t>
              </a:r>
            </a:p>
            <a:p>
              <a:r>
                <a:rPr lang="en-US" altLang="ii-CN" sz="2000">
                  <a:solidFill>
                    <a:schemeClr val="bg1">
                      <a:lumMod val="50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12 </a:t>
              </a:r>
            </a:p>
            <a:p>
              <a:endParaRPr lang="en-US" altLang="ii-CN" sz="200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5E501B-EB32-DA82-57AA-B5EA79DE3E39}"/>
              </a:ext>
            </a:extLst>
          </p:cNvPr>
          <p:cNvGrpSpPr/>
          <p:nvPr/>
        </p:nvGrpSpPr>
        <p:grpSpPr>
          <a:xfrm>
            <a:off x="9915808" y="0"/>
            <a:ext cx="6857998" cy="6857997"/>
            <a:chOff x="10520346" y="604539"/>
            <a:chExt cx="5905501" cy="59055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E385F4-BB02-C926-62B4-DC3356D42AB9}"/>
                </a:ext>
              </a:extLst>
            </p:cNvPr>
            <p:cNvSpPr/>
            <p:nvPr/>
          </p:nvSpPr>
          <p:spPr>
            <a:xfrm>
              <a:off x="10520347" y="604539"/>
              <a:ext cx="5905500" cy="5905500"/>
            </a:xfrm>
            <a:prstGeom prst="roundRect">
              <a:avLst>
                <a:gd name="adj" fmla="val 2689"/>
              </a:avLst>
            </a:prstGeom>
            <a:solidFill>
              <a:srgbClr val="252B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7E418DA-6A40-81ED-279D-CFB6B4A2AFBE}"/>
                </a:ext>
              </a:extLst>
            </p:cNvPr>
            <p:cNvSpPr/>
            <p:nvPr/>
          </p:nvSpPr>
          <p:spPr>
            <a:xfrm>
              <a:off x="10520346" y="604539"/>
              <a:ext cx="5905500" cy="673228"/>
            </a:xfrm>
            <a:custGeom>
              <a:avLst/>
              <a:gdLst>
                <a:gd name="connsiteX0" fmla="*/ 164989 w 5905500"/>
                <a:gd name="connsiteY0" fmla="*/ 0 h 673228"/>
                <a:gd name="connsiteX1" fmla="*/ 5740511 w 5905500"/>
                <a:gd name="connsiteY1" fmla="*/ 0 h 673228"/>
                <a:gd name="connsiteX2" fmla="*/ 5905500 w 5905500"/>
                <a:gd name="connsiteY2" fmla="*/ 164989 h 673228"/>
                <a:gd name="connsiteX3" fmla="*/ 5905500 w 5905500"/>
                <a:gd name="connsiteY3" fmla="*/ 673228 h 673228"/>
                <a:gd name="connsiteX4" fmla="*/ 0 w 5905500"/>
                <a:gd name="connsiteY4" fmla="*/ 673228 h 673228"/>
                <a:gd name="connsiteX5" fmla="*/ 0 w 5905500"/>
                <a:gd name="connsiteY5" fmla="*/ 164989 h 673228"/>
                <a:gd name="connsiteX6" fmla="*/ 164989 w 5905500"/>
                <a:gd name="connsiteY6" fmla="*/ 0 h 6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5500" h="673228">
                  <a:moveTo>
                    <a:pt x="164989" y="0"/>
                  </a:moveTo>
                  <a:lnTo>
                    <a:pt x="5740511" y="0"/>
                  </a:lnTo>
                  <a:cubicBezTo>
                    <a:pt x="5831632" y="0"/>
                    <a:pt x="5905500" y="73868"/>
                    <a:pt x="5905500" y="164989"/>
                  </a:cubicBezTo>
                  <a:lnTo>
                    <a:pt x="5905500" y="673228"/>
                  </a:lnTo>
                  <a:lnTo>
                    <a:pt x="0" y="673228"/>
                  </a:lnTo>
                  <a:lnTo>
                    <a:pt x="0" y="164989"/>
                  </a:lnTo>
                  <a:cubicBezTo>
                    <a:pt x="0" y="73868"/>
                    <a:pt x="73868" y="0"/>
                    <a:pt x="164989" y="0"/>
                  </a:cubicBezTo>
                  <a:close/>
                </a:path>
              </a:pathLst>
            </a:custGeom>
            <a:solidFill>
              <a:srgbClr val="30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i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51840AE-938B-978C-E153-14E2BD558F99}"/>
                </a:ext>
              </a:extLst>
            </p:cNvPr>
            <p:cNvSpPr/>
            <p:nvPr/>
          </p:nvSpPr>
          <p:spPr>
            <a:xfrm>
              <a:off x="10838008" y="743713"/>
              <a:ext cx="394880" cy="394880"/>
            </a:xfrm>
            <a:prstGeom prst="ellipse">
              <a:avLst/>
            </a:prstGeom>
            <a:solidFill>
              <a:srgbClr val="FC61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1517514-DBA8-8BAF-A88F-AD162B56573A}"/>
                </a:ext>
              </a:extLst>
            </p:cNvPr>
            <p:cNvSpPr/>
            <p:nvPr/>
          </p:nvSpPr>
          <p:spPr>
            <a:xfrm>
              <a:off x="11414839" y="743713"/>
              <a:ext cx="394880" cy="394880"/>
            </a:xfrm>
            <a:prstGeom prst="ellipse">
              <a:avLst/>
            </a:prstGeom>
            <a:solidFill>
              <a:srgbClr val="FDB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5226A3-ECFC-D3E9-ACDC-F6CB593FB7B4}"/>
                </a:ext>
              </a:extLst>
            </p:cNvPr>
            <p:cNvSpPr/>
            <p:nvPr/>
          </p:nvSpPr>
          <p:spPr>
            <a:xfrm>
              <a:off x="11991670" y="743713"/>
              <a:ext cx="394880" cy="394880"/>
            </a:xfrm>
            <a:prstGeom prst="ellipse">
              <a:avLst/>
            </a:prstGeom>
            <a:solidFill>
              <a:srgbClr val="35CA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i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87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7FFAFA-C486-18EF-3D59-A7D67F59E01A}"/>
              </a:ext>
            </a:extLst>
          </p:cNvPr>
          <p:cNvSpPr/>
          <p:nvPr/>
        </p:nvSpPr>
        <p:spPr>
          <a:xfrm>
            <a:off x="2567806" y="6562104"/>
            <a:ext cx="7428322" cy="518436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DA24BA-BC6A-5837-AD81-CE8670A3687F}"/>
              </a:ext>
            </a:extLst>
          </p:cNvPr>
          <p:cNvSpPr/>
          <p:nvPr/>
        </p:nvSpPr>
        <p:spPr>
          <a:xfrm>
            <a:off x="2567806" y="-303917"/>
            <a:ext cx="7428322" cy="518436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3E385F4-BB02-C926-62B4-DC3356D42AB9}"/>
              </a:ext>
            </a:extLst>
          </p:cNvPr>
          <p:cNvSpPr/>
          <p:nvPr/>
        </p:nvSpPr>
        <p:spPr>
          <a:xfrm>
            <a:off x="2827842" y="0"/>
            <a:ext cx="6858000" cy="6857999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7E418DA-6A40-81ED-279D-CFB6B4A2AFBE}"/>
              </a:ext>
            </a:extLst>
          </p:cNvPr>
          <p:cNvSpPr/>
          <p:nvPr/>
        </p:nvSpPr>
        <p:spPr>
          <a:xfrm>
            <a:off x="2827842" y="0"/>
            <a:ext cx="6858000" cy="745141"/>
          </a:xfrm>
          <a:custGeom>
            <a:avLst/>
            <a:gdLst>
              <a:gd name="connsiteX0" fmla="*/ 164989 w 5905500"/>
              <a:gd name="connsiteY0" fmla="*/ 0 h 673228"/>
              <a:gd name="connsiteX1" fmla="*/ 5740511 w 5905500"/>
              <a:gd name="connsiteY1" fmla="*/ 0 h 673228"/>
              <a:gd name="connsiteX2" fmla="*/ 5905500 w 5905500"/>
              <a:gd name="connsiteY2" fmla="*/ 164989 h 673228"/>
              <a:gd name="connsiteX3" fmla="*/ 5905500 w 5905500"/>
              <a:gd name="connsiteY3" fmla="*/ 673228 h 673228"/>
              <a:gd name="connsiteX4" fmla="*/ 0 w 5905500"/>
              <a:gd name="connsiteY4" fmla="*/ 673228 h 673228"/>
              <a:gd name="connsiteX5" fmla="*/ 0 w 5905500"/>
              <a:gd name="connsiteY5" fmla="*/ 164989 h 673228"/>
              <a:gd name="connsiteX6" fmla="*/ 164989 w 5905500"/>
              <a:gd name="connsiteY6" fmla="*/ 0 h 6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0" h="673228">
                <a:moveTo>
                  <a:pt x="164989" y="0"/>
                </a:moveTo>
                <a:lnTo>
                  <a:pt x="5740511" y="0"/>
                </a:lnTo>
                <a:cubicBezTo>
                  <a:pt x="5831632" y="0"/>
                  <a:pt x="5905500" y="73868"/>
                  <a:pt x="5905500" y="164989"/>
                </a:cubicBezTo>
                <a:lnTo>
                  <a:pt x="5905500" y="673228"/>
                </a:lnTo>
                <a:lnTo>
                  <a:pt x="0" y="673228"/>
                </a:lnTo>
                <a:lnTo>
                  <a:pt x="0" y="164989"/>
                </a:lnTo>
                <a:cubicBezTo>
                  <a:pt x="0" y="73868"/>
                  <a:pt x="73868" y="0"/>
                  <a:pt x="164989" y="0"/>
                </a:cubicBez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i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1840AE-938B-978C-E153-14E2BD558F99}"/>
              </a:ext>
            </a:extLst>
          </p:cNvPr>
          <p:cNvSpPr/>
          <p:nvPr/>
        </p:nvSpPr>
        <p:spPr>
          <a:xfrm>
            <a:off x="3179436" y="154040"/>
            <a:ext cx="437060" cy="437060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517514-DBA8-8BAF-A88F-AD162B56573A}"/>
              </a:ext>
            </a:extLst>
          </p:cNvPr>
          <p:cNvSpPr/>
          <p:nvPr/>
        </p:nvSpPr>
        <p:spPr>
          <a:xfrm>
            <a:off x="3817883" y="154040"/>
            <a:ext cx="437060" cy="437060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226A3-ECFC-D3E9-ACDC-F6CB593FB7B4}"/>
              </a:ext>
            </a:extLst>
          </p:cNvPr>
          <p:cNvSpPr/>
          <p:nvPr/>
        </p:nvSpPr>
        <p:spPr>
          <a:xfrm>
            <a:off x="4456330" y="154040"/>
            <a:ext cx="437060" cy="437060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25B17-AED6-4D0C-B66F-962661FAEF44}"/>
              </a:ext>
            </a:extLst>
          </p:cNvPr>
          <p:cNvSpPr/>
          <p:nvPr/>
        </p:nvSpPr>
        <p:spPr>
          <a:xfrm>
            <a:off x="2827843" y="745140"/>
            <a:ext cx="788653" cy="6112860"/>
          </a:xfrm>
          <a:prstGeom prst="roundRect">
            <a:avLst>
              <a:gd name="adj" fmla="val 17605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E7CC7-87D4-6786-67AC-4B97A8DB2737}"/>
              </a:ext>
            </a:extLst>
          </p:cNvPr>
          <p:cNvSpPr/>
          <p:nvPr/>
        </p:nvSpPr>
        <p:spPr>
          <a:xfrm>
            <a:off x="3616496" y="745140"/>
            <a:ext cx="6069346" cy="6112860"/>
          </a:xfrm>
          <a:prstGeom prst="roundRect">
            <a:avLst>
              <a:gd name="adj" fmla="val 2956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Title 1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 Title 2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 Title 3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 Title 4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 Title 5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###### Title 6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949950-A667-A075-2620-DA12414B8CEA}"/>
              </a:ext>
            </a:extLst>
          </p:cNvPr>
          <p:cNvSpPr/>
          <p:nvPr/>
        </p:nvSpPr>
        <p:spPr>
          <a:xfrm>
            <a:off x="-2342839" y="0"/>
            <a:ext cx="2103016" cy="745140"/>
          </a:xfrm>
          <a:prstGeom prst="rect">
            <a:avLst/>
          </a:prstGeom>
          <a:solidFill>
            <a:srgbClr val="A0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引用</a:t>
            </a:r>
            <a:endParaRPr lang="ii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F64D97-49C9-7580-1E1E-0AE1A3604593}"/>
              </a:ext>
            </a:extLst>
          </p:cNvPr>
          <p:cNvSpPr/>
          <p:nvPr/>
        </p:nvSpPr>
        <p:spPr>
          <a:xfrm>
            <a:off x="-2342839" y="930385"/>
            <a:ext cx="2103016" cy="745140"/>
          </a:xfrm>
          <a:prstGeom prst="rect">
            <a:avLst/>
          </a:prstGeom>
          <a:solidFill>
            <a:srgbClr val="767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行序号</a:t>
            </a:r>
            <a:endParaRPr lang="ii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3D955-1716-7457-7815-015A7AA58D1B}"/>
              </a:ext>
            </a:extLst>
          </p:cNvPr>
          <p:cNvSpPr/>
          <p:nvPr/>
        </p:nvSpPr>
        <p:spPr>
          <a:xfrm>
            <a:off x="-2342839" y="1860770"/>
            <a:ext cx="2103016" cy="745140"/>
          </a:xfrm>
          <a:prstGeom prst="rect">
            <a:avLst/>
          </a:prstGeom>
          <a:solidFill>
            <a:srgbClr val="E45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标题</a:t>
            </a:r>
            <a:endParaRPr lang="ii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4B028A-DDDC-E773-9FBE-8B281700A6F5}"/>
              </a:ext>
            </a:extLst>
          </p:cNvPr>
          <p:cNvSpPr/>
          <p:nvPr/>
        </p:nvSpPr>
        <p:spPr>
          <a:xfrm>
            <a:off x="-2342839" y="2791155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代码背景色</a:t>
            </a:r>
            <a:endParaRPr lang="ii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3F94AD-9285-F99F-EC6C-9CCD26927D02}"/>
              </a:ext>
            </a:extLst>
          </p:cNvPr>
          <p:cNvSpPr/>
          <p:nvPr/>
        </p:nvSpPr>
        <p:spPr>
          <a:xfrm>
            <a:off x="-2342839" y="3721540"/>
            <a:ext cx="2103016" cy="745140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窗口标题</a:t>
            </a:r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59890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D41763-5606-B6B1-6D3F-EE0E83F24237}"/>
              </a:ext>
            </a:extLst>
          </p:cNvPr>
          <p:cNvSpPr/>
          <p:nvPr/>
        </p:nvSpPr>
        <p:spPr>
          <a:xfrm>
            <a:off x="2567806" y="6562104"/>
            <a:ext cx="7428322" cy="518436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FE829-CD5E-F07A-5CA8-2B66C262BF86}"/>
              </a:ext>
            </a:extLst>
          </p:cNvPr>
          <p:cNvSpPr/>
          <p:nvPr/>
        </p:nvSpPr>
        <p:spPr>
          <a:xfrm>
            <a:off x="2567806" y="-303917"/>
            <a:ext cx="7428322" cy="518436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63A79C5-38F3-C9EF-7A42-D70E966F63E8}"/>
              </a:ext>
            </a:extLst>
          </p:cNvPr>
          <p:cNvSpPr/>
          <p:nvPr/>
        </p:nvSpPr>
        <p:spPr>
          <a:xfrm>
            <a:off x="2827842" y="0"/>
            <a:ext cx="6858000" cy="6857999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309F2F1-C264-AA8C-7AF5-EAC9723E7583}"/>
              </a:ext>
            </a:extLst>
          </p:cNvPr>
          <p:cNvSpPr/>
          <p:nvPr/>
        </p:nvSpPr>
        <p:spPr>
          <a:xfrm>
            <a:off x="2827842" y="0"/>
            <a:ext cx="6858000" cy="745141"/>
          </a:xfrm>
          <a:custGeom>
            <a:avLst/>
            <a:gdLst>
              <a:gd name="connsiteX0" fmla="*/ 164989 w 5905500"/>
              <a:gd name="connsiteY0" fmla="*/ 0 h 673228"/>
              <a:gd name="connsiteX1" fmla="*/ 5740511 w 5905500"/>
              <a:gd name="connsiteY1" fmla="*/ 0 h 673228"/>
              <a:gd name="connsiteX2" fmla="*/ 5905500 w 5905500"/>
              <a:gd name="connsiteY2" fmla="*/ 164989 h 673228"/>
              <a:gd name="connsiteX3" fmla="*/ 5905500 w 5905500"/>
              <a:gd name="connsiteY3" fmla="*/ 673228 h 673228"/>
              <a:gd name="connsiteX4" fmla="*/ 0 w 5905500"/>
              <a:gd name="connsiteY4" fmla="*/ 673228 h 673228"/>
              <a:gd name="connsiteX5" fmla="*/ 0 w 5905500"/>
              <a:gd name="connsiteY5" fmla="*/ 164989 h 673228"/>
              <a:gd name="connsiteX6" fmla="*/ 164989 w 5905500"/>
              <a:gd name="connsiteY6" fmla="*/ 0 h 6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0" h="673228">
                <a:moveTo>
                  <a:pt x="164989" y="0"/>
                </a:moveTo>
                <a:lnTo>
                  <a:pt x="5740511" y="0"/>
                </a:lnTo>
                <a:cubicBezTo>
                  <a:pt x="5831632" y="0"/>
                  <a:pt x="5905500" y="73868"/>
                  <a:pt x="5905500" y="164989"/>
                </a:cubicBezTo>
                <a:lnTo>
                  <a:pt x="5905500" y="673228"/>
                </a:lnTo>
                <a:lnTo>
                  <a:pt x="0" y="673228"/>
                </a:lnTo>
                <a:lnTo>
                  <a:pt x="0" y="164989"/>
                </a:lnTo>
                <a:cubicBezTo>
                  <a:pt x="0" y="73868"/>
                  <a:pt x="73868" y="0"/>
                  <a:pt x="164989" y="0"/>
                </a:cubicBez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i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1840AE-938B-978C-E153-14E2BD558F99}"/>
              </a:ext>
            </a:extLst>
          </p:cNvPr>
          <p:cNvSpPr/>
          <p:nvPr/>
        </p:nvSpPr>
        <p:spPr>
          <a:xfrm>
            <a:off x="3179434" y="154040"/>
            <a:ext cx="437060" cy="437060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517514-DBA8-8BAF-A88F-AD162B56573A}"/>
              </a:ext>
            </a:extLst>
          </p:cNvPr>
          <p:cNvSpPr/>
          <p:nvPr/>
        </p:nvSpPr>
        <p:spPr>
          <a:xfrm>
            <a:off x="3817886" y="154040"/>
            <a:ext cx="437060" cy="437060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226A3-ECFC-D3E9-ACDC-F6CB593FB7B4}"/>
              </a:ext>
            </a:extLst>
          </p:cNvPr>
          <p:cNvSpPr/>
          <p:nvPr/>
        </p:nvSpPr>
        <p:spPr>
          <a:xfrm>
            <a:off x="4456322" y="154040"/>
            <a:ext cx="437060" cy="437060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25B17-AED6-4D0C-B66F-962661FAEF44}"/>
              </a:ext>
            </a:extLst>
          </p:cNvPr>
          <p:cNvSpPr/>
          <p:nvPr/>
        </p:nvSpPr>
        <p:spPr>
          <a:xfrm>
            <a:off x="2827844" y="745140"/>
            <a:ext cx="788653" cy="6112860"/>
          </a:xfrm>
          <a:prstGeom prst="roundRect">
            <a:avLst>
              <a:gd name="adj" fmla="val 17605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E7CC7-87D4-6786-67AC-4B97A8DB2737}"/>
              </a:ext>
            </a:extLst>
          </p:cNvPr>
          <p:cNvSpPr/>
          <p:nvPr/>
        </p:nvSpPr>
        <p:spPr>
          <a:xfrm>
            <a:off x="3616496" y="745140"/>
            <a:ext cx="5747661" cy="6112860"/>
          </a:xfrm>
          <a:prstGeom prst="roundRect">
            <a:avLst>
              <a:gd name="adj" fmla="val 2956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1. Title 1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 1.1 Title 2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 1.1.1 Title 3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 a) Title 4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 i. Title 5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###### i.i Title 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0A05F5-F6DB-9C57-BBAD-0F3DBE25BC4C}"/>
              </a:ext>
            </a:extLst>
          </p:cNvPr>
          <p:cNvSpPr/>
          <p:nvPr/>
        </p:nvSpPr>
        <p:spPr>
          <a:xfrm>
            <a:off x="-2342839" y="0"/>
            <a:ext cx="2103016" cy="745140"/>
          </a:xfrm>
          <a:prstGeom prst="rect">
            <a:avLst/>
          </a:prstGeom>
          <a:solidFill>
            <a:srgbClr val="A0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引用</a:t>
            </a:r>
            <a:endParaRPr lang="ii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271694-1FA7-A271-1AE6-700E6E2DD44B}"/>
              </a:ext>
            </a:extLst>
          </p:cNvPr>
          <p:cNvSpPr/>
          <p:nvPr/>
        </p:nvSpPr>
        <p:spPr>
          <a:xfrm>
            <a:off x="-2342839" y="930385"/>
            <a:ext cx="2103016" cy="745140"/>
          </a:xfrm>
          <a:prstGeom prst="rect">
            <a:avLst/>
          </a:prstGeom>
          <a:solidFill>
            <a:srgbClr val="767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行序号</a:t>
            </a:r>
            <a:endParaRPr lang="ii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9401F5-7BCF-6A6C-D685-D202E5418446}"/>
              </a:ext>
            </a:extLst>
          </p:cNvPr>
          <p:cNvSpPr/>
          <p:nvPr/>
        </p:nvSpPr>
        <p:spPr>
          <a:xfrm>
            <a:off x="-2342839" y="1860770"/>
            <a:ext cx="2103016" cy="745140"/>
          </a:xfrm>
          <a:prstGeom prst="rect">
            <a:avLst/>
          </a:prstGeom>
          <a:solidFill>
            <a:srgbClr val="E45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标题</a:t>
            </a:r>
            <a:endParaRPr lang="ii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04CD1F-3D47-D72C-A917-6A61755D11BA}"/>
              </a:ext>
            </a:extLst>
          </p:cNvPr>
          <p:cNvSpPr/>
          <p:nvPr/>
        </p:nvSpPr>
        <p:spPr>
          <a:xfrm>
            <a:off x="-2342839" y="2791155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代码背景色</a:t>
            </a:r>
            <a:endParaRPr lang="ii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9799D-0EEE-D3AA-EDF6-2B5EDA376A02}"/>
              </a:ext>
            </a:extLst>
          </p:cNvPr>
          <p:cNvSpPr/>
          <p:nvPr/>
        </p:nvSpPr>
        <p:spPr>
          <a:xfrm>
            <a:off x="-2342839" y="3721540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窗口标题</a:t>
            </a:r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284805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8128ACB-6BEA-5AA8-241D-7AAA4DCE53EC}"/>
              </a:ext>
            </a:extLst>
          </p:cNvPr>
          <p:cNvSpPr/>
          <p:nvPr/>
        </p:nvSpPr>
        <p:spPr>
          <a:xfrm>
            <a:off x="2567806" y="6562104"/>
            <a:ext cx="7428322" cy="518436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E7D10A-8314-579E-FDF2-C36BDED36600}"/>
              </a:ext>
            </a:extLst>
          </p:cNvPr>
          <p:cNvSpPr/>
          <p:nvPr/>
        </p:nvSpPr>
        <p:spPr>
          <a:xfrm>
            <a:off x="2567806" y="-303917"/>
            <a:ext cx="7428322" cy="518436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477F60-C673-39B2-B2A5-E6EF7B96960F}"/>
              </a:ext>
            </a:extLst>
          </p:cNvPr>
          <p:cNvSpPr/>
          <p:nvPr/>
        </p:nvSpPr>
        <p:spPr>
          <a:xfrm>
            <a:off x="2827842" y="0"/>
            <a:ext cx="6858000" cy="6857999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495FC74-3D33-9A4D-DF0B-1846DE6DA6E7}"/>
              </a:ext>
            </a:extLst>
          </p:cNvPr>
          <p:cNvSpPr/>
          <p:nvPr/>
        </p:nvSpPr>
        <p:spPr>
          <a:xfrm>
            <a:off x="2827842" y="0"/>
            <a:ext cx="6858000" cy="745141"/>
          </a:xfrm>
          <a:custGeom>
            <a:avLst/>
            <a:gdLst>
              <a:gd name="connsiteX0" fmla="*/ 164989 w 5905500"/>
              <a:gd name="connsiteY0" fmla="*/ 0 h 673228"/>
              <a:gd name="connsiteX1" fmla="*/ 5740511 w 5905500"/>
              <a:gd name="connsiteY1" fmla="*/ 0 h 673228"/>
              <a:gd name="connsiteX2" fmla="*/ 5905500 w 5905500"/>
              <a:gd name="connsiteY2" fmla="*/ 164989 h 673228"/>
              <a:gd name="connsiteX3" fmla="*/ 5905500 w 5905500"/>
              <a:gd name="connsiteY3" fmla="*/ 673228 h 673228"/>
              <a:gd name="connsiteX4" fmla="*/ 0 w 5905500"/>
              <a:gd name="connsiteY4" fmla="*/ 673228 h 673228"/>
              <a:gd name="connsiteX5" fmla="*/ 0 w 5905500"/>
              <a:gd name="connsiteY5" fmla="*/ 164989 h 673228"/>
              <a:gd name="connsiteX6" fmla="*/ 164989 w 5905500"/>
              <a:gd name="connsiteY6" fmla="*/ 0 h 6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0" h="673228">
                <a:moveTo>
                  <a:pt x="164989" y="0"/>
                </a:moveTo>
                <a:lnTo>
                  <a:pt x="5740511" y="0"/>
                </a:lnTo>
                <a:cubicBezTo>
                  <a:pt x="5831632" y="0"/>
                  <a:pt x="5905500" y="73868"/>
                  <a:pt x="5905500" y="164989"/>
                </a:cubicBezTo>
                <a:lnTo>
                  <a:pt x="5905500" y="673228"/>
                </a:lnTo>
                <a:lnTo>
                  <a:pt x="0" y="673228"/>
                </a:lnTo>
                <a:lnTo>
                  <a:pt x="0" y="164989"/>
                </a:lnTo>
                <a:cubicBezTo>
                  <a:pt x="0" y="73868"/>
                  <a:pt x="73868" y="0"/>
                  <a:pt x="164989" y="0"/>
                </a:cubicBez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i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1840AE-938B-978C-E153-14E2BD558F99}"/>
              </a:ext>
            </a:extLst>
          </p:cNvPr>
          <p:cNvSpPr/>
          <p:nvPr/>
        </p:nvSpPr>
        <p:spPr>
          <a:xfrm>
            <a:off x="3179436" y="154040"/>
            <a:ext cx="437060" cy="437060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517514-DBA8-8BAF-A88F-AD162B56573A}"/>
              </a:ext>
            </a:extLst>
          </p:cNvPr>
          <p:cNvSpPr/>
          <p:nvPr/>
        </p:nvSpPr>
        <p:spPr>
          <a:xfrm>
            <a:off x="3817883" y="154040"/>
            <a:ext cx="437060" cy="437060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226A3-ECFC-D3E9-ACDC-F6CB593FB7B4}"/>
              </a:ext>
            </a:extLst>
          </p:cNvPr>
          <p:cNvSpPr/>
          <p:nvPr/>
        </p:nvSpPr>
        <p:spPr>
          <a:xfrm>
            <a:off x="4456330" y="154040"/>
            <a:ext cx="437060" cy="437060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25B17-AED6-4D0C-B66F-962661FAEF44}"/>
              </a:ext>
            </a:extLst>
          </p:cNvPr>
          <p:cNvSpPr/>
          <p:nvPr/>
        </p:nvSpPr>
        <p:spPr>
          <a:xfrm>
            <a:off x="2827843" y="745140"/>
            <a:ext cx="788653" cy="6112860"/>
          </a:xfrm>
          <a:prstGeom prst="roundRect">
            <a:avLst>
              <a:gd name="adj" fmla="val 17605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E7CC7-87D4-6786-67AC-4B97A8DB2737}"/>
              </a:ext>
            </a:extLst>
          </p:cNvPr>
          <p:cNvSpPr/>
          <p:nvPr/>
        </p:nvSpPr>
        <p:spPr>
          <a:xfrm>
            <a:off x="3616496" y="745140"/>
            <a:ext cx="5747661" cy="6112860"/>
          </a:xfrm>
          <a:prstGeom prst="roundRect">
            <a:avLst>
              <a:gd name="adj" fmla="val 2956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lang="zh-CN" altLang="en-US" sz="3200">
                <a:solidFill>
                  <a:srgbClr val="E45649"/>
                </a:solidFill>
                <a:latin typeface="阿里巴巴普惠体 3.0 55 Regular" panose="00020600040101010101" pitchFamily="18" charset="-122"/>
                <a:ea typeface="阿里巴巴普惠体 3.0 55 Regular" panose="00020600040101010101" pitchFamily="18" charset="-122"/>
                <a:cs typeface="阿里巴巴普惠体 3.0 55 Regular" panose="00020600040101010101" pitchFamily="18" charset="-122"/>
              </a:rPr>
              <a:t>第一章</a:t>
            </a: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Title 1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 1. Title 2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 1.1 Title 3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 1.1.1 Title 4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 a) Title 5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###### i. Title 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F451BA-AC35-4B3D-34DB-D59827098771}"/>
              </a:ext>
            </a:extLst>
          </p:cNvPr>
          <p:cNvSpPr/>
          <p:nvPr/>
        </p:nvSpPr>
        <p:spPr>
          <a:xfrm>
            <a:off x="-2342839" y="0"/>
            <a:ext cx="2103016" cy="745140"/>
          </a:xfrm>
          <a:prstGeom prst="rect">
            <a:avLst/>
          </a:prstGeom>
          <a:solidFill>
            <a:srgbClr val="A0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引用</a:t>
            </a:r>
            <a:endParaRPr lang="ii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362C70-77D0-4670-8F67-E13D46A08351}"/>
              </a:ext>
            </a:extLst>
          </p:cNvPr>
          <p:cNvSpPr/>
          <p:nvPr/>
        </p:nvSpPr>
        <p:spPr>
          <a:xfrm>
            <a:off x="-2342839" y="930385"/>
            <a:ext cx="2103016" cy="745140"/>
          </a:xfrm>
          <a:prstGeom prst="rect">
            <a:avLst/>
          </a:prstGeom>
          <a:solidFill>
            <a:srgbClr val="767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行序号</a:t>
            </a:r>
            <a:endParaRPr lang="ii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2CFCB-64B6-E0A1-CD62-58A043E60A32}"/>
              </a:ext>
            </a:extLst>
          </p:cNvPr>
          <p:cNvSpPr/>
          <p:nvPr/>
        </p:nvSpPr>
        <p:spPr>
          <a:xfrm>
            <a:off x="-2342839" y="1860770"/>
            <a:ext cx="2103016" cy="745140"/>
          </a:xfrm>
          <a:prstGeom prst="rect">
            <a:avLst/>
          </a:prstGeom>
          <a:solidFill>
            <a:srgbClr val="E45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标题</a:t>
            </a:r>
            <a:endParaRPr lang="ii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1A4E-BD61-B3E3-4484-13B2892E7B45}"/>
              </a:ext>
            </a:extLst>
          </p:cNvPr>
          <p:cNvSpPr/>
          <p:nvPr/>
        </p:nvSpPr>
        <p:spPr>
          <a:xfrm>
            <a:off x="-2342839" y="2791155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代码背景色</a:t>
            </a:r>
            <a:endParaRPr lang="ii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7D3C09-4CC8-8CF3-A3BD-5281A7666EE1}"/>
              </a:ext>
            </a:extLst>
          </p:cNvPr>
          <p:cNvSpPr/>
          <p:nvPr/>
        </p:nvSpPr>
        <p:spPr>
          <a:xfrm>
            <a:off x="-2342839" y="3721540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窗口标题</a:t>
            </a:r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403122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FC2E489-6DBE-EBAF-B80A-705399C1C43A}"/>
              </a:ext>
            </a:extLst>
          </p:cNvPr>
          <p:cNvSpPr/>
          <p:nvPr/>
        </p:nvSpPr>
        <p:spPr>
          <a:xfrm>
            <a:off x="2567806" y="6562104"/>
            <a:ext cx="7428322" cy="518436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40C903-38D6-F202-1240-559C685B4318}"/>
              </a:ext>
            </a:extLst>
          </p:cNvPr>
          <p:cNvSpPr/>
          <p:nvPr/>
        </p:nvSpPr>
        <p:spPr>
          <a:xfrm>
            <a:off x="2567806" y="-303917"/>
            <a:ext cx="7428322" cy="518436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EFE546-3BC2-C81B-8FC4-B4FD150880F7}"/>
              </a:ext>
            </a:extLst>
          </p:cNvPr>
          <p:cNvSpPr/>
          <p:nvPr/>
        </p:nvSpPr>
        <p:spPr>
          <a:xfrm>
            <a:off x="2827842" y="0"/>
            <a:ext cx="6858000" cy="6857999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3447C1D-8136-E8DE-D8A3-613D3825BCA3}"/>
              </a:ext>
            </a:extLst>
          </p:cNvPr>
          <p:cNvSpPr/>
          <p:nvPr/>
        </p:nvSpPr>
        <p:spPr>
          <a:xfrm>
            <a:off x="2827842" y="0"/>
            <a:ext cx="6858000" cy="745141"/>
          </a:xfrm>
          <a:custGeom>
            <a:avLst/>
            <a:gdLst>
              <a:gd name="connsiteX0" fmla="*/ 164989 w 5905500"/>
              <a:gd name="connsiteY0" fmla="*/ 0 h 673228"/>
              <a:gd name="connsiteX1" fmla="*/ 5740511 w 5905500"/>
              <a:gd name="connsiteY1" fmla="*/ 0 h 673228"/>
              <a:gd name="connsiteX2" fmla="*/ 5905500 w 5905500"/>
              <a:gd name="connsiteY2" fmla="*/ 164989 h 673228"/>
              <a:gd name="connsiteX3" fmla="*/ 5905500 w 5905500"/>
              <a:gd name="connsiteY3" fmla="*/ 673228 h 673228"/>
              <a:gd name="connsiteX4" fmla="*/ 0 w 5905500"/>
              <a:gd name="connsiteY4" fmla="*/ 673228 h 673228"/>
              <a:gd name="connsiteX5" fmla="*/ 0 w 5905500"/>
              <a:gd name="connsiteY5" fmla="*/ 164989 h 673228"/>
              <a:gd name="connsiteX6" fmla="*/ 164989 w 5905500"/>
              <a:gd name="connsiteY6" fmla="*/ 0 h 6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0" h="673228">
                <a:moveTo>
                  <a:pt x="164989" y="0"/>
                </a:moveTo>
                <a:lnTo>
                  <a:pt x="5740511" y="0"/>
                </a:lnTo>
                <a:cubicBezTo>
                  <a:pt x="5831632" y="0"/>
                  <a:pt x="5905500" y="73868"/>
                  <a:pt x="5905500" y="164989"/>
                </a:cubicBezTo>
                <a:lnTo>
                  <a:pt x="5905500" y="673228"/>
                </a:lnTo>
                <a:lnTo>
                  <a:pt x="0" y="673228"/>
                </a:lnTo>
                <a:lnTo>
                  <a:pt x="0" y="164989"/>
                </a:lnTo>
                <a:cubicBezTo>
                  <a:pt x="0" y="73868"/>
                  <a:pt x="73868" y="0"/>
                  <a:pt x="164989" y="0"/>
                </a:cubicBez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i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1840AE-938B-978C-E153-14E2BD558F99}"/>
              </a:ext>
            </a:extLst>
          </p:cNvPr>
          <p:cNvSpPr/>
          <p:nvPr/>
        </p:nvSpPr>
        <p:spPr>
          <a:xfrm>
            <a:off x="3179436" y="154040"/>
            <a:ext cx="437060" cy="437060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517514-DBA8-8BAF-A88F-AD162B56573A}"/>
              </a:ext>
            </a:extLst>
          </p:cNvPr>
          <p:cNvSpPr/>
          <p:nvPr/>
        </p:nvSpPr>
        <p:spPr>
          <a:xfrm>
            <a:off x="3817883" y="154040"/>
            <a:ext cx="437060" cy="437060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226A3-ECFC-D3E9-ACDC-F6CB593FB7B4}"/>
              </a:ext>
            </a:extLst>
          </p:cNvPr>
          <p:cNvSpPr/>
          <p:nvPr/>
        </p:nvSpPr>
        <p:spPr>
          <a:xfrm>
            <a:off x="4456330" y="154040"/>
            <a:ext cx="437060" cy="437060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25B17-AED6-4D0C-B66F-962661FAEF44}"/>
              </a:ext>
            </a:extLst>
          </p:cNvPr>
          <p:cNvSpPr/>
          <p:nvPr/>
        </p:nvSpPr>
        <p:spPr>
          <a:xfrm>
            <a:off x="2827843" y="745140"/>
            <a:ext cx="788653" cy="6112860"/>
          </a:xfrm>
          <a:prstGeom prst="roundRect">
            <a:avLst>
              <a:gd name="adj" fmla="val 17605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E7CC7-87D4-6786-67AC-4B97A8DB2737}"/>
              </a:ext>
            </a:extLst>
          </p:cNvPr>
          <p:cNvSpPr/>
          <p:nvPr/>
        </p:nvSpPr>
        <p:spPr>
          <a:xfrm>
            <a:off x="3616496" y="745140"/>
            <a:ext cx="5747661" cy="6112860"/>
          </a:xfrm>
          <a:prstGeom prst="roundRect">
            <a:avLst>
              <a:gd name="adj" fmla="val 2956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1. Title 1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 1.1 Title 2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 1.1.1 Title 3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 a) Title 4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A0A1A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Title 5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rgbClr val="A0A1A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A0A1A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Title 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9075D7-929B-346D-08AD-C0B07241857E}"/>
              </a:ext>
            </a:extLst>
          </p:cNvPr>
          <p:cNvSpPr/>
          <p:nvPr/>
        </p:nvSpPr>
        <p:spPr>
          <a:xfrm>
            <a:off x="-2342839" y="0"/>
            <a:ext cx="2103016" cy="745140"/>
          </a:xfrm>
          <a:prstGeom prst="rect">
            <a:avLst/>
          </a:prstGeom>
          <a:solidFill>
            <a:srgbClr val="A0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引用</a:t>
            </a:r>
            <a:endParaRPr lang="ii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F16A6E-DC05-0F85-9A6B-E1B5C0E4D4F3}"/>
              </a:ext>
            </a:extLst>
          </p:cNvPr>
          <p:cNvSpPr/>
          <p:nvPr/>
        </p:nvSpPr>
        <p:spPr>
          <a:xfrm>
            <a:off x="-2342839" y="930385"/>
            <a:ext cx="2103016" cy="745140"/>
          </a:xfrm>
          <a:prstGeom prst="rect">
            <a:avLst/>
          </a:prstGeom>
          <a:solidFill>
            <a:srgbClr val="767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行序号</a:t>
            </a:r>
            <a:endParaRPr lang="ii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62CFB-3CB8-1E0E-C470-FC9F4950F3CD}"/>
              </a:ext>
            </a:extLst>
          </p:cNvPr>
          <p:cNvSpPr/>
          <p:nvPr/>
        </p:nvSpPr>
        <p:spPr>
          <a:xfrm>
            <a:off x="-2342839" y="1860770"/>
            <a:ext cx="2103016" cy="745140"/>
          </a:xfrm>
          <a:prstGeom prst="rect">
            <a:avLst/>
          </a:prstGeom>
          <a:solidFill>
            <a:srgbClr val="E45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标题</a:t>
            </a:r>
            <a:endParaRPr lang="ii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8AF62D-57EB-9CF9-5838-6CF70F7C8530}"/>
              </a:ext>
            </a:extLst>
          </p:cNvPr>
          <p:cNvSpPr/>
          <p:nvPr/>
        </p:nvSpPr>
        <p:spPr>
          <a:xfrm>
            <a:off x="-2342839" y="2791155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代码背景色</a:t>
            </a:r>
            <a:endParaRPr lang="ii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CB7427-3861-1AA5-9A0D-0CDBACFB3608}"/>
              </a:ext>
            </a:extLst>
          </p:cNvPr>
          <p:cNvSpPr/>
          <p:nvPr/>
        </p:nvSpPr>
        <p:spPr>
          <a:xfrm>
            <a:off x="-2342839" y="3721540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窗口标题</a:t>
            </a:r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11856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809491-9019-BF45-3314-0CC014CB87E6}"/>
              </a:ext>
            </a:extLst>
          </p:cNvPr>
          <p:cNvSpPr/>
          <p:nvPr/>
        </p:nvSpPr>
        <p:spPr>
          <a:xfrm>
            <a:off x="2567806" y="6562104"/>
            <a:ext cx="7428322" cy="518436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A3C222-FAE9-11D4-5F75-0A092805156F}"/>
              </a:ext>
            </a:extLst>
          </p:cNvPr>
          <p:cNvSpPr/>
          <p:nvPr/>
        </p:nvSpPr>
        <p:spPr>
          <a:xfrm>
            <a:off x="2567806" y="-303917"/>
            <a:ext cx="7428322" cy="518436"/>
          </a:xfrm>
          <a:prstGeom prst="rect">
            <a:avLst/>
          </a:pr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3E385F4-BB02-C926-62B4-DC3356D42AB9}"/>
              </a:ext>
            </a:extLst>
          </p:cNvPr>
          <p:cNvSpPr/>
          <p:nvPr/>
        </p:nvSpPr>
        <p:spPr>
          <a:xfrm>
            <a:off x="2827842" y="0"/>
            <a:ext cx="6858000" cy="6857999"/>
          </a:xfrm>
          <a:prstGeom prst="roundRect">
            <a:avLst>
              <a:gd name="adj" fmla="val 2689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7E418DA-6A40-81ED-279D-CFB6B4A2AFBE}"/>
              </a:ext>
            </a:extLst>
          </p:cNvPr>
          <p:cNvSpPr/>
          <p:nvPr/>
        </p:nvSpPr>
        <p:spPr>
          <a:xfrm>
            <a:off x="2827842" y="0"/>
            <a:ext cx="6858000" cy="745141"/>
          </a:xfrm>
          <a:custGeom>
            <a:avLst/>
            <a:gdLst>
              <a:gd name="connsiteX0" fmla="*/ 164989 w 5905500"/>
              <a:gd name="connsiteY0" fmla="*/ 0 h 673228"/>
              <a:gd name="connsiteX1" fmla="*/ 5740511 w 5905500"/>
              <a:gd name="connsiteY1" fmla="*/ 0 h 673228"/>
              <a:gd name="connsiteX2" fmla="*/ 5905500 w 5905500"/>
              <a:gd name="connsiteY2" fmla="*/ 164989 h 673228"/>
              <a:gd name="connsiteX3" fmla="*/ 5905500 w 5905500"/>
              <a:gd name="connsiteY3" fmla="*/ 673228 h 673228"/>
              <a:gd name="connsiteX4" fmla="*/ 0 w 5905500"/>
              <a:gd name="connsiteY4" fmla="*/ 673228 h 673228"/>
              <a:gd name="connsiteX5" fmla="*/ 0 w 5905500"/>
              <a:gd name="connsiteY5" fmla="*/ 164989 h 673228"/>
              <a:gd name="connsiteX6" fmla="*/ 164989 w 5905500"/>
              <a:gd name="connsiteY6" fmla="*/ 0 h 6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0" h="673228">
                <a:moveTo>
                  <a:pt x="164989" y="0"/>
                </a:moveTo>
                <a:lnTo>
                  <a:pt x="5740511" y="0"/>
                </a:lnTo>
                <a:cubicBezTo>
                  <a:pt x="5831632" y="0"/>
                  <a:pt x="5905500" y="73868"/>
                  <a:pt x="5905500" y="164989"/>
                </a:cubicBezTo>
                <a:lnTo>
                  <a:pt x="5905500" y="673228"/>
                </a:lnTo>
                <a:lnTo>
                  <a:pt x="0" y="673228"/>
                </a:lnTo>
                <a:lnTo>
                  <a:pt x="0" y="164989"/>
                </a:lnTo>
                <a:cubicBezTo>
                  <a:pt x="0" y="73868"/>
                  <a:pt x="73868" y="0"/>
                  <a:pt x="164989" y="0"/>
                </a:cubicBezTo>
                <a:close/>
              </a:path>
            </a:pathLst>
          </a:custGeom>
          <a:solidFill>
            <a:srgbClr val="3036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i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1840AE-938B-978C-E153-14E2BD558F99}"/>
              </a:ext>
            </a:extLst>
          </p:cNvPr>
          <p:cNvSpPr/>
          <p:nvPr/>
        </p:nvSpPr>
        <p:spPr>
          <a:xfrm>
            <a:off x="3179436" y="154040"/>
            <a:ext cx="437060" cy="437060"/>
          </a:xfrm>
          <a:prstGeom prst="ellipse">
            <a:avLst/>
          </a:prstGeom>
          <a:solidFill>
            <a:srgbClr val="FC61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517514-DBA8-8BAF-A88F-AD162B56573A}"/>
              </a:ext>
            </a:extLst>
          </p:cNvPr>
          <p:cNvSpPr/>
          <p:nvPr/>
        </p:nvSpPr>
        <p:spPr>
          <a:xfrm>
            <a:off x="3817883" y="154040"/>
            <a:ext cx="437060" cy="437060"/>
          </a:xfrm>
          <a:prstGeom prst="ellipse">
            <a:avLst/>
          </a:prstGeom>
          <a:solidFill>
            <a:srgbClr val="FDB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226A3-ECFC-D3E9-ACDC-F6CB593FB7B4}"/>
              </a:ext>
            </a:extLst>
          </p:cNvPr>
          <p:cNvSpPr/>
          <p:nvPr/>
        </p:nvSpPr>
        <p:spPr>
          <a:xfrm>
            <a:off x="4456330" y="154040"/>
            <a:ext cx="437060" cy="437060"/>
          </a:xfrm>
          <a:prstGeom prst="ellipse">
            <a:avLst/>
          </a:prstGeom>
          <a:solidFill>
            <a:srgbClr val="35CA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i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25B17-AED6-4D0C-B66F-962661FAEF44}"/>
              </a:ext>
            </a:extLst>
          </p:cNvPr>
          <p:cNvSpPr/>
          <p:nvPr/>
        </p:nvSpPr>
        <p:spPr>
          <a:xfrm>
            <a:off x="2827843" y="745140"/>
            <a:ext cx="788653" cy="6112860"/>
          </a:xfrm>
          <a:prstGeom prst="roundRect">
            <a:avLst>
              <a:gd name="adj" fmla="val 17605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6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</a:t>
            </a:r>
          </a:p>
          <a:p>
            <a:pPr algn="r">
              <a:lnSpc>
                <a:spcPts val="4000"/>
              </a:lnSpc>
            </a:pPr>
            <a:r>
              <a:rPr lang="en-US" altLang="ii-CN" sz="3200">
                <a:solidFill>
                  <a:srgbClr val="767C8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E7CC7-87D4-6786-67AC-4B97A8DB2737}"/>
              </a:ext>
            </a:extLst>
          </p:cNvPr>
          <p:cNvSpPr/>
          <p:nvPr/>
        </p:nvSpPr>
        <p:spPr>
          <a:xfrm>
            <a:off x="3616496" y="745140"/>
            <a:ext cx="6069346" cy="6112860"/>
          </a:xfrm>
          <a:prstGeom prst="roundRect">
            <a:avLst>
              <a:gd name="adj" fmla="val 2956"/>
            </a:avLst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Title 1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 Title 2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 Title 3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 Title 4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 Title 5</a:t>
            </a:r>
          </a:p>
          <a:p>
            <a:pPr>
              <a:lnSpc>
                <a:spcPts val="4000"/>
              </a:lnSpc>
            </a:pPr>
            <a:endParaRPr lang="en-US" altLang="ii-CN" sz="3200">
              <a:solidFill>
                <a:schemeClr val="bg1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ts val="4000"/>
              </a:lnSpc>
            </a:pPr>
            <a:r>
              <a:rPr lang="en-US" altLang="ii-CN" sz="3200">
                <a:solidFill>
                  <a:srgbClr val="E4564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###### Title 6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949950-A667-A075-2620-DA12414B8CEA}"/>
              </a:ext>
            </a:extLst>
          </p:cNvPr>
          <p:cNvSpPr/>
          <p:nvPr/>
        </p:nvSpPr>
        <p:spPr>
          <a:xfrm>
            <a:off x="-2342839" y="0"/>
            <a:ext cx="2103016" cy="745140"/>
          </a:xfrm>
          <a:prstGeom prst="rect">
            <a:avLst/>
          </a:prstGeom>
          <a:solidFill>
            <a:srgbClr val="A0A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引用</a:t>
            </a:r>
            <a:endParaRPr lang="ii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F64D97-49C9-7580-1E1E-0AE1A3604593}"/>
              </a:ext>
            </a:extLst>
          </p:cNvPr>
          <p:cNvSpPr/>
          <p:nvPr/>
        </p:nvSpPr>
        <p:spPr>
          <a:xfrm>
            <a:off x="-2342839" y="930385"/>
            <a:ext cx="2103016" cy="745140"/>
          </a:xfrm>
          <a:prstGeom prst="rect">
            <a:avLst/>
          </a:prstGeom>
          <a:solidFill>
            <a:srgbClr val="767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行序号</a:t>
            </a:r>
            <a:endParaRPr lang="ii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3D955-1716-7457-7815-015A7AA58D1B}"/>
              </a:ext>
            </a:extLst>
          </p:cNvPr>
          <p:cNvSpPr/>
          <p:nvPr/>
        </p:nvSpPr>
        <p:spPr>
          <a:xfrm>
            <a:off x="-2342839" y="1860770"/>
            <a:ext cx="2103016" cy="745140"/>
          </a:xfrm>
          <a:prstGeom prst="rect">
            <a:avLst/>
          </a:prstGeom>
          <a:solidFill>
            <a:srgbClr val="E45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标题</a:t>
            </a:r>
            <a:endParaRPr lang="ii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4B028A-DDDC-E773-9FBE-8B281700A6F5}"/>
              </a:ext>
            </a:extLst>
          </p:cNvPr>
          <p:cNvSpPr/>
          <p:nvPr/>
        </p:nvSpPr>
        <p:spPr>
          <a:xfrm>
            <a:off x="-2342839" y="2791155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代码背景色</a:t>
            </a:r>
            <a:endParaRPr lang="ii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3F94AD-9285-F99F-EC6C-9CCD26927D02}"/>
              </a:ext>
            </a:extLst>
          </p:cNvPr>
          <p:cNvSpPr/>
          <p:nvPr/>
        </p:nvSpPr>
        <p:spPr>
          <a:xfrm>
            <a:off x="-2342839" y="3721540"/>
            <a:ext cx="2103016" cy="745140"/>
          </a:xfrm>
          <a:prstGeom prst="rect">
            <a:avLst/>
          </a:prstGeom>
          <a:solidFill>
            <a:srgbClr val="252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窗口标题</a:t>
            </a:r>
            <a:endParaRPr lang="ii-CN" altLang="en-US"/>
          </a:p>
        </p:txBody>
      </p:sp>
    </p:spTree>
    <p:extLst>
      <p:ext uri="{BB962C8B-B14F-4D97-AF65-F5344CB8AC3E}">
        <p14:creationId xmlns:p14="http://schemas.microsoft.com/office/powerpoint/2010/main" val="376412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276</Words>
  <Application>Microsoft Office PowerPoint</Application>
  <PresentationFormat>宽屏</PresentationFormat>
  <Paragraphs>172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阿里巴巴普惠体 3.0 55 Regular</vt:lpstr>
      <vt:lpstr>等线</vt:lpstr>
      <vt:lpstr>等线 Light</vt:lpstr>
      <vt:lpstr>Arial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TaiBai Jiang</dc:creator>
  <cp:lastModifiedBy>TaiBai Jiang</cp:lastModifiedBy>
  <cp:revision>6</cp:revision>
  <dcterms:created xsi:type="dcterms:W3CDTF">2023-08-28T07:42:47Z</dcterms:created>
  <dcterms:modified xsi:type="dcterms:W3CDTF">2023-09-08T06:32:08Z</dcterms:modified>
</cp:coreProperties>
</file>