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01266-8A0B-1B62-ADEA-F580F40F9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ii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93B43-CF7A-BDF1-7921-8CC61A18A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ii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445F0-F04B-4DAC-B345-9C86520E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DDEEA-FB15-2151-3DEA-3FE8CC6D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4BEA7-78E3-9E06-FF0A-287AFE0E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25823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5FE92-53B8-3ED5-F2EC-AFC372F6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ii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9AD86-0A7C-DF6C-40A0-20F6A53A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ii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A2250-53C1-0D9B-2EBB-D625BECE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217E2-95D3-8983-629C-94ADA3FB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A693F-BC34-B97E-0E69-4DD56604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39331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C947FC-86B7-CEE9-A0D2-BDBCFBE53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ii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10852-FFDA-F36D-9347-37E1F5BB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ii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B4C32-8363-BCC6-09C6-6E8C7ADF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30ED2-340C-789C-6475-15F8AB2C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75F09-13A3-C5D0-7330-963A8045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57770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B7D94-B795-EB72-26FB-7E682886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ii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F888B-1BB6-FCC9-38E0-098976B3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ii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FB0A5-46DD-EC24-6828-6BCEEBE1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BDC78-D225-B0B9-734F-E2F58874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49AAE-B561-AD1B-0085-933078ED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93913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D560-D4FF-E0EA-034C-B2E7CEC6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ii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8C8DE-37D9-A384-10F2-1281F705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5E979-CD68-1FD7-E058-0CCE5233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D2151-22F1-B96D-4492-9F4BB034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E21ED-9B3B-8B09-7A87-B224E7A6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06387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DD3ED-0BC6-1D70-8D86-116E63EC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ii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7E85B-AFD2-3C4B-E5D6-39F8CC8D6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ii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813474-C87F-9374-F5EC-4E08EB6A8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ii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B1F1F-969A-F7C4-E7D9-6F958991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C734CD-14E8-CB21-B5B9-5D386AC7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C4DC7-9E10-631D-1C31-B6565D66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15116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96435-85E8-2599-32BE-9AEA993B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ii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2B3B6-28E7-32AA-B4B1-5803C344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2868F-A58E-752D-98FF-2F44E650F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ii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46AF9A-E86E-338D-D2D2-CFFAEA034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C4C893-CE1C-C074-527C-8F9DCC4BF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ii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0AC61-03B9-E98F-2997-43D6D712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44AD1E-0A65-67A4-DF6E-AF452A8A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A8AB3-E4DE-02E6-B46E-95CB42C2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6614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D44F3-B331-F681-F8F4-8ECA7860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ii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F6E1FC-5BA0-2C2E-8371-79C02109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56F4C8-01B6-7971-D62B-0086DBDD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4706F9-03DE-707C-985E-2282A66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45277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B779B9-550C-D953-E36E-E7EE06A6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015E9B-A31A-8E5B-CE2D-ADA59605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CC2E7-FF44-FA7F-FA7B-08CDC48C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137107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CEDE5-93CD-A54A-4CC2-07C1CD91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ii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74FE5-D160-4F5C-552A-59B1F825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ii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205DE-C79E-DF99-E5B0-4119B72A3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A3858-0762-70F0-14CA-88B7B3D7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007AA-3C7A-3054-F967-B5E365CA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940F1-C602-E259-68B4-E47ABB9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74326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1E48-25C8-7E0E-D9DC-5E7F27DE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ii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5C9E0B-F846-7357-DB25-8A3CF2508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i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AD44F-5FD7-DD4F-CBD0-60804652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9A6BF-9E4C-BE4C-97FC-95CFA0D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B11B9-E544-700A-FDC9-BA005078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i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85B062-46F7-F96E-9679-8CF4745B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199242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7D03C8-FC18-1D65-FDB7-4E8DD8D3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ii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5C303-1067-8099-B71F-26B4133F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ii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63F14-195A-0AFB-06A6-E1152978E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9F972-BF68-4EAA-AF53-3FF5D7C83223}" type="datetimeFigureOut">
              <a:rPr lang="ii-CN" altLang="en-US" smtClean="0"/>
              <a:t>2023/10/20</a:t>
            </a:fld>
            <a:endParaRPr lang="ii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CE388-26AC-06DE-1255-ED06ECDD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i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1C633-B1E9-D31C-8FD5-6A22ECCE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019B-9262-4E8C-8C5D-3437AF02B337}" type="slidenum">
              <a:rPr lang="ii-CN" altLang="en-US" smtClean="0"/>
              <a:t>‹#›</a:t>
            </a:fld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75940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55D0D9-1CA5-4856-8EF7-64FFD14631DE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图片 4" descr="会议室里的人们&#10;&#10;描述已自动生成">
              <a:extLst>
                <a:ext uri="{FF2B5EF4-FFF2-40B4-BE49-F238E27FC236}">
                  <a16:creationId xmlns:a16="http://schemas.microsoft.com/office/drawing/2014/main" id="{6AD4B0FF-E863-13DB-96F1-6D888B3F9B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" r="32335"/>
            <a:stretch/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2634F5-954D-B719-A20D-AAC21E9D849F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i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8EF39F4-BCF7-4699-3EE8-9438A6CF80F9}"/>
                </a:ext>
              </a:extLst>
            </p:cNvPr>
            <p:cNvSpPr txBox="1"/>
            <p:nvPr/>
          </p:nvSpPr>
          <p:spPr>
            <a:xfrm>
              <a:off x="2970841" y="320456"/>
              <a:ext cx="6311343" cy="6217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90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我爱加</a:t>
              </a:r>
              <a:endParaRPr lang="en-US" altLang="zh-CN" sz="1990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  <a:p>
              <a:r>
                <a:rPr lang="zh-CN" altLang="en-US" sz="1990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分讲座</a:t>
              </a:r>
              <a:endParaRPr lang="en-US" altLang="zh-CN" sz="1990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E4157A5-F27B-21C7-E1DA-C45AC70E5956}"/>
                </a:ext>
              </a:extLst>
            </p:cNvPr>
            <p:cNvSpPr/>
            <p:nvPr/>
          </p:nvSpPr>
          <p:spPr>
            <a:xfrm>
              <a:off x="7486650" y="895349"/>
              <a:ext cx="1600200" cy="2057401"/>
            </a:xfrm>
            <a:custGeom>
              <a:avLst/>
              <a:gdLst>
                <a:gd name="connsiteX0" fmla="*/ 1600200 w 1600200"/>
                <a:gd name="connsiteY0" fmla="*/ 333522 h 2057401"/>
                <a:gd name="connsiteX1" fmla="*/ 1575954 w 1600200"/>
                <a:gd name="connsiteY1" fmla="*/ 240877 h 2057401"/>
                <a:gd name="connsiteX2" fmla="*/ 1515340 w 1600200"/>
                <a:gd name="connsiteY2" fmla="*/ 148232 h 2057401"/>
                <a:gd name="connsiteX3" fmla="*/ 1345622 w 1600200"/>
                <a:gd name="connsiteY3" fmla="*/ 18529 h 2057401"/>
                <a:gd name="connsiteX4" fmla="*/ 1285009 w 1600200"/>
                <a:gd name="connsiteY4" fmla="*/ 0 h 2057401"/>
                <a:gd name="connsiteX5" fmla="*/ 1091045 w 1600200"/>
                <a:gd name="connsiteY5" fmla="*/ 18529 h 2057401"/>
                <a:gd name="connsiteX6" fmla="*/ 994063 w 1600200"/>
                <a:gd name="connsiteY6" fmla="*/ 111174 h 2057401"/>
                <a:gd name="connsiteX7" fmla="*/ 921327 w 1600200"/>
                <a:gd name="connsiteY7" fmla="*/ 203819 h 2057401"/>
                <a:gd name="connsiteX8" fmla="*/ 824345 w 1600200"/>
                <a:gd name="connsiteY8" fmla="*/ 389109 h 2057401"/>
                <a:gd name="connsiteX9" fmla="*/ 812222 w 1600200"/>
                <a:gd name="connsiteY9" fmla="*/ 574399 h 2057401"/>
                <a:gd name="connsiteX10" fmla="*/ 848590 w 1600200"/>
                <a:gd name="connsiteY10" fmla="*/ 778218 h 2057401"/>
                <a:gd name="connsiteX11" fmla="*/ 884959 w 1600200"/>
                <a:gd name="connsiteY11" fmla="*/ 870863 h 2057401"/>
                <a:gd name="connsiteX12" fmla="*/ 945572 w 1600200"/>
                <a:gd name="connsiteY12" fmla="*/ 963508 h 2057401"/>
                <a:gd name="connsiteX13" fmla="*/ 1091045 w 1600200"/>
                <a:gd name="connsiteY13" fmla="*/ 1056153 h 2057401"/>
                <a:gd name="connsiteX14" fmla="*/ 1200150 w 1600200"/>
                <a:gd name="connsiteY14" fmla="*/ 944979 h 2057401"/>
                <a:gd name="connsiteX15" fmla="*/ 1236518 w 1600200"/>
                <a:gd name="connsiteY15" fmla="*/ 907921 h 2057401"/>
                <a:gd name="connsiteX16" fmla="*/ 1272886 w 1600200"/>
                <a:gd name="connsiteY16" fmla="*/ 741160 h 2057401"/>
                <a:gd name="connsiteX17" fmla="*/ 1248640 w 1600200"/>
                <a:gd name="connsiteY17" fmla="*/ 592928 h 2057401"/>
                <a:gd name="connsiteX18" fmla="*/ 1127413 w 1600200"/>
                <a:gd name="connsiteY18" fmla="*/ 389109 h 2057401"/>
                <a:gd name="connsiteX19" fmla="*/ 945572 w 1600200"/>
                <a:gd name="connsiteY19" fmla="*/ 259406 h 2057401"/>
                <a:gd name="connsiteX20" fmla="*/ 848590 w 1600200"/>
                <a:gd name="connsiteY20" fmla="*/ 222348 h 2057401"/>
                <a:gd name="connsiteX21" fmla="*/ 775854 w 1600200"/>
                <a:gd name="connsiteY21" fmla="*/ 240877 h 2057401"/>
                <a:gd name="connsiteX22" fmla="*/ 581890 w 1600200"/>
                <a:gd name="connsiteY22" fmla="*/ 463225 h 2057401"/>
                <a:gd name="connsiteX23" fmla="*/ 521277 w 1600200"/>
                <a:gd name="connsiteY23" fmla="*/ 611457 h 2057401"/>
                <a:gd name="connsiteX24" fmla="*/ 484909 w 1600200"/>
                <a:gd name="connsiteY24" fmla="*/ 833805 h 2057401"/>
                <a:gd name="connsiteX25" fmla="*/ 545522 w 1600200"/>
                <a:gd name="connsiteY25" fmla="*/ 1241443 h 2057401"/>
                <a:gd name="connsiteX26" fmla="*/ 751609 w 1600200"/>
                <a:gd name="connsiteY26" fmla="*/ 1537907 h 2057401"/>
                <a:gd name="connsiteX27" fmla="*/ 884959 w 1600200"/>
                <a:gd name="connsiteY27" fmla="*/ 1574965 h 2057401"/>
                <a:gd name="connsiteX28" fmla="*/ 1030431 w 1600200"/>
                <a:gd name="connsiteY28" fmla="*/ 1537907 h 2057401"/>
                <a:gd name="connsiteX29" fmla="*/ 1054677 w 1600200"/>
                <a:gd name="connsiteY29" fmla="*/ 1426733 h 2057401"/>
                <a:gd name="connsiteX30" fmla="*/ 957695 w 1600200"/>
                <a:gd name="connsiteY30" fmla="*/ 1093211 h 2057401"/>
                <a:gd name="connsiteX31" fmla="*/ 703118 w 1600200"/>
                <a:gd name="connsiteY31" fmla="*/ 907921 h 2057401"/>
                <a:gd name="connsiteX32" fmla="*/ 545522 w 1600200"/>
                <a:gd name="connsiteY32" fmla="*/ 870863 h 2057401"/>
                <a:gd name="connsiteX33" fmla="*/ 303068 w 1600200"/>
                <a:gd name="connsiteY33" fmla="*/ 815276 h 2057401"/>
                <a:gd name="connsiteX34" fmla="*/ 96981 w 1600200"/>
                <a:gd name="connsiteY34" fmla="*/ 963508 h 2057401"/>
                <a:gd name="connsiteX35" fmla="*/ 24245 w 1600200"/>
                <a:gd name="connsiteY35" fmla="*/ 1074682 h 2057401"/>
                <a:gd name="connsiteX36" fmla="*/ 0 w 1600200"/>
                <a:gd name="connsiteY36" fmla="*/ 1148798 h 2057401"/>
                <a:gd name="connsiteX37" fmla="*/ 36368 w 1600200"/>
                <a:gd name="connsiteY37" fmla="*/ 1500849 h 2057401"/>
                <a:gd name="connsiteX38" fmla="*/ 84859 w 1600200"/>
                <a:gd name="connsiteY38" fmla="*/ 1612023 h 2057401"/>
                <a:gd name="connsiteX39" fmla="*/ 121227 w 1600200"/>
                <a:gd name="connsiteY39" fmla="*/ 1704668 h 2057401"/>
                <a:gd name="connsiteX40" fmla="*/ 181840 w 1600200"/>
                <a:gd name="connsiteY40" fmla="*/ 1778784 h 2057401"/>
                <a:gd name="connsiteX41" fmla="*/ 327313 w 1600200"/>
                <a:gd name="connsiteY41" fmla="*/ 1927017 h 2057401"/>
                <a:gd name="connsiteX42" fmla="*/ 460663 w 1600200"/>
                <a:gd name="connsiteY42" fmla="*/ 1964075 h 2057401"/>
                <a:gd name="connsiteX43" fmla="*/ 727363 w 1600200"/>
                <a:gd name="connsiteY43" fmla="*/ 2056720 h 2057401"/>
                <a:gd name="connsiteX44" fmla="*/ 751609 w 1600200"/>
                <a:gd name="connsiteY44" fmla="*/ 2056720 h 205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00200" h="2057401" extrusionOk="0">
                  <a:moveTo>
                    <a:pt x="1600200" y="333522"/>
                  </a:moveTo>
                  <a:cubicBezTo>
                    <a:pt x="1591925" y="304426"/>
                    <a:pt x="1591846" y="263923"/>
                    <a:pt x="1575954" y="240877"/>
                  </a:cubicBezTo>
                  <a:cubicBezTo>
                    <a:pt x="1554599" y="204506"/>
                    <a:pt x="1538943" y="172106"/>
                    <a:pt x="1515340" y="148232"/>
                  </a:cubicBezTo>
                  <a:cubicBezTo>
                    <a:pt x="1448875" y="70363"/>
                    <a:pt x="1428158" y="43427"/>
                    <a:pt x="1345622" y="18529"/>
                  </a:cubicBezTo>
                  <a:cubicBezTo>
                    <a:pt x="1324593" y="8340"/>
                    <a:pt x="1306248" y="1016"/>
                    <a:pt x="1285009" y="0"/>
                  </a:cubicBezTo>
                  <a:cubicBezTo>
                    <a:pt x="1230032" y="20651"/>
                    <a:pt x="1151199" y="-8680"/>
                    <a:pt x="1091045" y="18529"/>
                  </a:cubicBezTo>
                  <a:cubicBezTo>
                    <a:pt x="1048677" y="38523"/>
                    <a:pt x="1035536" y="74171"/>
                    <a:pt x="994063" y="111174"/>
                  </a:cubicBezTo>
                  <a:cubicBezTo>
                    <a:pt x="968012" y="136608"/>
                    <a:pt x="942648" y="171787"/>
                    <a:pt x="921327" y="203819"/>
                  </a:cubicBezTo>
                  <a:cubicBezTo>
                    <a:pt x="894807" y="253718"/>
                    <a:pt x="851424" y="343004"/>
                    <a:pt x="824345" y="389109"/>
                  </a:cubicBezTo>
                  <a:cubicBezTo>
                    <a:pt x="822756" y="450774"/>
                    <a:pt x="808951" y="520102"/>
                    <a:pt x="812222" y="574399"/>
                  </a:cubicBezTo>
                  <a:cubicBezTo>
                    <a:pt x="817778" y="630815"/>
                    <a:pt x="827571" y="715511"/>
                    <a:pt x="848590" y="778218"/>
                  </a:cubicBezTo>
                  <a:cubicBezTo>
                    <a:pt x="856290" y="805594"/>
                    <a:pt x="870971" y="835068"/>
                    <a:pt x="884959" y="870863"/>
                  </a:cubicBezTo>
                  <a:cubicBezTo>
                    <a:pt x="906068" y="908089"/>
                    <a:pt x="920398" y="939279"/>
                    <a:pt x="945572" y="963508"/>
                  </a:cubicBezTo>
                  <a:cubicBezTo>
                    <a:pt x="990850" y="1004217"/>
                    <a:pt x="1091045" y="1056153"/>
                    <a:pt x="1091045" y="1056153"/>
                  </a:cubicBezTo>
                  <a:cubicBezTo>
                    <a:pt x="1116802" y="1015251"/>
                    <a:pt x="1159258" y="994074"/>
                    <a:pt x="1200150" y="944979"/>
                  </a:cubicBezTo>
                  <a:cubicBezTo>
                    <a:pt x="1206407" y="935895"/>
                    <a:pt x="1228095" y="920755"/>
                    <a:pt x="1236518" y="907921"/>
                  </a:cubicBezTo>
                  <a:cubicBezTo>
                    <a:pt x="1240526" y="884808"/>
                    <a:pt x="1279992" y="769098"/>
                    <a:pt x="1272886" y="741160"/>
                  </a:cubicBezTo>
                  <a:cubicBezTo>
                    <a:pt x="1270067" y="695656"/>
                    <a:pt x="1247472" y="638827"/>
                    <a:pt x="1248640" y="592928"/>
                  </a:cubicBezTo>
                  <a:cubicBezTo>
                    <a:pt x="1214365" y="508879"/>
                    <a:pt x="1183210" y="443290"/>
                    <a:pt x="1127413" y="389109"/>
                  </a:cubicBezTo>
                  <a:cubicBezTo>
                    <a:pt x="1058663" y="337793"/>
                    <a:pt x="1010528" y="272612"/>
                    <a:pt x="945572" y="259406"/>
                  </a:cubicBezTo>
                  <a:cubicBezTo>
                    <a:pt x="913128" y="243712"/>
                    <a:pt x="874496" y="232692"/>
                    <a:pt x="848590" y="222348"/>
                  </a:cubicBezTo>
                  <a:cubicBezTo>
                    <a:pt x="827697" y="227982"/>
                    <a:pt x="798238" y="225459"/>
                    <a:pt x="775854" y="240877"/>
                  </a:cubicBezTo>
                  <a:cubicBezTo>
                    <a:pt x="712276" y="259202"/>
                    <a:pt x="623529" y="406111"/>
                    <a:pt x="581890" y="463225"/>
                  </a:cubicBezTo>
                  <a:cubicBezTo>
                    <a:pt x="563231" y="518947"/>
                    <a:pt x="527570" y="566966"/>
                    <a:pt x="521277" y="611457"/>
                  </a:cubicBezTo>
                  <a:cubicBezTo>
                    <a:pt x="519716" y="614870"/>
                    <a:pt x="485105" y="809508"/>
                    <a:pt x="484909" y="833805"/>
                  </a:cubicBezTo>
                  <a:cubicBezTo>
                    <a:pt x="519210" y="978211"/>
                    <a:pt x="526424" y="1123657"/>
                    <a:pt x="545522" y="1241443"/>
                  </a:cubicBezTo>
                  <a:cubicBezTo>
                    <a:pt x="569650" y="1349749"/>
                    <a:pt x="680175" y="1506106"/>
                    <a:pt x="751609" y="1537907"/>
                  </a:cubicBezTo>
                  <a:cubicBezTo>
                    <a:pt x="819238" y="1542698"/>
                    <a:pt x="817189" y="1566474"/>
                    <a:pt x="884959" y="1574965"/>
                  </a:cubicBezTo>
                  <a:cubicBezTo>
                    <a:pt x="929173" y="1561801"/>
                    <a:pt x="980746" y="1574416"/>
                    <a:pt x="1030431" y="1537907"/>
                  </a:cubicBezTo>
                  <a:cubicBezTo>
                    <a:pt x="1053381" y="1516683"/>
                    <a:pt x="1058610" y="1461296"/>
                    <a:pt x="1054677" y="1426733"/>
                  </a:cubicBezTo>
                  <a:cubicBezTo>
                    <a:pt x="1061078" y="1212633"/>
                    <a:pt x="1056251" y="1188796"/>
                    <a:pt x="957695" y="1093211"/>
                  </a:cubicBezTo>
                  <a:cubicBezTo>
                    <a:pt x="899546" y="1028921"/>
                    <a:pt x="746790" y="932936"/>
                    <a:pt x="703118" y="907921"/>
                  </a:cubicBezTo>
                  <a:cubicBezTo>
                    <a:pt x="660940" y="884104"/>
                    <a:pt x="602992" y="894412"/>
                    <a:pt x="545522" y="870863"/>
                  </a:cubicBezTo>
                  <a:cubicBezTo>
                    <a:pt x="339115" y="819630"/>
                    <a:pt x="490022" y="848677"/>
                    <a:pt x="303068" y="815276"/>
                  </a:cubicBezTo>
                  <a:cubicBezTo>
                    <a:pt x="217079" y="867064"/>
                    <a:pt x="167629" y="873374"/>
                    <a:pt x="96981" y="963508"/>
                  </a:cubicBezTo>
                  <a:cubicBezTo>
                    <a:pt x="74946" y="989315"/>
                    <a:pt x="46017" y="1024519"/>
                    <a:pt x="24245" y="1074682"/>
                  </a:cubicBezTo>
                  <a:cubicBezTo>
                    <a:pt x="14067" y="1094587"/>
                    <a:pt x="11019" y="1124100"/>
                    <a:pt x="0" y="1148798"/>
                  </a:cubicBezTo>
                  <a:cubicBezTo>
                    <a:pt x="779" y="1278254"/>
                    <a:pt x="37759" y="1398148"/>
                    <a:pt x="36368" y="1500849"/>
                  </a:cubicBezTo>
                  <a:cubicBezTo>
                    <a:pt x="37045" y="1538372"/>
                    <a:pt x="70789" y="1579006"/>
                    <a:pt x="84859" y="1612023"/>
                  </a:cubicBezTo>
                  <a:cubicBezTo>
                    <a:pt x="94977" y="1640107"/>
                    <a:pt x="106601" y="1680213"/>
                    <a:pt x="121227" y="1704668"/>
                  </a:cubicBezTo>
                  <a:cubicBezTo>
                    <a:pt x="141729" y="1725946"/>
                    <a:pt x="161567" y="1754686"/>
                    <a:pt x="181840" y="1778784"/>
                  </a:cubicBezTo>
                  <a:cubicBezTo>
                    <a:pt x="230674" y="1824507"/>
                    <a:pt x="254145" y="1907288"/>
                    <a:pt x="327313" y="1927017"/>
                  </a:cubicBezTo>
                  <a:cubicBezTo>
                    <a:pt x="372808" y="1938869"/>
                    <a:pt x="423568" y="1953112"/>
                    <a:pt x="460663" y="1964075"/>
                  </a:cubicBezTo>
                  <a:cubicBezTo>
                    <a:pt x="572826" y="2005344"/>
                    <a:pt x="623807" y="2044135"/>
                    <a:pt x="727363" y="2056720"/>
                  </a:cubicBezTo>
                  <a:cubicBezTo>
                    <a:pt x="736125" y="2059484"/>
                    <a:pt x="743378" y="2055115"/>
                    <a:pt x="751609" y="2056720"/>
                  </a:cubicBezTo>
                </a:path>
              </a:pathLst>
            </a:custGeom>
            <a:noFill/>
            <a:ln w="254000" cap="rnd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720774627">
                    <a:custGeom>
                      <a:avLst/>
                      <a:gdLst>
                        <a:gd name="connsiteX0" fmla="*/ 2514600 w 2514600"/>
                        <a:gd name="connsiteY0" fmla="*/ 342900 h 2115250"/>
                        <a:gd name="connsiteX1" fmla="*/ 2476500 w 2514600"/>
                        <a:gd name="connsiteY1" fmla="*/ 247650 h 2115250"/>
                        <a:gd name="connsiteX2" fmla="*/ 2381250 w 2514600"/>
                        <a:gd name="connsiteY2" fmla="*/ 152400 h 2115250"/>
                        <a:gd name="connsiteX3" fmla="*/ 2114550 w 2514600"/>
                        <a:gd name="connsiteY3" fmla="*/ 19050 h 2115250"/>
                        <a:gd name="connsiteX4" fmla="*/ 2019300 w 2514600"/>
                        <a:gd name="connsiteY4" fmla="*/ 0 h 2115250"/>
                        <a:gd name="connsiteX5" fmla="*/ 1714500 w 2514600"/>
                        <a:gd name="connsiteY5" fmla="*/ 19050 h 2115250"/>
                        <a:gd name="connsiteX6" fmla="*/ 1562100 w 2514600"/>
                        <a:gd name="connsiteY6" fmla="*/ 114300 h 2115250"/>
                        <a:gd name="connsiteX7" fmla="*/ 1447800 w 2514600"/>
                        <a:gd name="connsiteY7" fmla="*/ 209550 h 2115250"/>
                        <a:gd name="connsiteX8" fmla="*/ 1295400 w 2514600"/>
                        <a:gd name="connsiteY8" fmla="*/ 400050 h 2115250"/>
                        <a:gd name="connsiteX9" fmla="*/ 1276350 w 2514600"/>
                        <a:gd name="connsiteY9" fmla="*/ 590550 h 2115250"/>
                        <a:gd name="connsiteX10" fmla="*/ 1333500 w 2514600"/>
                        <a:gd name="connsiteY10" fmla="*/ 800100 h 2115250"/>
                        <a:gd name="connsiteX11" fmla="*/ 1390650 w 2514600"/>
                        <a:gd name="connsiteY11" fmla="*/ 895350 h 2115250"/>
                        <a:gd name="connsiteX12" fmla="*/ 1485900 w 2514600"/>
                        <a:gd name="connsiteY12" fmla="*/ 990600 h 2115250"/>
                        <a:gd name="connsiteX13" fmla="*/ 1714500 w 2514600"/>
                        <a:gd name="connsiteY13" fmla="*/ 1085850 h 2115250"/>
                        <a:gd name="connsiteX14" fmla="*/ 1885950 w 2514600"/>
                        <a:gd name="connsiteY14" fmla="*/ 971550 h 2115250"/>
                        <a:gd name="connsiteX15" fmla="*/ 1943100 w 2514600"/>
                        <a:gd name="connsiteY15" fmla="*/ 933450 h 2115250"/>
                        <a:gd name="connsiteX16" fmla="*/ 2000250 w 2514600"/>
                        <a:gd name="connsiteY16" fmla="*/ 762000 h 2115250"/>
                        <a:gd name="connsiteX17" fmla="*/ 1962150 w 2514600"/>
                        <a:gd name="connsiteY17" fmla="*/ 609600 h 2115250"/>
                        <a:gd name="connsiteX18" fmla="*/ 1771650 w 2514600"/>
                        <a:gd name="connsiteY18" fmla="*/ 400050 h 2115250"/>
                        <a:gd name="connsiteX19" fmla="*/ 1485900 w 2514600"/>
                        <a:gd name="connsiteY19" fmla="*/ 266700 h 2115250"/>
                        <a:gd name="connsiteX20" fmla="*/ 1333500 w 2514600"/>
                        <a:gd name="connsiteY20" fmla="*/ 228600 h 2115250"/>
                        <a:gd name="connsiteX21" fmla="*/ 1219200 w 2514600"/>
                        <a:gd name="connsiteY21" fmla="*/ 247650 h 2115250"/>
                        <a:gd name="connsiteX22" fmla="*/ 914400 w 2514600"/>
                        <a:gd name="connsiteY22" fmla="*/ 476250 h 2115250"/>
                        <a:gd name="connsiteX23" fmla="*/ 819150 w 2514600"/>
                        <a:gd name="connsiteY23" fmla="*/ 628650 h 2115250"/>
                        <a:gd name="connsiteX24" fmla="*/ 762000 w 2514600"/>
                        <a:gd name="connsiteY24" fmla="*/ 857250 h 2115250"/>
                        <a:gd name="connsiteX25" fmla="*/ 857250 w 2514600"/>
                        <a:gd name="connsiteY25" fmla="*/ 1276350 h 2115250"/>
                        <a:gd name="connsiteX26" fmla="*/ 1181100 w 2514600"/>
                        <a:gd name="connsiteY26" fmla="*/ 1581150 h 2115250"/>
                        <a:gd name="connsiteX27" fmla="*/ 1390650 w 2514600"/>
                        <a:gd name="connsiteY27" fmla="*/ 1619250 h 2115250"/>
                        <a:gd name="connsiteX28" fmla="*/ 1619250 w 2514600"/>
                        <a:gd name="connsiteY28" fmla="*/ 1581150 h 2115250"/>
                        <a:gd name="connsiteX29" fmla="*/ 1657350 w 2514600"/>
                        <a:gd name="connsiteY29" fmla="*/ 1466850 h 2115250"/>
                        <a:gd name="connsiteX30" fmla="*/ 1504950 w 2514600"/>
                        <a:gd name="connsiteY30" fmla="*/ 1123950 h 2115250"/>
                        <a:gd name="connsiteX31" fmla="*/ 1104900 w 2514600"/>
                        <a:gd name="connsiteY31" fmla="*/ 933450 h 2115250"/>
                        <a:gd name="connsiteX32" fmla="*/ 857250 w 2514600"/>
                        <a:gd name="connsiteY32" fmla="*/ 895350 h 2115250"/>
                        <a:gd name="connsiteX33" fmla="*/ 476250 w 2514600"/>
                        <a:gd name="connsiteY33" fmla="*/ 838200 h 2115250"/>
                        <a:gd name="connsiteX34" fmla="*/ 152400 w 2514600"/>
                        <a:gd name="connsiteY34" fmla="*/ 990600 h 2115250"/>
                        <a:gd name="connsiteX35" fmla="*/ 38100 w 2514600"/>
                        <a:gd name="connsiteY35" fmla="*/ 1104900 h 2115250"/>
                        <a:gd name="connsiteX36" fmla="*/ 0 w 2514600"/>
                        <a:gd name="connsiteY36" fmla="*/ 1181100 h 2115250"/>
                        <a:gd name="connsiteX37" fmla="*/ 57150 w 2514600"/>
                        <a:gd name="connsiteY37" fmla="*/ 1543050 h 2115250"/>
                        <a:gd name="connsiteX38" fmla="*/ 133350 w 2514600"/>
                        <a:gd name="connsiteY38" fmla="*/ 1657350 h 2115250"/>
                        <a:gd name="connsiteX39" fmla="*/ 190500 w 2514600"/>
                        <a:gd name="connsiteY39" fmla="*/ 1752600 h 2115250"/>
                        <a:gd name="connsiteX40" fmla="*/ 285750 w 2514600"/>
                        <a:gd name="connsiteY40" fmla="*/ 1828800 h 2115250"/>
                        <a:gd name="connsiteX41" fmla="*/ 514350 w 2514600"/>
                        <a:gd name="connsiteY41" fmla="*/ 1981200 h 2115250"/>
                        <a:gd name="connsiteX42" fmla="*/ 723900 w 2514600"/>
                        <a:gd name="connsiteY42" fmla="*/ 2019300 h 2115250"/>
                        <a:gd name="connsiteX43" fmla="*/ 1143000 w 2514600"/>
                        <a:gd name="connsiteY43" fmla="*/ 2114550 h 2115250"/>
                        <a:gd name="connsiteX44" fmla="*/ 1181100 w 2514600"/>
                        <a:gd name="connsiteY44" fmla="*/ 2114550 h 211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</a:cxnLst>
                      <a:rect l="l" t="t" r="r" b="b"/>
                      <a:pathLst>
                        <a:path w="2514600" h="2115250">
                          <a:moveTo>
                            <a:pt x="2514600" y="342900"/>
                          </a:moveTo>
                          <a:cubicBezTo>
                            <a:pt x="2501900" y="311150"/>
                            <a:pt x="2496110" y="275664"/>
                            <a:pt x="2476500" y="247650"/>
                          </a:cubicBezTo>
                          <a:cubicBezTo>
                            <a:pt x="2450751" y="210865"/>
                            <a:pt x="2416002" y="180833"/>
                            <a:pt x="2381250" y="152400"/>
                          </a:cubicBezTo>
                          <a:cubicBezTo>
                            <a:pt x="2290861" y="78445"/>
                            <a:pt x="2228008" y="53960"/>
                            <a:pt x="2114550" y="19050"/>
                          </a:cubicBezTo>
                          <a:cubicBezTo>
                            <a:pt x="2083603" y="9528"/>
                            <a:pt x="2051050" y="6350"/>
                            <a:pt x="2019300" y="0"/>
                          </a:cubicBezTo>
                          <a:cubicBezTo>
                            <a:pt x="1917700" y="6350"/>
                            <a:pt x="1813259" y="-5640"/>
                            <a:pt x="1714500" y="19050"/>
                          </a:cubicBezTo>
                          <a:cubicBezTo>
                            <a:pt x="1656383" y="33579"/>
                            <a:pt x="1610847" y="79480"/>
                            <a:pt x="1562100" y="114300"/>
                          </a:cubicBezTo>
                          <a:cubicBezTo>
                            <a:pt x="1521743" y="143127"/>
                            <a:pt x="1482869" y="174481"/>
                            <a:pt x="1447800" y="209550"/>
                          </a:cubicBezTo>
                          <a:cubicBezTo>
                            <a:pt x="1401570" y="255780"/>
                            <a:pt x="1337913" y="343366"/>
                            <a:pt x="1295400" y="400050"/>
                          </a:cubicBezTo>
                          <a:cubicBezTo>
                            <a:pt x="1289050" y="463550"/>
                            <a:pt x="1276350" y="526733"/>
                            <a:pt x="1276350" y="590550"/>
                          </a:cubicBezTo>
                          <a:cubicBezTo>
                            <a:pt x="1276350" y="659618"/>
                            <a:pt x="1302897" y="738894"/>
                            <a:pt x="1333500" y="800100"/>
                          </a:cubicBezTo>
                          <a:cubicBezTo>
                            <a:pt x="1350059" y="833218"/>
                            <a:pt x="1367520" y="866437"/>
                            <a:pt x="1390650" y="895350"/>
                          </a:cubicBezTo>
                          <a:cubicBezTo>
                            <a:pt x="1418700" y="930412"/>
                            <a:pt x="1447198" y="967834"/>
                            <a:pt x="1485900" y="990600"/>
                          </a:cubicBezTo>
                          <a:cubicBezTo>
                            <a:pt x="1557053" y="1032455"/>
                            <a:pt x="1714500" y="1085850"/>
                            <a:pt x="1714500" y="1085850"/>
                          </a:cubicBezTo>
                          <a:lnTo>
                            <a:pt x="1885950" y="971550"/>
                          </a:lnTo>
                          <a:lnTo>
                            <a:pt x="1943100" y="933450"/>
                          </a:lnTo>
                          <a:cubicBezTo>
                            <a:pt x="1951516" y="912411"/>
                            <a:pt x="2003079" y="795944"/>
                            <a:pt x="2000250" y="762000"/>
                          </a:cubicBezTo>
                          <a:cubicBezTo>
                            <a:pt x="1995901" y="709817"/>
                            <a:pt x="1980947" y="658473"/>
                            <a:pt x="1962150" y="609600"/>
                          </a:cubicBezTo>
                          <a:cubicBezTo>
                            <a:pt x="1925810" y="515116"/>
                            <a:pt x="1852584" y="457860"/>
                            <a:pt x="1771650" y="400050"/>
                          </a:cubicBezTo>
                          <a:cubicBezTo>
                            <a:pt x="1684762" y="337987"/>
                            <a:pt x="1587076" y="298318"/>
                            <a:pt x="1485900" y="266700"/>
                          </a:cubicBezTo>
                          <a:cubicBezTo>
                            <a:pt x="1435920" y="251081"/>
                            <a:pt x="1384300" y="241300"/>
                            <a:pt x="1333500" y="228600"/>
                          </a:cubicBezTo>
                          <a:cubicBezTo>
                            <a:pt x="1295400" y="234950"/>
                            <a:pt x="1254702" y="232435"/>
                            <a:pt x="1219200" y="247650"/>
                          </a:cubicBezTo>
                          <a:cubicBezTo>
                            <a:pt x="1133720" y="284284"/>
                            <a:pt x="971980" y="409811"/>
                            <a:pt x="914400" y="476250"/>
                          </a:cubicBezTo>
                          <a:cubicBezTo>
                            <a:pt x="875166" y="521520"/>
                            <a:pt x="850900" y="577850"/>
                            <a:pt x="819150" y="628650"/>
                          </a:cubicBezTo>
                          <a:cubicBezTo>
                            <a:pt x="818172" y="632072"/>
                            <a:pt x="757885" y="829477"/>
                            <a:pt x="762000" y="857250"/>
                          </a:cubicBezTo>
                          <a:cubicBezTo>
                            <a:pt x="782995" y="998966"/>
                            <a:pt x="809342" y="1141335"/>
                            <a:pt x="857250" y="1276350"/>
                          </a:cubicBezTo>
                          <a:cubicBezTo>
                            <a:pt x="899102" y="1394295"/>
                            <a:pt x="1056291" y="1558457"/>
                            <a:pt x="1181100" y="1581150"/>
                          </a:cubicBezTo>
                          <a:lnTo>
                            <a:pt x="1390650" y="1619250"/>
                          </a:lnTo>
                          <a:cubicBezTo>
                            <a:pt x="1466850" y="1606550"/>
                            <a:pt x="1552177" y="1619477"/>
                            <a:pt x="1619250" y="1581150"/>
                          </a:cubicBezTo>
                          <a:cubicBezTo>
                            <a:pt x="1654119" y="1561225"/>
                            <a:pt x="1657350" y="1507011"/>
                            <a:pt x="1657350" y="1466850"/>
                          </a:cubicBezTo>
                          <a:cubicBezTo>
                            <a:pt x="1657350" y="1250700"/>
                            <a:pt x="1656311" y="1224857"/>
                            <a:pt x="1504950" y="1123950"/>
                          </a:cubicBezTo>
                          <a:cubicBezTo>
                            <a:pt x="1412224" y="1062133"/>
                            <a:pt x="1203329" y="961010"/>
                            <a:pt x="1104900" y="933450"/>
                          </a:cubicBezTo>
                          <a:cubicBezTo>
                            <a:pt x="1024472" y="910930"/>
                            <a:pt x="939635" y="909081"/>
                            <a:pt x="857250" y="895350"/>
                          </a:cubicBezTo>
                          <a:cubicBezTo>
                            <a:pt x="518546" y="838899"/>
                            <a:pt x="777046" y="871622"/>
                            <a:pt x="476250" y="838200"/>
                          </a:cubicBezTo>
                          <a:cubicBezTo>
                            <a:pt x="352751" y="884512"/>
                            <a:pt x="262687" y="909723"/>
                            <a:pt x="152400" y="990600"/>
                          </a:cubicBezTo>
                          <a:cubicBezTo>
                            <a:pt x="108950" y="1022464"/>
                            <a:pt x="71760" y="1062826"/>
                            <a:pt x="38100" y="1104900"/>
                          </a:cubicBezTo>
                          <a:cubicBezTo>
                            <a:pt x="20360" y="1127075"/>
                            <a:pt x="12700" y="1155700"/>
                            <a:pt x="0" y="1181100"/>
                          </a:cubicBezTo>
                          <a:cubicBezTo>
                            <a:pt x="19050" y="1301750"/>
                            <a:pt x="24216" y="1425429"/>
                            <a:pt x="57150" y="1543050"/>
                          </a:cubicBezTo>
                          <a:cubicBezTo>
                            <a:pt x="69496" y="1587145"/>
                            <a:pt x="108766" y="1618718"/>
                            <a:pt x="133350" y="1657350"/>
                          </a:cubicBezTo>
                          <a:cubicBezTo>
                            <a:pt x="153229" y="1688588"/>
                            <a:pt x="165901" y="1724926"/>
                            <a:pt x="190500" y="1752600"/>
                          </a:cubicBezTo>
                          <a:cubicBezTo>
                            <a:pt x="217513" y="1782990"/>
                            <a:pt x="252532" y="1805352"/>
                            <a:pt x="285750" y="1828800"/>
                          </a:cubicBezTo>
                          <a:cubicBezTo>
                            <a:pt x="360569" y="1881613"/>
                            <a:pt x="424246" y="1964817"/>
                            <a:pt x="514350" y="1981200"/>
                          </a:cubicBezTo>
                          <a:cubicBezTo>
                            <a:pt x="584200" y="1993900"/>
                            <a:pt x="654595" y="2003899"/>
                            <a:pt x="723900" y="2019300"/>
                          </a:cubicBezTo>
                          <a:cubicBezTo>
                            <a:pt x="911110" y="2060902"/>
                            <a:pt x="982588" y="2094499"/>
                            <a:pt x="1143000" y="2114550"/>
                          </a:cubicBezTo>
                          <a:cubicBezTo>
                            <a:pt x="1155602" y="2116125"/>
                            <a:pt x="1168400" y="2114550"/>
                            <a:pt x="1181100" y="2114550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i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F852DF5-CEBB-DE35-1D00-7838A631A915}"/>
                </a:ext>
              </a:extLst>
            </p:cNvPr>
            <p:cNvSpPr/>
            <p:nvPr/>
          </p:nvSpPr>
          <p:spPr>
            <a:xfrm>
              <a:off x="3352800" y="3894027"/>
              <a:ext cx="1600200" cy="2057401"/>
            </a:xfrm>
            <a:custGeom>
              <a:avLst/>
              <a:gdLst>
                <a:gd name="connsiteX0" fmla="*/ 2514600 w 2514600"/>
                <a:gd name="connsiteY0" fmla="*/ 342900 h 2115250"/>
                <a:gd name="connsiteX1" fmla="*/ 2476500 w 2514600"/>
                <a:gd name="connsiteY1" fmla="*/ 247650 h 2115250"/>
                <a:gd name="connsiteX2" fmla="*/ 2381250 w 2514600"/>
                <a:gd name="connsiteY2" fmla="*/ 152400 h 2115250"/>
                <a:gd name="connsiteX3" fmla="*/ 2114550 w 2514600"/>
                <a:gd name="connsiteY3" fmla="*/ 19050 h 2115250"/>
                <a:gd name="connsiteX4" fmla="*/ 2019300 w 2514600"/>
                <a:gd name="connsiteY4" fmla="*/ 0 h 2115250"/>
                <a:gd name="connsiteX5" fmla="*/ 1714500 w 2514600"/>
                <a:gd name="connsiteY5" fmla="*/ 19050 h 2115250"/>
                <a:gd name="connsiteX6" fmla="*/ 1562100 w 2514600"/>
                <a:gd name="connsiteY6" fmla="*/ 114300 h 2115250"/>
                <a:gd name="connsiteX7" fmla="*/ 1447800 w 2514600"/>
                <a:gd name="connsiteY7" fmla="*/ 209550 h 2115250"/>
                <a:gd name="connsiteX8" fmla="*/ 1295400 w 2514600"/>
                <a:gd name="connsiteY8" fmla="*/ 400050 h 2115250"/>
                <a:gd name="connsiteX9" fmla="*/ 1276350 w 2514600"/>
                <a:gd name="connsiteY9" fmla="*/ 590550 h 2115250"/>
                <a:gd name="connsiteX10" fmla="*/ 1333500 w 2514600"/>
                <a:gd name="connsiteY10" fmla="*/ 800100 h 2115250"/>
                <a:gd name="connsiteX11" fmla="*/ 1390650 w 2514600"/>
                <a:gd name="connsiteY11" fmla="*/ 895350 h 2115250"/>
                <a:gd name="connsiteX12" fmla="*/ 1485900 w 2514600"/>
                <a:gd name="connsiteY12" fmla="*/ 990600 h 2115250"/>
                <a:gd name="connsiteX13" fmla="*/ 1714500 w 2514600"/>
                <a:gd name="connsiteY13" fmla="*/ 1085850 h 2115250"/>
                <a:gd name="connsiteX14" fmla="*/ 1885950 w 2514600"/>
                <a:gd name="connsiteY14" fmla="*/ 971550 h 2115250"/>
                <a:gd name="connsiteX15" fmla="*/ 1943100 w 2514600"/>
                <a:gd name="connsiteY15" fmla="*/ 933450 h 2115250"/>
                <a:gd name="connsiteX16" fmla="*/ 2000250 w 2514600"/>
                <a:gd name="connsiteY16" fmla="*/ 762000 h 2115250"/>
                <a:gd name="connsiteX17" fmla="*/ 1962150 w 2514600"/>
                <a:gd name="connsiteY17" fmla="*/ 609600 h 2115250"/>
                <a:gd name="connsiteX18" fmla="*/ 1771650 w 2514600"/>
                <a:gd name="connsiteY18" fmla="*/ 400050 h 2115250"/>
                <a:gd name="connsiteX19" fmla="*/ 1485900 w 2514600"/>
                <a:gd name="connsiteY19" fmla="*/ 266700 h 2115250"/>
                <a:gd name="connsiteX20" fmla="*/ 1333500 w 2514600"/>
                <a:gd name="connsiteY20" fmla="*/ 228600 h 2115250"/>
                <a:gd name="connsiteX21" fmla="*/ 1219200 w 2514600"/>
                <a:gd name="connsiteY21" fmla="*/ 247650 h 2115250"/>
                <a:gd name="connsiteX22" fmla="*/ 914400 w 2514600"/>
                <a:gd name="connsiteY22" fmla="*/ 476250 h 2115250"/>
                <a:gd name="connsiteX23" fmla="*/ 819150 w 2514600"/>
                <a:gd name="connsiteY23" fmla="*/ 628650 h 2115250"/>
                <a:gd name="connsiteX24" fmla="*/ 762000 w 2514600"/>
                <a:gd name="connsiteY24" fmla="*/ 857250 h 2115250"/>
                <a:gd name="connsiteX25" fmla="*/ 857250 w 2514600"/>
                <a:gd name="connsiteY25" fmla="*/ 1276350 h 2115250"/>
                <a:gd name="connsiteX26" fmla="*/ 1181100 w 2514600"/>
                <a:gd name="connsiteY26" fmla="*/ 1581150 h 2115250"/>
                <a:gd name="connsiteX27" fmla="*/ 1390650 w 2514600"/>
                <a:gd name="connsiteY27" fmla="*/ 1619250 h 2115250"/>
                <a:gd name="connsiteX28" fmla="*/ 1619250 w 2514600"/>
                <a:gd name="connsiteY28" fmla="*/ 1581150 h 2115250"/>
                <a:gd name="connsiteX29" fmla="*/ 1657350 w 2514600"/>
                <a:gd name="connsiteY29" fmla="*/ 1466850 h 2115250"/>
                <a:gd name="connsiteX30" fmla="*/ 1504950 w 2514600"/>
                <a:gd name="connsiteY30" fmla="*/ 1123950 h 2115250"/>
                <a:gd name="connsiteX31" fmla="*/ 1104900 w 2514600"/>
                <a:gd name="connsiteY31" fmla="*/ 933450 h 2115250"/>
                <a:gd name="connsiteX32" fmla="*/ 857250 w 2514600"/>
                <a:gd name="connsiteY32" fmla="*/ 895350 h 2115250"/>
                <a:gd name="connsiteX33" fmla="*/ 476250 w 2514600"/>
                <a:gd name="connsiteY33" fmla="*/ 838200 h 2115250"/>
                <a:gd name="connsiteX34" fmla="*/ 152400 w 2514600"/>
                <a:gd name="connsiteY34" fmla="*/ 990600 h 2115250"/>
                <a:gd name="connsiteX35" fmla="*/ 38100 w 2514600"/>
                <a:gd name="connsiteY35" fmla="*/ 1104900 h 2115250"/>
                <a:gd name="connsiteX36" fmla="*/ 0 w 2514600"/>
                <a:gd name="connsiteY36" fmla="*/ 1181100 h 2115250"/>
                <a:gd name="connsiteX37" fmla="*/ 57150 w 2514600"/>
                <a:gd name="connsiteY37" fmla="*/ 1543050 h 2115250"/>
                <a:gd name="connsiteX38" fmla="*/ 133350 w 2514600"/>
                <a:gd name="connsiteY38" fmla="*/ 1657350 h 2115250"/>
                <a:gd name="connsiteX39" fmla="*/ 190500 w 2514600"/>
                <a:gd name="connsiteY39" fmla="*/ 1752600 h 2115250"/>
                <a:gd name="connsiteX40" fmla="*/ 285750 w 2514600"/>
                <a:gd name="connsiteY40" fmla="*/ 1828800 h 2115250"/>
                <a:gd name="connsiteX41" fmla="*/ 514350 w 2514600"/>
                <a:gd name="connsiteY41" fmla="*/ 1981200 h 2115250"/>
                <a:gd name="connsiteX42" fmla="*/ 723900 w 2514600"/>
                <a:gd name="connsiteY42" fmla="*/ 2019300 h 2115250"/>
                <a:gd name="connsiteX43" fmla="*/ 1143000 w 2514600"/>
                <a:gd name="connsiteY43" fmla="*/ 2114550 h 2115250"/>
                <a:gd name="connsiteX44" fmla="*/ 1181100 w 2514600"/>
                <a:gd name="connsiteY44" fmla="*/ 2114550 h 211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14600" h="2115250">
                  <a:moveTo>
                    <a:pt x="2514600" y="342900"/>
                  </a:moveTo>
                  <a:cubicBezTo>
                    <a:pt x="2501900" y="311150"/>
                    <a:pt x="2496110" y="275664"/>
                    <a:pt x="2476500" y="247650"/>
                  </a:cubicBezTo>
                  <a:cubicBezTo>
                    <a:pt x="2450751" y="210865"/>
                    <a:pt x="2416002" y="180833"/>
                    <a:pt x="2381250" y="152400"/>
                  </a:cubicBezTo>
                  <a:cubicBezTo>
                    <a:pt x="2290861" y="78445"/>
                    <a:pt x="2228008" y="53960"/>
                    <a:pt x="2114550" y="19050"/>
                  </a:cubicBezTo>
                  <a:cubicBezTo>
                    <a:pt x="2083603" y="9528"/>
                    <a:pt x="2051050" y="6350"/>
                    <a:pt x="2019300" y="0"/>
                  </a:cubicBezTo>
                  <a:cubicBezTo>
                    <a:pt x="1917700" y="6350"/>
                    <a:pt x="1813259" y="-5640"/>
                    <a:pt x="1714500" y="19050"/>
                  </a:cubicBezTo>
                  <a:cubicBezTo>
                    <a:pt x="1656383" y="33579"/>
                    <a:pt x="1610847" y="79480"/>
                    <a:pt x="1562100" y="114300"/>
                  </a:cubicBezTo>
                  <a:cubicBezTo>
                    <a:pt x="1521743" y="143127"/>
                    <a:pt x="1482869" y="174481"/>
                    <a:pt x="1447800" y="209550"/>
                  </a:cubicBezTo>
                  <a:cubicBezTo>
                    <a:pt x="1401570" y="255780"/>
                    <a:pt x="1337913" y="343366"/>
                    <a:pt x="1295400" y="400050"/>
                  </a:cubicBezTo>
                  <a:cubicBezTo>
                    <a:pt x="1289050" y="463550"/>
                    <a:pt x="1276350" y="526733"/>
                    <a:pt x="1276350" y="590550"/>
                  </a:cubicBezTo>
                  <a:cubicBezTo>
                    <a:pt x="1276350" y="659618"/>
                    <a:pt x="1302897" y="738894"/>
                    <a:pt x="1333500" y="800100"/>
                  </a:cubicBezTo>
                  <a:cubicBezTo>
                    <a:pt x="1350059" y="833218"/>
                    <a:pt x="1367520" y="866437"/>
                    <a:pt x="1390650" y="895350"/>
                  </a:cubicBezTo>
                  <a:cubicBezTo>
                    <a:pt x="1418700" y="930412"/>
                    <a:pt x="1447198" y="967834"/>
                    <a:pt x="1485900" y="990600"/>
                  </a:cubicBezTo>
                  <a:cubicBezTo>
                    <a:pt x="1557053" y="1032455"/>
                    <a:pt x="1714500" y="1085850"/>
                    <a:pt x="1714500" y="1085850"/>
                  </a:cubicBezTo>
                  <a:lnTo>
                    <a:pt x="1885950" y="971550"/>
                  </a:lnTo>
                  <a:lnTo>
                    <a:pt x="1943100" y="933450"/>
                  </a:lnTo>
                  <a:cubicBezTo>
                    <a:pt x="1951516" y="912411"/>
                    <a:pt x="2003079" y="795944"/>
                    <a:pt x="2000250" y="762000"/>
                  </a:cubicBezTo>
                  <a:cubicBezTo>
                    <a:pt x="1995901" y="709817"/>
                    <a:pt x="1980947" y="658473"/>
                    <a:pt x="1962150" y="609600"/>
                  </a:cubicBezTo>
                  <a:cubicBezTo>
                    <a:pt x="1925810" y="515116"/>
                    <a:pt x="1852584" y="457860"/>
                    <a:pt x="1771650" y="400050"/>
                  </a:cubicBezTo>
                  <a:cubicBezTo>
                    <a:pt x="1684762" y="337987"/>
                    <a:pt x="1587076" y="298318"/>
                    <a:pt x="1485900" y="266700"/>
                  </a:cubicBezTo>
                  <a:cubicBezTo>
                    <a:pt x="1435920" y="251081"/>
                    <a:pt x="1384300" y="241300"/>
                    <a:pt x="1333500" y="228600"/>
                  </a:cubicBezTo>
                  <a:cubicBezTo>
                    <a:pt x="1295400" y="234950"/>
                    <a:pt x="1254702" y="232435"/>
                    <a:pt x="1219200" y="247650"/>
                  </a:cubicBezTo>
                  <a:cubicBezTo>
                    <a:pt x="1133720" y="284284"/>
                    <a:pt x="971980" y="409811"/>
                    <a:pt x="914400" y="476250"/>
                  </a:cubicBezTo>
                  <a:cubicBezTo>
                    <a:pt x="875166" y="521520"/>
                    <a:pt x="850900" y="577850"/>
                    <a:pt x="819150" y="628650"/>
                  </a:cubicBezTo>
                  <a:cubicBezTo>
                    <a:pt x="818172" y="632072"/>
                    <a:pt x="757885" y="829477"/>
                    <a:pt x="762000" y="857250"/>
                  </a:cubicBezTo>
                  <a:cubicBezTo>
                    <a:pt x="782995" y="998966"/>
                    <a:pt x="809342" y="1141335"/>
                    <a:pt x="857250" y="1276350"/>
                  </a:cubicBezTo>
                  <a:cubicBezTo>
                    <a:pt x="899102" y="1394295"/>
                    <a:pt x="1056291" y="1558457"/>
                    <a:pt x="1181100" y="1581150"/>
                  </a:cubicBezTo>
                  <a:lnTo>
                    <a:pt x="1390650" y="1619250"/>
                  </a:lnTo>
                  <a:cubicBezTo>
                    <a:pt x="1466850" y="1606550"/>
                    <a:pt x="1552177" y="1619477"/>
                    <a:pt x="1619250" y="1581150"/>
                  </a:cubicBezTo>
                  <a:cubicBezTo>
                    <a:pt x="1654119" y="1561225"/>
                    <a:pt x="1657350" y="1507011"/>
                    <a:pt x="1657350" y="1466850"/>
                  </a:cubicBezTo>
                  <a:cubicBezTo>
                    <a:pt x="1657350" y="1250700"/>
                    <a:pt x="1656311" y="1224857"/>
                    <a:pt x="1504950" y="1123950"/>
                  </a:cubicBezTo>
                  <a:cubicBezTo>
                    <a:pt x="1412224" y="1062133"/>
                    <a:pt x="1203329" y="961010"/>
                    <a:pt x="1104900" y="933450"/>
                  </a:cubicBezTo>
                  <a:cubicBezTo>
                    <a:pt x="1024472" y="910930"/>
                    <a:pt x="939635" y="909081"/>
                    <a:pt x="857250" y="895350"/>
                  </a:cubicBezTo>
                  <a:cubicBezTo>
                    <a:pt x="518546" y="838899"/>
                    <a:pt x="777046" y="871622"/>
                    <a:pt x="476250" y="838200"/>
                  </a:cubicBezTo>
                  <a:cubicBezTo>
                    <a:pt x="352751" y="884512"/>
                    <a:pt x="262687" y="909723"/>
                    <a:pt x="152400" y="990600"/>
                  </a:cubicBezTo>
                  <a:cubicBezTo>
                    <a:pt x="108950" y="1022464"/>
                    <a:pt x="71760" y="1062826"/>
                    <a:pt x="38100" y="1104900"/>
                  </a:cubicBezTo>
                  <a:cubicBezTo>
                    <a:pt x="20360" y="1127075"/>
                    <a:pt x="12700" y="1155700"/>
                    <a:pt x="0" y="1181100"/>
                  </a:cubicBezTo>
                  <a:cubicBezTo>
                    <a:pt x="19050" y="1301750"/>
                    <a:pt x="24216" y="1425429"/>
                    <a:pt x="57150" y="1543050"/>
                  </a:cubicBezTo>
                  <a:cubicBezTo>
                    <a:pt x="69496" y="1587145"/>
                    <a:pt x="108766" y="1618718"/>
                    <a:pt x="133350" y="1657350"/>
                  </a:cubicBezTo>
                  <a:cubicBezTo>
                    <a:pt x="153229" y="1688588"/>
                    <a:pt x="165901" y="1724926"/>
                    <a:pt x="190500" y="1752600"/>
                  </a:cubicBezTo>
                  <a:cubicBezTo>
                    <a:pt x="217513" y="1782990"/>
                    <a:pt x="252532" y="1805352"/>
                    <a:pt x="285750" y="1828800"/>
                  </a:cubicBezTo>
                  <a:cubicBezTo>
                    <a:pt x="360569" y="1881613"/>
                    <a:pt x="424246" y="1964817"/>
                    <a:pt x="514350" y="1981200"/>
                  </a:cubicBezTo>
                  <a:cubicBezTo>
                    <a:pt x="584200" y="1993900"/>
                    <a:pt x="654595" y="2003899"/>
                    <a:pt x="723900" y="2019300"/>
                  </a:cubicBezTo>
                  <a:cubicBezTo>
                    <a:pt x="911110" y="2060902"/>
                    <a:pt x="982588" y="2094499"/>
                    <a:pt x="1143000" y="2114550"/>
                  </a:cubicBezTo>
                  <a:cubicBezTo>
                    <a:pt x="1155602" y="2116125"/>
                    <a:pt x="1168400" y="2114550"/>
                    <a:pt x="1181100" y="2114550"/>
                  </a:cubicBezTo>
                </a:path>
              </a:pathLst>
            </a:custGeom>
            <a:noFill/>
            <a:ln w="254000" cap="rnd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i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21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得意黑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刘</dc:creator>
  <cp:lastModifiedBy>江 刘</cp:lastModifiedBy>
  <cp:revision>1</cp:revision>
  <dcterms:created xsi:type="dcterms:W3CDTF">2023-10-20T14:26:18Z</dcterms:created>
  <dcterms:modified xsi:type="dcterms:W3CDTF">2023-10-20T15:21:28Z</dcterms:modified>
</cp:coreProperties>
</file>