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311708" y="492050"/>
            <a:ext cx="8520600" cy="205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Prototype Big Data Archive in a Public Cloud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311700" y="2834125"/>
            <a:ext cx="8520600" cy="23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Client: David Barber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Instructor: D. Kevin McGrath, Kirsten Winters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Group 56: Zhi Jiang, Isaac Chan, Zhaoheng Wang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DynamoDB Table Structure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125"/>
            <a:ext cx="6311275" cy="37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008425" y="554325"/>
            <a:ext cx="170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 for loading New Data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9" y="1075950"/>
            <a:ext cx="6140724" cy="37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008425" y="554325"/>
            <a:ext cx="170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data from S3 to DynamoDB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364675" y="134300"/>
            <a:ext cx="1958400" cy="5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Zhi Jiang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50" y="1651225"/>
            <a:ext cx="1357625" cy="114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750" y="1691451"/>
            <a:ext cx="1419900" cy="14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250" y="1582375"/>
            <a:ext cx="1216875" cy="12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423075" y="2770900"/>
            <a:ext cx="112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Amazon S3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590475" y="2770900"/>
            <a:ext cx="1958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Amazon DynamoDB</a:t>
            </a:r>
          </a:p>
        </p:txBody>
      </p:sp>
      <p:sp>
        <p:nvSpPr>
          <p:cNvPr id="157" name="Shape 157"/>
          <p:cNvSpPr/>
          <p:nvPr/>
        </p:nvSpPr>
        <p:spPr>
          <a:xfrm>
            <a:off x="3714725" y="2145750"/>
            <a:ext cx="909900" cy="293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145250" y="2145737"/>
            <a:ext cx="816000" cy="293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1973559"/>
            <a:ext cx="666599" cy="63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1284200" y="2145750"/>
            <a:ext cx="909900" cy="293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312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QuickSight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" y="1170200"/>
            <a:ext cx="617220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850975" y="396875"/>
            <a:ext cx="170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Zhaoheng Wang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for Functionality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Originally analysis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Shifted requirements to standardizing raw data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850975" y="396875"/>
            <a:ext cx="170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Isaac Chan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&amp; Security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Their expected data size is processed with ease in AWS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 permissions and hashing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850975" y="396875"/>
            <a:ext cx="170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Isaac Chan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