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052F6D6-2E6F-41A1-88DB-98BA0BCF9596}">
  <a:tblStyle styleId="{5052F6D6-2E6F-41A1-88DB-98BA0BCF959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Relationship Id="rId4" Type="http://schemas.openxmlformats.org/officeDocument/2006/relationships/image" Target="../media/image00.jpg"/><Relationship Id="rId9" Type="http://schemas.openxmlformats.org/officeDocument/2006/relationships/image" Target="../media/image08.png"/><Relationship Id="rId5" Type="http://schemas.openxmlformats.org/officeDocument/2006/relationships/image" Target="../media/image05.png"/><Relationship Id="rId6" Type="http://schemas.openxmlformats.org/officeDocument/2006/relationships/image" Target="../media/image02.png"/><Relationship Id="rId7" Type="http://schemas.openxmlformats.org/officeDocument/2006/relationships/image" Target="../media/image03.jpg"/><Relationship Id="rId8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11708" y="492050"/>
            <a:ext cx="8520600" cy="205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Prototype Big Data Archive in a Public Cloud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11700" y="2834125"/>
            <a:ext cx="8520600" cy="236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Client: David Barber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Instructor: D. Kevin McGrath, Kirsten Winters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Group 56: Zhi Jiang, Isaac Chan, Zhaoheng Wang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775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914400">
              <a:spcBef>
                <a:spcPts val="0"/>
              </a:spcBef>
              <a:buNone/>
            </a:pPr>
            <a:r>
              <a:rPr lang="en"/>
              <a:t>Proportion of Different OS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5375"/>
            <a:ext cx="9144001" cy="445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6893000" y="164700"/>
            <a:ext cx="1656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Zhaoheng Wang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81675" y="1767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Total Traffic in (MB) on Different OS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6459"/>
            <a:ext cx="9144001" cy="4217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6893000" y="164700"/>
            <a:ext cx="1656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Zhaoheng Wang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241725" y="1532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Proportion on Different Connection Model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4288"/>
            <a:ext cx="9143999" cy="421922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7487700" y="397975"/>
            <a:ext cx="1656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Zhaoheng Wang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 sz="1800"/>
              <a:t>Relationship Between Total Traffic,Avg Usage and Device Name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6625"/>
            <a:ext cx="9143999" cy="424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7176000" y="153025"/>
            <a:ext cx="1656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Zhaoheng Wang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1434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Relationship Between Total Traffic,Avg Usage and Connecting Time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1225"/>
            <a:ext cx="9144000" cy="4392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7487700" y="143425"/>
            <a:ext cx="1656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Zhaoheng Wang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left to do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Tests for functionality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 interaction with QuickSight and data analysis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Performance optimizations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AWS Cloudwatch to measure custom metrics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Security optimizations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Input validation testing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Cost comparison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Final step to see if our prototype will be adopted by OSU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893000" y="164700"/>
            <a:ext cx="1656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Isaac Chan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Project purpose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Project 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basic information for importing data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925" y="2163725"/>
            <a:ext cx="1216875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825" y="2143375"/>
            <a:ext cx="1419900" cy="12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9450" y="2143375"/>
            <a:ext cx="1216875" cy="10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238925" y="3083200"/>
            <a:ext cx="1419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Amazon S3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278862" y="3107800"/>
            <a:ext cx="1958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Amazon DynamoDB</a:t>
            </a:r>
          </a:p>
        </p:txBody>
      </p:sp>
      <p:sp>
        <p:nvSpPr>
          <p:cNvPr id="103" name="Shape 103"/>
          <p:cNvSpPr/>
          <p:nvPr/>
        </p:nvSpPr>
        <p:spPr>
          <a:xfrm>
            <a:off x="2455800" y="2518475"/>
            <a:ext cx="666600" cy="293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506725" y="2493875"/>
            <a:ext cx="816000" cy="293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1653" y="1591299"/>
            <a:ext cx="566099" cy="56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01475" y="1591299"/>
            <a:ext cx="638075" cy="63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 rot="10800000">
            <a:off x="3470475" y="1693406"/>
            <a:ext cx="666600" cy="493500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24" y="1671271"/>
            <a:ext cx="666599" cy="638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37750" y="1505312"/>
            <a:ext cx="816000" cy="638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 rot="2057213">
            <a:off x="749692" y="2448848"/>
            <a:ext cx="519227" cy="24330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637750" y="2163850"/>
            <a:ext cx="566100" cy="566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210825" y="3602625"/>
            <a:ext cx="67035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210825" y="1097800"/>
            <a:ext cx="6555900" cy="3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Workflow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Two reasons to import data: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CSV extension file cannot be uploaded to DynamoDB directly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 need to clean some useless data before importing them into database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914900" y="254975"/>
            <a:ext cx="91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Zhi Jiang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370700" y="370700"/>
            <a:ext cx="45528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311700" y="3707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  <a:r>
              <a:rPr lang="en"/>
              <a:t>omparison between Hive and Python</a:t>
            </a:r>
          </a:p>
        </p:txBody>
      </p:sp>
      <p:graphicFrame>
        <p:nvGraphicFramePr>
          <p:cNvPr id="121" name="Shape 121"/>
          <p:cNvGraphicFramePr/>
          <p:nvPr/>
        </p:nvGraphicFramePr>
        <p:xfrm>
          <a:off x="478200" y="12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{5052F6D6-2E6F-41A1-88DB-98BA0BCF9596}</a:tableStyleId>
              </a:tblPr>
              <a:tblGrid>
                <a:gridCol w="1936950"/>
                <a:gridCol w="1936950"/>
                <a:gridCol w="1936950"/>
              </a:tblGrid>
              <a:tr h="65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Python </a:t>
                      </a:r>
                    </a:p>
                  </a:txBody>
                  <a:tcPr marT="91425" marB="91425" marR="91425" marL="91425"/>
                </a:tc>
              </a:tr>
              <a:tr h="483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Code Implementation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Less code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More code</a:t>
                      </a:r>
                    </a:p>
                  </a:txBody>
                  <a:tcPr marT="91425" marB="91425" marR="91425" marL="91425"/>
                </a:tc>
              </a:tr>
              <a:tr h="6313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Pre-condition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Run it on EMR with Hadoop framework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Boto SDK</a:t>
                      </a:r>
                    </a:p>
                  </a:txBody>
                  <a:tcPr marT="91425" marB="91425" marR="91425" marL="91425"/>
                </a:tc>
              </a:tr>
              <a:tr h="5575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More cost, because it needs the cluster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Zero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950" y="1360150"/>
            <a:ext cx="630849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2625" y="1360150"/>
            <a:ext cx="483275" cy="48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7894200" y="175250"/>
            <a:ext cx="938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Zhi Jiang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Function Implementation 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600" y="1229875"/>
            <a:ext cx="4742976" cy="33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7757100" y="280650"/>
            <a:ext cx="10752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Zhi Jiang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1229875"/>
            <a:ext cx="439102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0957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data stored in </a:t>
            </a:r>
            <a:r>
              <a:rPr lang="en"/>
              <a:t>existing table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Complete function that creating a table as importing data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11700" y="4205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Improvement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841400" y="354425"/>
            <a:ext cx="990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Zhi Jiang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75" y="2004050"/>
            <a:ext cx="4129099" cy="27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731575" y="3408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DynamoDB Table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25" y="948600"/>
            <a:ext cx="5924949" cy="38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6893000" y="164700"/>
            <a:ext cx="1656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Zhaoheng Wang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AWS JAVA SDK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Similar with command prompt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Different implementation for table based on APIs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But not efficient for loading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6893000" y="164700"/>
            <a:ext cx="1656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Zhaoheng Wang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2131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QuickSight data analyze 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75" y="938175"/>
            <a:ext cx="5891400" cy="371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6893000" y="164700"/>
            <a:ext cx="1656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Zhaoheng Wang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