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embeddedFontLst>
    <p:embeddedFont>
      <p:font typeface="Raleway"/>
      <p:regular r:id="rId50"/>
      <p:bold r:id="rId51"/>
      <p:italic r:id="rId52"/>
      <p:boldItalic r:id="rId53"/>
    </p:embeddedFont>
    <p:embeddedFont>
      <p:font typeface="Basic"/>
      <p:regular r:id="rId54"/>
    </p:embeddedFont>
    <p:embeddedFont>
      <p:font typeface="Montserrat"/>
      <p:regular r:id="rId55"/>
      <p:bold r:id="rId56"/>
      <p:italic r:id="rId57"/>
      <p:boldItalic r:id="rId58"/>
    </p:embeddedFont>
    <p:embeddedFont>
      <p:font typeface="Montserrat Medium"/>
      <p:regular r:id="rId59"/>
      <p:bold r:id="rId60"/>
      <p:italic r:id="rId61"/>
      <p:boldItalic r:id="rId62"/>
    </p:embeddedFont>
    <p:embeddedFont>
      <p:font typeface="Raleway Thin"/>
      <p:regular r:id="rId63"/>
      <p:bold r:id="rId64"/>
      <p:italic r:id="rId65"/>
      <p:boldItalic r:id="rId66"/>
    </p:embeddedFont>
    <p:embeddedFont>
      <p:font typeface="DM Serif Display"/>
      <p:regular r:id="rId67"/>
      <p: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Medium-boldItalic.fntdata"/><Relationship Id="rId61" Type="http://schemas.openxmlformats.org/officeDocument/2006/relationships/font" Target="fonts/MontserratMedium-italic.fntdata"/><Relationship Id="rId20" Type="http://schemas.openxmlformats.org/officeDocument/2006/relationships/slide" Target="slides/slide16.xml"/><Relationship Id="rId64" Type="http://schemas.openxmlformats.org/officeDocument/2006/relationships/font" Target="fonts/RalewayThin-bold.fntdata"/><Relationship Id="rId63" Type="http://schemas.openxmlformats.org/officeDocument/2006/relationships/font" Target="fonts/RalewayThin-regular.fntdata"/><Relationship Id="rId22" Type="http://schemas.openxmlformats.org/officeDocument/2006/relationships/slide" Target="slides/slide18.xml"/><Relationship Id="rId66" Type="http://schemas.openxmlformats.org/officeDocument/2006/relationships/font" Target="fonts/RalewayThin-boldItalic.fntdata"/><Relationship Id="rId21" Type="http://schemas.openxmlformats.org/officeDocument/2006/relationships/slide" Target="slides/slide17.xml"/><Relationship Id="rId65" Type="http://schemas.openxmlformats.org/officeDocument/2006/relationships/font" Target="fonts/RalewayThin-italic.fntdata"/><Relationship Id="rId24" Type="http://schemas.openxmlformats.org/officeDocument/2006/relationships/slide" Target="slides/slide20.xml"/><Relationship Id="rId68" Type="http://schemas.openxmlformats.org/officeDocument/2006/relationships/font" Target="fonts/DMSerifDisplay-italic.fntdata"/><Relationship Id="rId23" Type="http://schemas.openxmlformats.org/officeDocument/2006/relationships/slide" Target="slides/slide19.xml"/><Relationship Id="rId67" Type="http://schemas.openxmlformats.org/officeDocument/2006/relationships/font" Target="fonts/DMSerifDisplay-regular.fntdata"/><Relationship Id="rId60" Type="http://schemas.openxmlformats.org/officeDocument/2006/relationships/font" Target="fonts/MontserratMedium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-bold.fntdata"/><Relationship Id="rId50" Type="http://schemas.openxmlformats.org/officeDocument/2006/relationships/font" Target="fonts/Raleway-regular.fntdata"/><Relationship Id="rId53" Type="http://schemas.openxmlformats.org/officeDocument/2006/relationships/font" Target="fonts/Raleway-boldItalic.fntdata"/><Relationship Id="rId52" Type="http://schemas.openxmlformats.org/officeDocument/2006/relationships/font" Target="fonts/Raleway-italic.fntdata"/><Relationship Id="rId11" Type="http://schemas.openxmlformats.org/officeDocument/2006/relationships/slide" Target="slides/slide7.xml"/><Relationship Id="rId55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54" Type="http://schemas.openxmlformats.org/officeDocument/2006/relationships/font" Target="fonts/Basic-regular.fntdata"/><Relationship Id="rId13" Type="http://schemas.openxmlformats.org/officeDocument/2006/relationships/slide" Target="slides/slide9.xml"/><Relationship Id="rId57" Type="http://schemas.openxmlformats.org/officeDocument/2006/relationships/font" Target="fonts/Montserrat-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-bold.fntdata"/><Relationship Id="rId15" Type="http://schemas.openxmlformats.org/officeDocument/2006/relationships/slide" Target="slides/slide11.xml"/><Relationship Id="rId59" Type="http://schemas.openxmlformats.org/officeDocument/2006/relationships/font" Target="fonts/MontserratMedium-regular.fntdata"/><Relationship Id="rId14" Type="http://schemas.openxmlformats.org/officeDocument/2006/relationships/slide" Target="slides/slide10.xml"/><Relationship Id="rId58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imilartech.com/categories/javascript" TargetMode="External"/><Relationship Id="rId3" Type="http://schemas.openxmlformats.org/officeDocument/2006/relationships/hyperlink" Target="https://w3techs.com/technologies/overview/javascript_library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9625d75093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9625d75093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9625d75093_3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9625d75093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9625d75093_3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9625d75093_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https://api.jquery.com/category/selectors/form-selectors/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9625d75093_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9625d75093_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https://blog.jquery.com/2019/04/10/jquery-3-4-0-released/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9625d75093_3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9625d75093_3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9625d75093_3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9625d75093_3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9625d75093_3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9625d75093_3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9625d75093_3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9625d75093_3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9625d75093_3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9625d75093_3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9625d75093_3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9625d75093_3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ffa00f5b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ffa00f5b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https://zh.wikipedia.org/wiki/JQuery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944bd5e3a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944bd5e3a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944bd5e3a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944bd5e3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9625d75093_3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9625d75093_3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944bd5e3a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944bd5e3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944bd5e3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944bd5e3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944bd5e3a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944bd5e3a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944bd5e3a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944bd5e3a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944bd5e3a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944bd5e3a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944bd5e3a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944bd5e3a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944bd5e3a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944bd5e3a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8f9b979809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8f9b979809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https://www.similartech.com/categories/javascript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https://w3techs.com/technologies/overview/javascript_library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8f9b979809_0_2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8f9b979809_0_2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955604bc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955604bc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955604bca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955604bca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55604bca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55604bca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955604bca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955604bca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944bd5e3a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944bd5e3a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944bd5e3a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944bd5e3a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944bd5e3a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944bd5e3a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944bd5e3a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944bd5e3a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955604bca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955604bca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9625d75093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9625d7509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https://zh.wikipedia.org/wiki/JQuery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944bd5e3a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944bd5e3a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955604bca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955604bca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944bd5e3a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944bd5e3a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944bd5e3a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944bd5e3a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944bd5e3a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944bd5e3a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944bd5e3a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944bd5e3a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f9b9798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f9b9798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f9b979809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f9b979809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9625d75093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9625d75093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9625d75093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9625d75093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625d75093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625d75093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84175" y="2407625"/>
            <a:ext cx="6168300" cy="2849700"/>
          </a:xfrm>
          <a:prstGeom prst="ellipse">
            <a:avLst/>
          </a:prstGeom>
          <a:solidFill>
            <a:srgbClr val="FFBB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 rot="-5400000">
            <a:off x="5245635" y="1255290"/>
            <a:ext cx="5143276" cy="2632696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746022" y="127144"/>
            <a:ext cx="335405" cy="335228"/>
            <a:chOff x="-4030775" y="413625"/>
            <a:chExt cx="88425" cy="88425"/>
          </a:xfrm>
        </p:grpSpPr>
        <p:sp>
          <p:nvSpPr>
            <p:cNvPr id="12" name="Google Shape;12;p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943972" y="1108932"/>
            <a:ext cx="335405" cy="335228"/>
            <a:chOff x="-4030775" y="413625"/>
            <a:chExt cx="88425" cy="88425"/>
          </a:xfrm>
        </p:grpSpPr>
        <p:sp>
          <p:nvSpPr>
            <p:cNvPr id="15" name="Google Shape;15;p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826047" y="279107"/>
            <a:ext cx="335405" cy="335228"/>
            <a:chOff x="-4030775" y="413625"/>
            <a:chExt cx="88425" cy="88425"/>
          </a:xfrm>
        </p:grpSpPr>
        <p:sp>
          <p:nvSpPr>
            <p:cNvPr id="18" name="Google Shape;18;p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D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D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5514175" y="4074225"/>
            <a:ext cx="2915700" cy="62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Thin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4473225" y="1545900"/>
            <a:ext cx="3956700" cy="20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Font typeface="DM Serif Display"/>
              <a:buNone/>
              <a:defRPr b="1" sz="60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1">
  <p:cSld name="TITLE_ONLY_1">
    <p:bg>
      <p:bgPr>
        <a:solidFill>
          <a:schemeClr val="accent5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/>
          <p:nvPr/>
        </p:nvSpPr>
        <p:spPr>
          <a:xfrm rot="5400000">
            <a:off x="-171091" y="171584"/>
            <a:ext cx="5143276" cy="4800107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"/>
          <p:cNvSpPr txBox="1"/>
          <p:nvPr>
            <p:ph type="title"/>
          </p:nvPr>
        </p:nvSpPr>
        <p:spPr>
          <a:xfrm flipH="1">
            <a:off x="714125" y="382144"/>
            <a:ext cx="30606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50" name="Google Shape;150;p11"/>
          <p:cNvGrpSpPr/>
          <p:nvPr/>
        </p:nvGrpSpPr>
        <p:grpSpPr>
          <a:xfrm>
            <a:off x="6781947" y="173794"/>
            <a:ext cx="335405" cy="335228"/>
            <a:chOff x="-4030775" y="413625"/>
            <a:chExt cx="88425" cy="88425"/>
          </a:xfrm>
        </p:grpSpPr>
        <p:sp>
          <p:nvSpPr>
            <p:cNvPr id="151" name="Google Shape;151;p11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11"/>
          <p:cNvGrpSpPr/>
          <p:nvPr/>
        </p:nvGrpSpPr>
        <p:grpSpPr>
          <a:xfrm>
            <a:off x="8516872" y="978319"/>
            <a:ext cx="335405" cy="335228"/>
            <a:chOff x="-4030775" y="413625"/>
            <a:chExt cx="88425" cy="88425"/>
          </a:xfrm>
        </p:grpSpPr>
        <p:sp>
          <p:nvSpPr>
            <p:cNvPr id="154" name="Google Shape;154;p11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11"/>
          <p:cNvGrpSpPr/>
          <p:nvPr/>
        </p:nvGrpSpPr>
        <p:grpSpPr>
          <a:xfrm>
            <a:off x="4236597" y="4604932"/>
            <a:ext cx="335405" cy="335228"/>
            <a:chOff x="-4030775" y="413625"/>
            <a:chExt cx="88425" cy="88425"/>
          </a:xfrm>
        </p:grpSpPr>
        <p:sp>
          <p:nvSpPr>
            <p:cNvPr id="157" name="Google Shape;157;p11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2">
  <p:cSld name="TITLE_ONLY_1_1">
    <p:bg>
      <p:bgPr>
        <a:solidFill>
          <a:schemeClr val="accent5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/>
          <p:nvPr/>
        </p:nvSpPr>
        <p:spPr>
          <a:xfrm rot="10800000">
            <a:off x="5781828" y="-872660"/>
            <a:ext cx="4133697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"/>
          <p:cNvSpPr/>
          <p:nvPr/>
        </p:nvSpPr>
        <p:spPr>
          <a:xfrm>
            <a:off x="0" y="4352925"/>
            <a:ext cx="5705659" cy="1590730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"/>
          <p:cNvSpPr txBox="1"/>
          <p:nvPr>
            <p:ph type="title"/>
          </p:nvPr>
        </p:nvSpPr>
        <p:spPr>
          <a:xfrm>
            <a:off x="701600" y="411480"/>
            <a:ext cx="77292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63" name="Google Shape;163;p12"/>
          <p:cNvGrpSpPr/>
          <p:nvPr/>
        </p:nvGrpSpPr>
        <p:grpSpPr>
          <a:xfrm>
            <a:off x="714122" y="4104244"/>
            <a:ext cx="335405" cy="335228"/>
            <a:chOff x="-4030775" y="413625"/>
            <a:chExt cx="88425" cy="88425"/>
          </a:xfrm>
        </p:grpSpPr>
        <p:sp>
          <p:nvSpPr>
            <p:cNvPr id="164" name="Google Shape;164;p1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rgbClr val="FFEB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rgbClr val="FFEB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12"/>
          <p:cNvGrpSpPr/>
          <p:nvPr/>
        </p:nvGrpSpPr>
        <p:grpSpPr>
          <a:xfrm>
            <a:off x="8430797" y="4620144"/>
            <a:ext cx="335405" cy="335228"/>
            <a:chOff x="-4030775" y="413625"/>
            <a:chExt cx="88425" cy="88425"/>
          </a:xfrm>
        </p:grpSpPr>
        <p:sp>
          <p:nvSpPr>
            <p:cNvPr id="167" name="Google Shape;167;p1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EF96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EF96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12"/>
          <p:cNvGrpSpPr/>
          <p:nvPr/>
        </p:nvGrpSpPr>
        <p:grpSpPr>
          <a:xfrm>
            <a:off x="7669472" y="985382"/>
            <a:ext cx="335405" cy="335228"/>
            <a:chOff x="-4030775" y="413625"/>
            <a:chExt cx="88425" cy="88425"/>
          </a:xfrm>
        </p:grpSpPr>
        <p:sp>
          <p:nvSpPr>
            <p:cNvPr id="170" name="Google Shape;170;p1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/>
          <p:nvPr/>
        </p:nvSpPr>
        <p:spPr>
          <a:xfrm rot="5400000">
            <a:off x="-3441270" y="1260049"/>
            <a:ext cx="6010044" cy="2632696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1264875" y="2288250"/>
            <a:ext cx="31059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13"/>
          <p:cNvSpPr/>
          <p:nvPr/>
        </p:nvSpPr>
        <p:spPr>
          <a:xfrm>
            <a:off x="5166225" y="3263525"/>
            <a:ext cx="6168300" cy="2849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13"/>
          <p:cNvGrpSpPr/>
          <p:nvPr/>
        </p:nvGrpSpPr>
        <p:grpSpPr>
          <a:xfrm flipH="1">
            <a:off x="6333222" y="813307"/>
            <a:ext cx="335405" cy="335228"/>
            <a:chOff x="-4030775" y="413625"/>
            <a:chExt cx="88425" cy="88425"/>
          </a:xfrm>
        </p:grpSpPr>
        <p:sp>
          <p:nvSpPr>
            <p:cNvPr id="177" name="Google Shape;177;p1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13"/>
          <p:cNvGrpSpPr/>
          <p:nvPr/>
        </p:nvGrpSpPr>
        <p:grpSpPr>
          <a:xfrm flipH="1">
            <a:off x="7214897" y="1224732"/>
            <a:ext cx="335405" cy="335228"/>
            <a:chOff x="-4030775" y="413625"/>
            <a:chExt cx="88425" cy="88425"/>
          </a:xfrm>
        </p:grpSpPr>
        <p:sp>
          <p:nvSpPr>
            <p:cNvPr id="180" name="Google Shape;180;p1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3"/>
          <p:cNvGrpSpPr/>
          <p:nvPr/>
        </p:nvGrpSpPr>
        <p:grpSpPr>
          <a:xfrm flipH="1">
            <a:off x="7770722" y="294769"/>
            <a:ext cx="335405" cy="335228"/>
            <a:chOff x="-4030775" y="413625"/>
            <a:chExt cx="88425" cy="88425"/>
          </a:xfrm>
        </p:grpSpPr>
        <p:sp>
          <p:nvSpPr>
            <p:cNvPr id="183" name="Google Shape;183;p1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3"/>
          <p:cNvSpPr txBox="1"/>
          <p:nvPr>
            <p:ph type="title"/>
          </p:nvPr>
        </p:nvSpPr>
        <p:spPr>
          <a:xfrm>
            <a:off x="714125" y="411480"/>
            <a:ext cx="5349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02">
  <p:cSld name="ONE_COLUMN_TEXT_1">
    <p:bg>
      <p:bgPr>
        <a:solidFill>
          <a:schemeClr val="accent5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/>
          <p:nvPr/>
        </p:nvSpPr>
        <p:spPr>
          <a:xfrm>
            <a:off x="1952625" y="3789950"/>
            <a:ext cx="8810700" cy="2849700"/>
          </a:xfrm>
          <a:prstGeom prst="ellipse">
            <a:avLst/>
          </a:prstGeom>
          <a:solidFill>
            <a:srgbClr val="FCEF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4"/>
          <p:cNvGrpSpPr/>
          <p:nvPr/>
        </p:nvGrpSpPr>
        <p:grpSpPr>
          <a:xfrm flipH="1">
            <a:off x="5885547" y="576344"/>
            <a:ext cx="335405" cy="335228"/>
            <a:chOff x="-4030775" y="413625"/>
            <a:chExt cx="88425" cy="88425"/>
          </a:xfrm>
        </p:grpSpPr>
        <p:sp>
          <p:nvSpPr>
            <p:cNvPr id="189" name="Google Shape;189;p1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4"/>
          <p:cNvGrpSpPr/>
          <p:nvPr/>
        </p:nvGrpSpPr>
        <p:grpSpPr>
          <a:xfrm flipH="1">
            <a:off x="7272047" y="951807"/>
            <a:ext cx="335405" cy="335228"/>
            <a:chOff x="-4030775" y="413625"/>
            <a:chExt cx="88425" cy="88425"/>
          </a:xfrm>
        </p:grpSpPr>
        <p:sp>
          <p:nvSpPr>
            <p:cNvPr id="192" name="Google Shape;192;p1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4"/>
          <p:cNvGrpSpPr/>
          <p:nvPr/>
        </p:nvGrpSpPr>
        <p:grpSpPr>
          <a:xfrm flipH="1">
            <a:off x="8380322" y="212344"/>
            <a:ext cx="335405" cy="335228"/>
            <a:chOff x="-4030775" y="413625"/>
            <a:chExt cx="88425" cy="88425"/>
          </a:xfrm>
        </p:grpSpPr>
        <p:sp>
          <p:nvSpPr>
            <p:cNvPr id="195" name="Google Shape;195;p1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4"/>
          <p:cNvSpPr/>
          <p:nvPr/>
        </p:nvSpPr>
        <p:spPr>
          <a:xfrm rot="5400000">
            <a:off x="-3157405" y="2100163"/>
            <a:ext cx="6010044" cy="952467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FBB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"/>
          <p:cNvSpPr txBox="1"/>
          <p:nvPr>
            <p:ph idx="1" type="body"/>
          </p:nvPr>
        </p:nvSpPr>
        <p:spPr>
          <a:xfrm>
            <a:off x="714125" y="2207737"/>
            <a:ext cx="34863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14"/>
          <p:cNvSpPr txBox="1"/>
          <p:nvPr>
            <p:ph type="title"/>
          </p:nvPr>
        </p:nvSpPr>
        <p:spPr>
          <a:xfrm>
            <a:off x="714125" y="446725"/>
            <a:ext cx="4196100" cy="9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714125" y="912300"/>
            <a:ext cx="3858000" cy="331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idx="1" type="subTitle"/>
          </p:nvPr>
        </p:nvSpPr>
        <p:spPr>
          <a:xfrm>
            <a:off x="714125" y="1381375"/>
            <a:ext cx="4330500" cy="322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9pPr>
          </a:lstStyle>
          <a:p/>
        </p:txBody>
      </p:sp>
      <p:sp>
        <p:nvSpPr>
          <p:cNvPr id="204" name="Google Shape;204;p16"/>
          <p:cNvSpPr txBox="1"/>
          <p:nvPr>
            <p:ph type="title"/>
          </p:nvPr>
        </p:nvSpPr>
        <p:spPr>
          <a:xfrm>
            <a:off x="712625" y="382193"/>
            <a:ext cx="40896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16"/>
          <p:cNvSpPr/>
          <p:nvPr/>
        </p:nvSpPr>
        <p:spPr>
          <a:xfrm>
            <a:off x="4934400" y="2697225"/>
            <a:ext cx="4270500" cy="441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4934400" y="-1970025"/>
            <a:ext cx="4270500" cy="4416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16"/>
          <p:cNvGrpSpPr/>
          <p:nvPr/>
        </p:nvGrpSpPr>
        <p:grpSpPr>
          <a:xfrm>
            <a:off x="6781947" y="110119"/>
            <a:ext cx="335405" cy="335228"/>
            <a:chOff x="-4030775" y="413625"/>
            <a:chExt cx="88425" cy="88425"/>
          </a:xfrm>
        </p:grpSpPr>
        <p:sp>
          <p:nvSpPr>
            <p:cNvPr id="208" name="Google Shape;208;p1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16"/>
          <p:cNvGrpSpPr/>
          <p:nvPr/>
        </p:nvGrpSpPr>
        <p:grpSpPr>
          <a:xfrm>
            <a:off x="8495647" y="595544"/>
            <a:ext cx="335405" cy="335228"/>
            <a:chOff x="-4030775" y="413625"/>
            <a:chExt cx="88425" cy="88425"/>
          </a:xfrm>
        </p:grpSpPr>
        <p:sp>
          <p:nvSpPr>
            <p:cNvPr id="211" name="Google Shape;211;p1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6"/>
          <p:cNvGrpSpPr/>
          <p:nvPr/>
        </p:nvGrpSpPr>
        <p:grpSpPr>
          <a:xfrm>
            <a:off x="5865372" y="1538182"/>
            <a:ext cx="335405" cy="335228"/>
            <a:chOff x="-4030775" y="413625"/>
            <a:chExt cx="88425" cy="88425"/>
          </a:xfrm>
        </p:grpSpPr>
        <p:sp>
          <p:nvSpPr>
            <p:cNvPr id="214" name="Google Shape;214;p1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Text 01">
  <p:cSld name="SECTION_TITLE_AND_DESCRIPTION_1">
    <p:bg>
      <p:bgPr>
        <a:solidFill>
          <a:schemeClr val="accent5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/>
          <p:nvPr>
            <p:ph type="title"/>
          </p:nvPr>
        </p:nvSpPr>
        <p:spPr>
          <a:xfrm>
            <a:off x="701600" y="381409"/>
            <a:ext cx="77292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17"/>
          <p:cNvSpPr/>
          <p:nvPr/>
        </p:nvSpPr>
        <p:spPr>
          <a:xfrm flipH="1">
            <a:off x="-14" y="2571749"/>
            <a:ext cx="9144064" cy="2621201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2" type="title"/>
          </p:nvPr>
        </p:nvSpPr>
        <p:spPr>
          <a:xfrm>
            <a:off x="2643075" y="1542125"/>
            <a:ext cx="38580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17"/>
          <p:cNvSpPr txBox="1"/>
          <p:nvPr>
            <p:ph idx="1" type="subTitle"/>
          </p:nvPr>
        </p:nvSpPr>
        <p:spPr>
          <a:xfrm>
            <a:off x="3573300" y="2571750"/>
            <a:ext cx="1997100" cy="20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1" name="Google Shape;221;p17"/>
          <p:cNvSpPr txBox="1"/>
          <p:nvPr/>
        </p:nvSpPr>
        <p:spPr>
          <a:xfrm>
            <a:off x="-304800" y="771525"/>
            <a:ext cx="13239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>
                <a:solidFill>
                  <a:schemeClr val="accent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X</a:t>
            </a:r>
            <a:endParaRPr sz="15500">
              <a:solidFill>
                <a:schemeClr val="accent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838200" y="2781300"/>
            <a:ext cx="1371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>
                <a:solidFill>
                  <a:schemeClr val="accent5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Y</a:t>
            </a:r>
            <a:endParaRPr sz="15500">
              <a:solidFill>
                <a:schemeClr val="accent5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223" name="Google Shape;223;p17"/>
          <p:cNvGrpSpPr/>
          <p:nvPr/>
        </p:nvGrpSpPr>
        <p:grpSpPr>
          <a:xfrm>
            <a:off x="1000047" y="2419344"/>
            <a:ext cx="335405" cy="335228"/>
            <a:chOff x="-4030775" y="413625"/>
            <a:chExt cx="88425" cy="88425"/>
          </a:xfrm>
        </p:grpSpPr>
        <p:sp>
          <p:nvSpPr>
            <p:cNvPr id="224" name="Google Shape;224;p1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7"/>
          <p:cNvGrpSpPr/>
          <p:nvPr/>
        </p:nvGrpSpPr>
        <p:grpSpPr>
          <a:xfrm>
            <a:off x="6951747" y="203344"/>
            <a:ext cx="335405" cy="335228"/>
            <a:chOff x="-4030775" y="413625"/>
            <a:chExt cx="88425" cy="88425"/>
          </a:xfrm>
        </p:grpSpPr>
        <p:sp>
          <p:nvSpPr>
            <p:cNvPr id="227" name="Google Shape;227;p1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7"/>
          <p:cNvGrpSpPr/>
          <p:nvPr/>
        </p:nvGrpSpPr>
        <p:grpSpPr>
          <a:xfrm>
            <a:off x="8559322" y="1366719"/>
            <a:ext cx="335405" cy="335228"/>
            <a:chOff x="-4030775" y="413625"/>
            <a:chExt cx="88425" cy="88425"/>
          </a:xfrm>
        </p:grpSpPr>
        <p:sp>
          <p:nvSpPr>
            <p:cNvPr id="230" name="Google Shape;230;p1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17"/>
          <p:cNvGrpSpPr/>
          <p:nvPr/>
        </p:nvGrpSpPr>
        <p:grpSpPr>
          <a:xfrm>
            <a:off x="6165672" y="4269707"/>
            <a:ext cx="335405" cy="335228"/>
            <a:chOff x="-4030775" y="413625"/>
            <a:chExt cx="88425" cy="88425"/>
          </a:xfrm>
        </p:grpSpPr>
        <p:sp>
          <p:nvSpPr>
            <p:cNvPr id="233" name="Google Shape;233;p1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Text 02">
  <p:cSld name="SECTION_TITLE_AND_DESCRIPTION_1_1">
    <p:bg>
      <p:bgPr>
        <a:solidFill>
          <a:schemeClr val="accent4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701600" y="1374375"/>
            <a:ext cx="4547700" cy="163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9pPr>
          </a:lstStyle>
          <a:p/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701600" y="376105"/>
            <a:ext cx="5091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38" name="Google Shape;238;p18"/>
          <p:cNvGrpSpPr/>
          <p:nvPr/>
        </p:nvGrpSpPr>
        <p:grpSpPr>
          <a:xfrm>
            <a:off x="7244597" y="203357"/>
            <a:ext cx="335405" cy="335228"/>
            <a:chOff x="-4030775" y="413625"/>
            <a:chExt cx="88425" cy="88425"/>
          </a:xfrm>
        </p:grpSpPr>
        <p:sp>
          <p:nvSpPr>
            <p:cNvPr id="239" name="Google Shape;239;p1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18"/>
          <p:cNvGrpSpPr/>
          <p:nvPr/>
        </p:nvGrpSpPr>
        <p:grpSpPr>
          <a:xfrm>
            <a:off x="6589572" y="1145157"/>
            <a:ext cx="335405" cy="335228"/>
            <a:chOff x="-4030775" y="413625"/>
            <a:chExt cx="88425" cy="88425"/>
          </a:xfrm>
        </p:grpSpPr>
        <p:sp>
          <p:nvSpPr>
            <p:cNvPr id="242" name="Google Shape;242;p1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18"/>
          <p:cNvGrpSpPr/>
          <p:nvPr/>
        </p:nvGrpSpPr>
        <p:grpSpPr>
          <a:xfrm>
            <a:off x="8559047" y="606207"/>
            <a:ext cx="335405" cy="335228"/>
            <a:chOff x="-4030775" y="413625"/>
            <a:chExt cx="88425" cy="88425"/>
          </a:xfrm>
        </p:grpSpPr>
        <p:sp>
          <p:nvSpPr>
            <p:cNvPr id="245" name="Google Shape;245;p1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8"/>
          <p:cNvSpPr/>
          <p:nvPr/>
        </p:nvSpPr>
        <p:spPr>
          <a:xfrm rot="-602285">
            <a:off x="404805" y="3052114"/>
            <a:ext cx="10719289" cy="41927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_1">
    <p:bg>
      <p:bgPr>
        <a:solidFill>
          <a:schemeClr val="accen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/>
          <p:nvPr/>
        </p:nvSpPr>
        <p:spPr>
          <a:xfrm flipH="1" rot="-5400000">
            <a:off x="5918146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CEF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 rot="5400000">
            <a:off x="-2779054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CEF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 txBox="1"/>
          <p:nvPr/>
        </p:nvSpPr>
        <p:spPr>
          <a:xfrm>
            <a:off x="2430925" y="3495675"/>
            <a:ext cx="4282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52A53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200">
                <a:solidFill>
                  <a:srgbClr val="352A5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This presentation template was created by </a:t>
            </a:r>
            <a:r>
              <a:rPr b="1" lang="en" sz="1200">
                <a:solidFill>
                  <a:srgbClr val="352A5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352A5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b="1" lang="en" sz="1200">
                <a:solidFill>
                  <a:srgbClr val="352A5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352A5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b="1" lang="en" sz="1200">
                <a:solidFill>
                  <a:srgbClr val="352A5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352A5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r>
              <a:rPr lang="en" sz="1200">
                <a:solidFill>
                  <a:srgbClr val="352A53"/>
                </a:solidFill>
                <a:highlight>
                  <a:srgbClr val="352A53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100">
              <a:solidFill>
                <a:srgbClr val="352A53"/>
              </a:solidFill>
              <a:highlight>
                <a:srgbClr val="352A5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52" name="Google Shape;252;p19"/>
          <p:cNvGrpSpPr/>
          <p:nvPr/>
        </p:nvGrpSpPr>
        <p:grpSpPr>
          <a:xfrm>
            <a:off x="1526822" y="203344"/>
            <a:ext cx="335405" cy="335228"/>
            <a:chOff x="-4030775" y="413625"/>
            <a:chExt cx="88425" cy="88425"/>
          </a:xfrm>
        </p:grpSpPr>
        <p:sp>
          <p:nvSpPr>
            <p:cNvPr id="253" name="Google Shape;253;p1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19"/>
          <p:cNvGrpSpPr/>
          <p:nvPr/>
        </p:nvGrpSpPr>
        <p:grpSpPr>
          <a:xfrm>
            <a:off x="7546847" y="4437319"/>
            <a:ext cx="335405" cy="335228"/>
            <a:chOff x="-4030775" y="413625"/>
            <a:chExt cx="88425" cy="88425"/>
          </a:xfrm>
        </p:grpSpPr>
        <p:sp>
          <p:nvSpPr>
            <p:cNvPr id="256" name="Google Shape;256;p1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AC99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AC99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19"/>
          <p:cNvGrpSpPr/>
          <p:nvPr/>
        </p:nvGrpSpPr>
        <p:grpSpPr>
          <a:xfrm>
            <a:off x="6705147" y="2404144"/>
            <a:ext cx="335405" cy="335228"/>
            <a:chOff x="-4030775" y="413625"/>
            <a:chExt cx="88425" cy="88425"/>
          </a:xfrm>
        </p:grpSpPr>
        <p:sp>
          <p:nvSpPr>
            <p:cNvPr id="259" name="Google Shape;259;p1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19"/>
          <p:cNvSpPr txBox="1"/>
          <p:nvPr>
            <p:ph type="title"/>
          </p:nvPr>
        </p:nvSpPr>
        <p:spPr>
          <a:xfrm>
            <a:off x="2540100" y="538575"/>
            <a:ext cx="4063800" cy="8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19"/>
          <p:cNvSpPr txBox="1"/>
          <p:nvPr>
            <p:ph idx="1" type="subTitle"/>
          </p:nvPr>
        </p:nvSpPr>
        <p:spPr>
          <a:xfrm>
            <a:off x="2947650" y="2404225"/>
            <a:ext cx="3248700" cy="106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/>
          <p:nvPr/>
        </p:nvSpPr>
        <p:spPr>
          <a:xfrm flipH="1" rot="10800000">
            <a:off x="-25" y="-189"/>
            <a:ext cx="9144064" cy="4057839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20"/>
          <p:cNvGrpSpPr/>
          <p:nvPr/>
        </p:nvGrpSpPr>
        <p:grpSpPr>
          <a:xfrm>
            <a:off x="4700660" y="4611282"/>
            <a:ext cx="335405" cy="335228"/>
            <a:chOff x="-4030775" y="413625"/>
            <a:chExt cx="88425" cy="88425"/>
          </a:xfrm>
        </p:grpSpPr>
        <p:sp>
          <p:nvSpPr>
            <p:cNvPr id="266" name="Google Shape;266;p20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20"/>
          <p:cNvGrpSpPr/>
          <p:nvPr/>
        </p:nvGrpSpPr>
        <p:grpSpPr>
          <a:xfrm>
            <a:off x="1615447" y="370957"/>
            <a:ext cx="335405" cy="335228"/>
            <a:chOff x="-4030775" y="413625"/>
            <a:chExt cx="88425" cy="88425"/>
          </a:xfrm>
        </p:grpSpPr>
        <p:sp>
          <p:nvSpPr>
            <p:cNvPr id="269" name="Google Shape;269;p20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20"/>
          <p:cNvGrpSpPr/>
          <p:nvPr/>
        </p:nvGrpSpPr>
        <p:grpSpPr>
          <a:xfrm>
            <a:off x="378722" y="4269707"/>
            <a:ext cx="335405" cy="335228"/>
            <a:chOff x="-4030775" y="413625"/>
            <a:chExt cx="88425" cy="88425"/>
          </a:xfrm>
        </p:grpSpPr>
        <p:sp>
          <p:nvSpPr>
            <p:cNvPr id="272" name="Google Shape;272;p20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0"/>
          <p:cNvSpPr txBox="1"/>
          <p:nvPr>
            <p:ph type="title"/>
          </p:nvPr>
        </p:nvSpPr>
        <p:spPr>
          <a:xfrm>
            <a:off x="714125" y="1105650"/>
            <a:ext cx="3534000" cy="29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202775" y="3180075"/>
            <a:ext cx="6168300" cy="2849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flipH="1" rot="10800000">
            <a:off x="-1" y="-878674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714125" y="2034150"/>
            <a:ext cx="3486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714125" y="4165675"/>
            <a:ext cx="2800500" cy="46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7" name="Google Shape;27;p3"/>
          <p:cNvGrpSpPr/>
          <p:nvPr/>
        </p:nvGrpSpPr>
        <p:grpSpPr>
          <a:xfrm>
            <a:off x="8429885" y="1866169"/>
            <a:ext cx="335405" cy="335228"/>
            <a:chOff x="-4030775" y="413625"/>
            <a:chExt cx="88425" cy="88425"/>
          </a:xfrm>
        </p:grpSpPr>
        <p:sp>
          <p:nvSpPr>
            <p:cNvPr id="28" name="Google Shape;28;p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5784197" y="1292832"/>
            <a:ext cx="335405" cy="335228"/>
            <a:chOff x="-4030775" y="413625"/>
            <a:chExt cx="88425" cy="88425"/>
          </a:xfrm>
        </p:grpSpPr>
        <p:sp>
          <p:nvSpPr>
            <p:cNvPr id="31" name="Google Shape;31;p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Google Shape;33;p3"/>
          <p:cNvGrpSpPr/>
          <p:nvPr/>
        </p:nvGrpSpPr>
        <p:grpSpPr>
          <a:xfrm>
            <a:off x="6901547" y="203344"/>
            <a:ext cx="335405" cy="335228"/>
            <a:chOff x="-4030775" y="413625"/>
            <a:chExt cx="88425" cy="88425"/>
          </a:xfrm>
        </p:grpSpPr>
        <p:sp>
          <p:nvSpPr>
            <p:cNvPr id="34" name="Google Shape;34;p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3"/>
          <p:cNvSpPr txBox="1"/>
          <p:nvPr>
            <p:ph hasCustomPrompt="1"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/>
          <p:nvPr/>
        </p:nvSpPr>
        <p:spPr>
          <a:xfrm rot="10800000">
            <a:off x="-5764" y="103"/>
            <a:ext cx="9144064" cy="3000272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"/>
          <p:cNvSpPr txBox="1"/>
          <p:nvPr>
            <p:ph hasCustomPrompt="1" type="title"/>
          </p:nvPr>
        </p:nvSpPr>
        <p:spPr>
          <a:xfrm>
            <a:off x="713250" y="1659575"/>
            <a:ext cx="7717500" cy="9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21"/>
          <p:cNvSpPr txBox="1"/>
          <p:nvPr/>
        </p:nvSpPr>
        <p:spPr>
          <a:xfrm>
            <a:off x="140475" y="-72569"/>
            <a:ext cx="13239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>
                <a:solidFill>
                  <a:schemeClr val="accent5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X</a:t>
            </a:r>
            <a:endParaRPr sz="15500">
              <a:solidFill>
                <a:schemeClr val="accent5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673875" y="2851606"/>
            <a:ext cx="1371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>
                <a:solidFill>
                  <a:schemeClr val="accent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Z</a:t>
            </a:r>
            <a:endParaRPr sz="15500">
              <a:solidFill>
                <a:schemeClr val="accent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280" name="Google Shape;280;p21"/>
          <p:cNvGrpSpPr/>
          <p:nvPr/>
        </p:nvGrpSpPr>
        <p:grpSpPr>
          <a:xfrm>
            <a:off x="1597722" y="1575250"/>
            <a:ext cx="335405" cy="335228"/>
            <a:chOff x="-4030775" y="413625"/>
            <a:chExt cx="88425" cy="88425"/>
          </a:xfrm>
        </p:grpSpPr>
        <p:sp>
          <p:nvSpPr>
            <p:cNvPr id="281" name="Google Shape;281;p21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283" name="Google Shape;283;p21"/>
          <p:cNvSpPr txBox="1"/>
          <p:nvPr/>
        </p:nvSpPr>
        <p:spPr>
          <a:xfrm>
            <a:off x="7110450" y="538569"/>
            <a:ext cx="13239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>
                <a:solidFill>
                  <a:schemeClr val="accent5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Y</a:t>
            </a:r>
            <a:endParaRPr sz="15500">
              <a:solidFill>
                <a:schemeClr val="accent5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84" name="Google Shape;284;p21"/>
          <p:cNvSpPr txBox="1"/>
          <p:nvPr/>
        </p:nvSpPr>
        <p:spPr>
          <a:xfrm>
            <a:off x="7631925" y="3311069"/>
            <a:ext cx="1371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>
                <a:solidFill>
                  <a:schemeClr val="accent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X</a:t>
            </a:r>
            <a:endParaRPr sz="15500">
              <a:solidFill>
                <a:schemeClr val="accent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285" name="Google Shape;285;p21"/>
          <p:cNvGrpSpPr/>
          <p:nvPr/>
        </p:nvGrpSpPr>
        <p:grpSpPr>
          <a:xfrm rot="-2700000">
            <a:off x="8632075" y="2949001"/>
            <a:ext cx="335402" cy="335226"/>
            <a:chOff x="-4030775" y="413625"/>
            <a:chExt cx="88425" cy="88425"/>
          </a:xfrm>
        </p:grpSpPr>
        <p:sp>
          <p:nvSpPr>
            <p:cNvPr id="286" name="Google Shape;286;p21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288" name="Google Shape;288;p21"/>
          <p:cNvGrpSpPr/>
          <p:nvPr/>
        </p:nvGrpSpPr>
        <p:grpSpPr>
          <a:xfrm>
            <a:off x="6781947" y="110119"/>
            <a:ext cx="335405" cy="335228"/>
            <a:chOff x="-4030775" y="413625"/>
            <a:chExt cx="88425" cy="88425"/>
          </a:xfrm>
        </p:grpSpPr>
        <p:sp>
          <p:nvSpPr>
            <p:cNvPr id="289" name="Google Shape;289;p21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21"/>
          <p:cNvSpPr txBox="1"/>
          <p:nvPr>
            <p:ph idx="1" type="subTitle"/>
          </p:nvPr>
        </p:nvSpPr>
        <p:spPr>
          <a:xfrm>
            <a:off x="3008550" y="3601700"/>
            <a:ext cx="31269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IG_NUMBER_2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2"/>
          <p:cNvGrpSpPr/>
          <p:nvPr/>
        </p:nvGrpSpPr>
        <p:grpSpPr>
          <a:xfrm>
            <a:off x="7894935" y="538569"/>
            <a:ext cx="335405" cy="335228"/>
            <a:chOff x="-4030775" y="413625"/>
            <a:chExt cx="88425" cy="88425"/>
          </a:xfrm>
        </p:grpSpPr>
        <p:sp>
          <p:nvSpPr>
            <p:cNvPr id="294" name="Google Shape;294;p2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22"/>
          <p:cNvGrpSpPr/>
          <p:nvPr/>
        </p:nvGrpSpPr>
        <p:grpSpPr>
          <a:xfrm>
            <a:off x="1050272" y="3399919"/>
            <a:ext cx="335405" cy="335228"/>
            <a:chOff x="-4030775" y="413625"/>
            <a:chExt cx="88425" cy="88425"/>
          </a:xfrm>
        </p:grpSpPr>
        <p:sp>
          <p:nvSpPr>
            <p:cNvPr id="297" name="Google Shape;297;p2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22"/>
          <p:cNvGrpSpPr/>
          <p:nvPr/>
        </p:nvGrpSpPr>
        <p:grpSpPr>
          <a:xfrm>
            <a:off x="4404297" y="4532557"/>
            <a:ext cx="335405" cy="335228"/>
            <a:chOff x="-4030775" y="413625"/>
            <a:chExt cx="88425" cy="88425"/>
          </a:xfrm>
        </p:grpSpPr>
        <p:sp>
          <p:nvSpPr>
            <p:cNvPr id="300" name="Google Shape;300;p2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22"/>
          <p:cNvSpPr txBox="1"/>
          <p:nvPr>
            <p:ph type="title"/>
          </p:nvPr>
        </p:nvSpPr>
        <p:spPr>
          <a:xfrm>
            <a:off x="2427000" y="1662150"/>
            <a:ext cx="4290000" cy="18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s">
  <p:cSld name="BIG_NUMBER_1">
    <p:bg>
      <p:bgPr>
        <a:solidFill>
          <a:schemeClr val="accent5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/>
          <p:nvPr/>
        </p:nvSpPr>
        <p:spPr>
          <a:xfrm flipH="1" rot="10800000">
            <a:off x="0" y="-872668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 flipH="1">
            <a:off x="4000725" y="4263682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07" name="Google Shape;307;p23"/>
          <p:cNvGrpSpPr/>
          <p:nvPr/>
        </p:nvGrpSpPr>
        <p:grpSpPr>
          <a:xfrm>
            <a:off x="8506085" y="2904394"/>
            <a:ext cx="335405" cy="335228"/>
            <a:chOff x="-4030775" y="413625"/>
            <a:chExt cx="88425" cy="88425"/>
          </a:xfrm>
        </p:grpSpPr>
        <p:sp>
          <p:nvSpPr>
            <p:cNvPr id="308" name="Google Shape;308;p2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23"/>
          <p:cNvGrpSpPr/>
          <p:nvPr/>
        </p:nvGrpSpPr>
        <p:grpSpPr>
          <a:xfrm>
            <a:off x="1012172" y="1093632"/>
            <a:ext cx="335405" cy="335228"/>
            <a:chOff x="-4030775" y="413625"/>
            <a:chExt cx="88425" cy="88425"/>
          </a:xfrm>
        </p:grpSpPr>
        <p:sp>
          <p:nvSpPr>
            <p:cNvPr id="311" name="Google Shape;311;p2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23"/>
          <p:cNvGrpSpPr/>
          <p:nvPr/>
        </p:nvGrpSpPr>
        <p:grpSpPr>
          <a:xfrm>
            <a:off x="3187997" y="4437307"/>
            <a:ext cx="335405" cy="335228"/>
            <a:chOff x="-4030775" y="413625"/>
            <a:chExt cx="88425" cy="88425"/>
          </a:xfrm>
        </p:grpSpPr>
        <p:sp>
          <p:nvSpPr>
            <p:cNvPr id="314" name="Google Shape;314;p2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23"/>
          <p:cNvSpPr txBox="1"/>
          <p:nvPr>
            <p:ph idx="2" type="title"/>
          </p:nvPr>
        </p:nvSpPr>
        <p:spPr>
          <a:xfrm>
            <a:off x="1202600" y="2853415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23"/>
          <p:cNvSpPr txBox="1"/>
          <p:nvPr>
            <p:ph idx="1" type="subTitle"/>
          </p:nvPr>
        </p:nvSpPr>
        <p:spPr>
          <a:xfrm>
            <a:off x="1115600" y="3301825"/>
            <a:ext cx="19614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18" name="Google Shape;318;p23"/>
          <p:cNvSpPr txBox="1"/>
          <p:nvPr>
            <p:ph idx="3" type="title"/>
          </p:nvPr>
        </p:nvSpPr>
        <p:spPr>
          <a:xfrm>
            <a:off x="3678300" y="2853339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9" name="Google Shape;319;p23"/>
          <p:cNvSpPr txBox="1"/>
          <p:nvPr>
            <p:ph idx="4" type="title"/>
          </p:nvPr>
        </p:nvSpPr>
        <p:spPr>
          <a:xfrm>
            <a:off x="6154000" y="2853339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0" name="Google Shape;320;p23"/>
          <p:cNvSpPr txBox="1"/>
          <p:nvPr>
            <p:ph idx="5" type="subTitle"/>
          </p:nvPr>
        </p:nvSpPr>
        <p:spPr>
          <a:xfrm>
            <a:off x="3591300" y="3301825"/>
            <a:ext cx="19614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21" name="Google Shape;321;p23"/>
          <p:cNvSpPr txBox="1"/>
          <p:nvPr>
            <p:ph idx="6" type="subTitle"/>
          </p:nvPr>
        </p:nvSpPr>
        <p:spPr>
          <a:xfrm>
            <a:off x="6067000" y="3301825"/>
            <a:ext cx="19614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lumns">
  <p:cSld name="BIG_NUMBER_1_1">
    <p:bg>
      <p:bgPr>
        <a:solidFill>
          <a:schemeClr val="accent4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/>
          <p:nvPr/>
        </p:nvSpPr>
        <p:spPr>
          <a:xfrm>
            <a:off x="-25" y="1400175"/>
            <a:ext cx="9144064" cy="3743361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5" name="Google Shape;325;p24"/>
          <p:cNvSpPr txBox="1"/>
          <p:nvPr>
            <p:ph idx="2" type="title"/>
          </p:nvPr>
        </p:nvSpPr>
        <p:spPr>
          <a:xfrm>
            <a:off x="661200" y="2852900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24"/>
          <p:cNvSpPr txBox="1"/>
          <p:nvPr>
            <p:ph idx="1" type="subTitle"/>
          </p:nvPr>
        </p:nvSpPr>
        <p:spPr>
          <a:xfrm>
            <a:off x="559950" y="3304509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27" name="Google Shape;327;p24"/>
          <p:cNvSpPr txBox="1"/>
          <p:nvPr>
            <p:ph idx="3" type="title"/>
          </p:nvPr>
        </p:nvSpPr>
        <p:spPr>
          <a:xfrm>
            <a:off x="2672600" y="2852824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24"/>
          <p:cNvSpPr txBox="1"/>
          <p:nvPr>
            <p:ph idx="4" type="title"/>
          </p:nvPr>
        </p:nvSpPr>
        <p:spPr>
          <a:xfrm>
            <a:off x="4684000" y="2852824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24"/>
          <p:cNvSpPr txBox="1"/>
          <p:nvPr>
            <p:ph idx="5" type="title"/>
          </p:nvPr>
        </p:nvSpPr>
        <p:spPr>
          <a:xfrm>
            <a:off x="6695400" y="2852824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24"/>
          <p:cNvSpPr txBox="1"/>
          <p:nvPr>
            <p:ph idx="6" type="subTitle"/>
          </p:nvPr>
        </p:nvSpPr>
        <p:spPr>
          <a:xfrm>
            <a:off x="2571350" y="3304509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31" name="Google Shape;331;p24"/>
          <p:cNvSpPr txBox="1"/>
          <p:nvPr>
            <p:ph idx="7" type="subTitle"/>
          </p:nvPr>
        </p:nvSpPr>
        <p:spPr>
          <a:xfrm>
            <a:off x="4582750" y="3304509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32" name="Google Shape;332;p24"/>
          <p:cNvSpPr txBox="1"/>
          <p:nvPr>
            <p:ph idx="8" type="subTitle"/>
          </p:nvPr>
        </p:nvSpPr>
        <p:spPr>
          <a:xfrm>
            <a:off x="6594150" y="3304509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333" name="Google Shape;333;p24"/>
          <p:cNvGrpSpPr/>
          <p:nvPr/>
        </p:nvGrpSpPr>
        <p:grpSpPr>
          <a:xfrm>
            <a:off x="629547" y="532944"/>
            <a:ext cx="335405" cy="335228"/>
            <a:chOff x="-4030775" y="413625"/>
            <a:chExt cx="88425" cy="88425"/>
          </a:xfrm>
        </p:grpSpPr>
        <p:sp>
          <p:nvSpPr>
            <p:cNvPr id="334" name="Google Shape;334;p2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24"/>
          <p:cNvGrpSpPr/>
          <p:nvPr/>
        </p:nvGrpSpPr>
        <p:grpSpPr>
          <a:xfrm>
            <a:off x="1195222" y="4245519"/>
            <a:ext cx="335405" cy="335228"/>
            <a:chOff x="-4030775" y="413625"/>
            <a:chExt cx="88425" cy="88425"/>
          </a:xfrm>
        </p:grpSpPr>
        <p:sp>
          <p:nvSpPr>
            <p:cNvPr id="337" name="Google Shape;337;p2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24"/>
          <p:cNvGrpSpPr/>
          <p:nvPr/>
        </p:nvGrpSpPr>
        <p:grpSpPr>
          <a:xfrm>
            <a:off x="8610447" y="1538182"/>
            <a:ext cx="335405" cy="335228"/>
            <a:chOff x="-4030775" y="413625"/>
            <a:chExt cx="88425" cy="88425"/>
          </a:xfrm>
        </p:grpSpPr>
        <p:sp>
          <p:nvSpPr>
            <p:cNvPr id="340" name="Google Shape;340;p2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lumns 02">
  <p:cSld name="BIG_NUMBER_1_1_3">
    <p:bg>
      <p:bgPr>
        <a:solidFill>
          <a:schemeClr val="accent4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/>
          <p:nvPr/>
        </p:nvSpPr>
        <p:spPr>
          <a:xfrm flipH="1" rot="-5400000">
            <a:off x="6677578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25"/>
          <p:cNvGrpSpPr/>
          <p:nvPr/>
        </p:nvGrpSpPr>
        <p:grpSpPr>
          <a:xfrm>
            <a:off x="7199372" y="370957"/>
            <a:ext cx="335405" cy="335228"/>
            <a:chOff x="-4030775" y="413625"/>
            <a:chExt cx="88425" cy="88425"/>
          </a:xfrm>
        </p:grpSpPr>
        <p:sp>
          <p:nvSpPr>
            <p:cNvPr id="345" name="Google Shape;345;p25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5"/>
          <p:cNvGrpSpPr/>
          <p:nvPr/>
        </p:nvGrpSpPr>
        <p:grpSpPr>
          <a:xfrm>
            <a:off x="8701872" y="2404132"/>
            <a:ext cx="335405" cy="335228"/>
            <a:chOff x="-4030775" y="413625"/>
            <a:chExt cx="88425" cy="88425"/>
          </a:xfrm>
        </p:grpSpPr>
        <p:sp>
          <p:nvSpPr>
            <p:cNvPr id="348" name="Google Shape;348;p25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25"/>
          <p:cNvGrpSpPr/>
          <p:nvPr/>
        </p:nvGrpSpPr>
        <p:grpSpPr>
          <a:xfrm>
            <a:off x="1494447" y="4269707"/>
            <a:ext cx="335405" cy="335228"/>
            <a:chOff x="-4030775" y="413625"/>
            <a:chExt cx="88425" cy="88425"/>
          </a:xfrm>
        </p:grpSpPr>
        <p:sp>
          <p:nvSpPr>
            <p:cNvPr id="351" name="Google Shape;351;p25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D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D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25"/>
          <p:cNvSpPr/>
          <p:nvPr/>
        </p:nvSpPr>
        <p:spPr>
          <a:xfrm rot="5400000">
            <a:off x="-3543622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FBB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25"/>
          <p:cNvSpPr txBox="1"/>
          <p:nvPr>
            <p:ph idx="2" type="title"/>
          </p:nvPr>
        </p:nvSpPr>
        <p:spPr>
          <a:xfrm>
            <a:off x="661200" y="1681227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25"/>
          <p:cNvSpPr txBox="1"/>
          <p:nvPr>
            <p:ph idx="1" type="subTitle"/>
          </p:nvPr>
        </p:nvSpPr>
        <p:spPr>
          <a:xfrm>
            <a:off x="559950" y="3100250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57" name="Google Shape;357;p25"/>
          <p:cNvSpPr txBox="1"/>
          <p:nvPr>
            <p:ph idx="3" type="title"/>
          </p:nvPr>
        </p:nvSpPr>
        <p:spPr>
          <a:xfrm>
            <a:off x="2672600" y="168115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8" name="Google Shape;358;p25"/>
          <p:cNvSpPr txBox="1"/>
          <p:nvPr>
            <p:ph idx="4" type="title"/>
          </p:nvPr>
        </p:nvSpPr>
        <p:spPr>
          <a:xfrm>
            <a:off x="4684000" y="168115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25"/>
          <p:cNvSpPr txBox="1"/>
          <p:nvPr>
            <p:ph idx="5" type="title"/>
          </p:nvPr>
        </p:nvSpPr>
        <p:spPr>
          <a:xfrm>
            <a:off x="6695400" y="168115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5"/>
          <p:cNvSpPr txBox="1"/>
          <p:nvPr>
            <p:ph idx="6" type="subTitle"/>
          </p:nvPr>
        </p:nvSpPr>
        <p:spPr>
          <a:xfrm>
            <a:off x="2571350" y="3100250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61" name="Google Shape;361;p25"/>
          <p:cNvSpPr txBox="1"/>
          <p:nvPr>
            <p:ph idx="7" type="subTitle"/>
          </p:nvPr>
        </p:nvSpPr>
        <p:spPr>
          <a:xfrm>
            <a:off x="4582750" y="3100250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62" name="Google Shape;362;p25"/>
          <p:cNvSpPr txBox="1"/>
          <p:nvPr>
            <p:ph idx="8" type="subTitle"/>
          </p:nvPr>
        </p:nvSpPr>
        <p:spPr>
          <a:xfrm>
            <a:off x="6594150" y="3100250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6 Columns">
  <p:cSld name="BIG_NUMBER_1_1_2">
    <p:bg>
      <p:bgPr>
        <a:solidFill>
          <a:schemeClr val="accent5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1507400" y="190925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5" name="Google Shape;365;p26"/>
          <p:cNvSpPr txBox="1"/>
          <p:nvPr>
            <p:ph idx="1" type="subTitle"/>
          </p:nvPr>
        </p:nvSpPr>
        <p:spPr>
          <a:xfrm>
            <a:off x="1440950" y="2337672"/>
            <a:ext cx="1920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66" name="Google Shape;366;p26"/>
          <p:cNvSpPr txBox="1"/>
          <p:nvPr>
            <p:ph idx="2" type="title"/>
          </p:nvPr>
        </p:nvSpPr>
        <p:spPr>
          <a:xfrm>
            <a:off x="3682900" y="1909175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7" name="Google Shape;367;p26"/>
          <p:cNvSpPr txBox="1"/>
          <p:nvPr>
            <p:ph idx="3" type="title"/>
          </p:nvPr>
        </p:nvSpPr>
        <p:spPr>
          <a:xfrm>
            <a:off x="5849200" y="1909175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26"/>
          <p:cNvSpPr txBox="1"/>
          <p:nvPr>
            <p:ph idx="4" type="subTitle"/>
          </p:nvPr>
        </p:nvSpPr>
        <p:spPr>
          <a:xfrm>
            <a:off x="3616450" y="2337672"/>
            <a:ext cx="1920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69" name="Google Shape;369;p26"/>
          <p:cNvSpPr txBox="1"/>
          <p:nvPr>
            <p:ph idx="5" type="subTitle"/>
          </p:nvPr>
        </p:nvSpPr>
        <p:spPr>
          <a:xfrm>
            <a:off x="5782750" y="2337672"/>
            <a:ext cx="1920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70" name="Google Shape;370;p26"/>
          <p:cNvSpPr txBox="1"/>
          <p:nvPr>
            <p:ph idx="6" type="title"/>
          </p:nvPr>
        </p:nvSpPr>
        <p:spPr>
          <a:xfrm>
            <a:off x="1507400" y="373805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1" name="Google Shape;371;p26"/>
          <p:cNvSpPr txBox="1"/>
          <p:nvPr>
            <p:ph idx="7" type="subTitle"/>
          </p:nvPr>
        </p:nvSpPr>
        <p:spPr>
          <a:xfrm>
            <a:off x="1440950" y="4166472"/>
            <a:ext cx="1920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72" name="Google Shape;372;p26"/>
          <p:cNvSpPr txBox="1"/>
          <p:nvPr>
            <p:ph idx="8" type="title"/>
          </p:nvPr>
        </p:nvSpPr>
        <p:spPr>
          <a:xfrm>
            <a:off x="3682900" y="3737975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26"/>
          <p:cNvSpPr txBox="1"/>
          <p:nvPr>
            <p:ph idx="9" type="title"/>
          </p:nvPr>
        </p:nvSpPr>
        <p:spPr>
          <a:xfrm>
            <a:off x="5849200" y="3737975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26"/>
          <p:cNvSpPr txBox="1"/>
          <p:nvPr>
            <p:ph idx="13" type="subTitle"/>
          </p:nvPr>
        </p:nvSpPr>
        <p:spPr>
          <a:xfrm>
            <a:off x="3616450" y="4166472"/>
            <a:ext cx="1920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75" name="Google Shape;375;p26"/>
          <p:cNvSpPr txBox="1"/>
          <p:nvPr>
            <p:ph idx="14" type="subTitle"/>
          </p:nvPr>
        </p:nvSpPr>
        <p:spPr>
          <a:xfrm>
            <a:off x="5782750" y="4166472"/>
            <a:ext cx="1920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376" name="Google Shape;376;p26"/>
          <p:cNvGrpSpPr/>
          <p:nvPr/>
        </p:nvGrpSpPr>
        <p:grpSpPr>
          <a:xfrm>
            <a:off x="-1414204" y="0"/>
            <a:ext cx="3377653" cy="6293333"/>
            <a:chOff x="-874632" y="0"/>
            <a:chExt cx="3377653" cy="6293333"/>
          </a:xfrm>
        </p:grpSpPr>
        <p:cxnSp>
          <p:nvCxnSpPr>
            <p:cNvPr id="377" name="Google Shape;377;p26"/>
            <p:cNvCxnSpPr/>
            <p:nvPr/>
          </p:nvCxnSpPr>
          <p:spPr>
            <a:xfrm rot="10800000">
              <a:off x="834625" y="0"/>
              <a:ext cx="0" cy="26742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8" name="Google Shape;378;p26"/>
            <p:cNvGrpSpPr/>
            <p:nvPr/>
          </p:nvGrpSpPr>
          <p:grpSpPr>
            <a:xfrm>
              <a:off x="-874632" y="2618290"/>
              <a:ext cx="3377653" cy="3675044"/>
              <a:chOff x="-3065382" y="2084890"/>
              <a:chExt cx="3377653" cy="3675044"/>
            </a:xfrm>
          </p:grpSpPr>
          <p:grpSp>
            <p:nvGrpSpPr>
              <p:cNvPr id="379" name="Google Shape;379;p26"/>
              <p:cNvGrpSpPr/>
              <p:nvPr/>
            </p:nvGrpSpPr>
            <p:grpSpPr>
              <a:xfrm rot="-1627875">
                <a:off x="-2515163" y="2441136"/>
                <a:ext cx="2277214" cy="2962552"/>
                <a:chOff x="-857446" y="2589149"/>
                <a:chExt cx="2276867" cy="2962100"/>
              </a:xfrm>
            </p:grpSpPr>
            <p:sp>
              <p:nvSpPr>
                <p:cNvPr id="380" name="Google Shape;380;p26"/>
                <p:cNvSpPr/>
                <p:nvPr/>
              </p:nvSpPr>
              <p:spPr>
                <a:xfrm>
                  <a:off x="50600" y="5019675"/>
                  <a:ext cx="484611" cy="486146"/>
                </a:xfrm>
                <a:custGeom>
                  <a:rect b="b" l="l" r="r" t="t"/>
                  <a:pathLst>
                    <a:path extrusionOk="0" h="4117" w="4104">
                      <a:moveTo>
                        <a:pt x="2069" y="1"/>
                      </a:moveTo>
                      <a:lnTo>
                        <a:pt x="1" y="3904"/>
                      </a:lnTo>
                      <a:cubicBezTo>
                        <a:pt x="325" y="4048"/>
                        <a:pt x="666" y="4116"/>
                        <a:pt x="1003" y="4116"/>
                      </a:cubicBezTo>
                      <a:cubicBezTo>
                        <a:pt x="1915" y="4116"/>
                        <a:pt x="2798" y="3613"/>
                        <a:pt x="3236" y="2736"/>
                      </a:cubicBezTo>
                      <a:lnTo>
                        <a:pt x="4104" y="1035"/>
                      </a:lnTo>
                      <a:lnTo>
                        <a:pt x="206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26"/>
                <p:cNvSpPr/>
                <p:nvPr/>
              </p:nvSpPr>
              <p:spPr>
                <a:xfrm>
                  <a:off x="-684101" y="2790007"/>
                  <a:ext cx="2103522" cy="2355510"/>
                </a:xfrm>
                <a:custGeom>
                  <a:rect b="b" l="l" r="r" t="t"/>
                  <a:pathLst>
                    <a:path extrusionOk="0" h="19948" w="17814">
                      <a:moveTo>
                        <a:pt x="7439" y="0"/>
                      </a:moveTo>
                      <a:lnTo>
                        <a:pt x="1" y="14677"/>
                      </a:lnTo>
                      <a:lnTo>
                        <a:pt x="10375" y="19948"/>
                      </a:lnTo>
                      <a:lnTo>
                        <a:pt x="17813" y="5271"/>
                      </a:lnTo>
                      <a:lnTo>
                        <a:pt x="74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26"/>
                <p:cNvSpPr/>
                <p:nvPr/>
              </p:nvSpPr>
              <p:spPr>
                <a:xfrm>
                  <a:off x="316412" y="3298116"/>
                  <a:ext cx="1103009" cy="1847401"/>
                </a:xfrm>
                <a:custGeom>
                  <a:rect b="b" l="l" r="r" t="t"/>
                  <a:pathLst>
                    <a:path extrusionOk="0" h="15645" w="9341">
                      <a:moveTo>
                        <a:pt x="7472" y="0"/>
                      </a:moveTo>
                      <a:lnTo>
                        <a:pt x="0" y="14677"/>
                      </a:lnTo>
                      <a:lnTo>
                        <a:pt x="1902" y="15645"/>
                      </a:lnTo>
                      <a:lnTo>
                        <a:pt x="9340" y="968"/>
                      </a:lnTo>
                      <a:lnTo>
                        <a:pt x="747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26"/>
                <p:cNvSpPr/>
                <p:nvPr/>
              </p:nvSpPr>
              <p:spPr>
                <a:xfrm>
                  <a:off x="-684101" y="4239470"/>
                  <a:ext cx="1366923" cy="906047"/>
                </a:xfrm>
                <a:custGeom>
                  <a:rect b="b" l="l" r="r" t="t"/>
                  <a:pathLst>
                    <a:path extrusionOk="0" h="7673" w="11576">
                      <a:moveTo>
                        <a:pt x="1235" y="1"/>
                      </a:moveTo>
                      <a:lnTo>
                        <a:pt x="1" y="2402"/>
                      </a:lnTo>
                      <a:lnTo>
                        <a:pt x="10375" y="7673"/>
                      </a:lnTo>
                      <a:lnTo>
                        <a:pt x="11575" y="5271"/>
                      </a:lnTo>
                      <a:lnTo>
                        <a:pt x="123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26"/>
                <p:cNvSpPr/>
                <p:nvPr/>
              </p:nvSpPr>
              <p:spPr>
                <a:xfrm>
                  <a:off x="-857446" y="4523104"/>
                  <a:ext cx="1398451" cy="985753"/>
                </a:xfrm>
                <a:custGeom>
                  <a:rect b="b" l="l" r="r" t="t"/>
                  <a:pathLst>
                    <a:path extrusionOk="0" h="8348" w="11843">
                      <a:moveTo>
                        <a:pt x="1469" y="0"/>
                      </a:moveTo>
                      <a:lnTo>
                        <a:pt x="601" y="1702"/>
                      </a:lnTo>
                      <a:cubicBezTo>
                        <a:pt x="1" y="2936"/>
                        <a:pt x="468" y="4437"/>
                        <a:pt x="1702" y="5071"/>
                      </a:cubicBezTo>
                      <a:lnTo>
                        <a:pt x="7606" y="8073"/>
                      </a:lnTo>
                      <a:cubicBezTo>
                        <a:pt x="7970" y="8260"/>
                        <a:pt x="8357" y="8348"/>
                        <a:pt x="8738" y="8348"/>
                      </a:cubicBezTo>
                      <a:cubicBezTo>
                        <a:pt x="9650" y="8348"/>
                        <a:pt x="10528" y="7843"/>
                        <a:pt x="10975" y="6972"/>
                      </a:cubicBezTo>
                      <a:lnTo>
                        <a:pt x="11843" y="5271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26"/>
                <p:cNvSpPr/>
                <p:nvPr/>
              </p:nvSpPr>
              <p:spPr>
                <a:xfrm>
                  <a:off x="-857446" y="4523104"/>
                  <a:ext cx="1398451" cy="1028144"/>
                </a:xfrm>
                <a:custGeom>
                  <a:rect b="b" l="l" r="r" t="t"/>
                  <a:pathLst>
                    <a:path extrusionOk="0" fill="none" h="8707" w="11843">
                      <a:moveTo>
                        <a:pt x="11843" y="5271"/>
                      </a:moveTo>
                      <a:lnTo>
                        <a:pt x="1469" y="0"/>
                      </a:lnTo>
                      <a:lnTo>
                        <a:pt x="601" y="1702"/>
                      </a:lnTo>
                      <a:cubicBezTo>
                        <a:pt x="1" y="2936"/>
                        <a:pt x="468" y="4437"/>
                        <a:pt x="1702" y="5071"/>
                      </a:cubicBezTo>
                      <a:lnTo>
                        <a:pt x="7606" y="8073"/>
                      </a:lnTo>
                      <a:cubicBezTo>
                        <a:pt x="8840" y="8707"/>
                        <a:pt x="10342" y="8206"/>
                        <a:pt x="10975" y="6972"/>
                      </a:cubicBez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26"/>
                <p:cNvSpPr/>
                <p:nvPr/>
              </p:nvSpPr>
              <p:spPr>
                <a:xfrm>
                  <a:off x="-684101" y="2790007"/>
                  <a:ext cx="2103522" cy="2355510"/>
                </a:xfrm>
                <a:custGeom>
                  <a:rect b="b" l="l" r="r" t="t"/>
                  <a:pathLst>
                    <a:path extrusionOk="0" fill="none" h="19948" w="17814">
                      <a:moveTo>
                        <a:pt x="7439" y="0"/>
                      </a:moveTo>
                      <a:lnTo>
                        <a:pt x="17813" y="5271"/>
                      </a:lnTo>
                      <a:lnTo>
                        <a:pt x="10375" y="19948"/>
                      </a:lnTo>
                      <a:lnTo>
                        <a:pt x="1" y="14677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26"/>
                <p:cNvSpPr/>
                <p:nvPr/>
              </p:nvSpPr>
              <p:spPr>
                <a:xfrm>
                  <a:off x="194315" y="2589149"/>
                  <a:ext cx="1225106" cy="823271"/>
                </a:xfrm>
                <a:custGeom>
                  <a:rect b="b" l="l" r="r" t="t"/>
                  <a:pathLst>
                    <a:path extrusionOk="0" h="6972" w="10375">
                      <a:moveTo>
                        <a:pt x="7405" y="0"/>
                      </a:moveTo>
                      <a:lnTo>
                        <a:pt x="0" y="1701"/>
                      </a:lnTo>
                      <a:lnTo>
                        <a:pt x="10374" y="6972"/>
                      </a:lnTo>
                      <a:lnTo>
                        <a:pt x="740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26"/>
                <p:cNvSpPr/>
                <p:nvPr/>
              </p:nvSpPr>
              <p:spPr>
                <a:xfrm>
                  <a:off x="194315" y="2589149"/>
                  <a:ext cx="1225106" cy="823271"/>
                </a:xfrm>
                <a:custGeom>
                  <a:rect b="b" l="l" r="r" t="t"/>
                  <a:pathLst>
                    <a:path extrusionOk="0" fill="none" h="6972" w="10375">
                      <a:moveTo>
                        <a:pt x="7405" y="0"/>
                      </a:moveTo>
                      <a:lnTo>
                        <a:pt x="0" y="1701"/>
                      </a:lnTo>
                      <a:lnTo>
                        <a:pt x="10374" y="6972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26"/>
                <p:cNvSpPr/>
                <p:nvPr/>
              </p:nvSpPr>
              <p:spPr>
                <a:xfrm>
                  <a:off x="-538387" y="4243485"/>
                  <a:ext cx="1221209" cy="618516"/>
                </a:xfrm>
                <a:custGeom>
                  <a:rect b="b" l="l" r="r" t="t"/>
                  <a:pathLst>
                    <a:path extrusionOk="0" h="5238" w="10342">
                      <a:moveTo>
                        <a:pt x="10341" y="5237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rgbClr val="C9242A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6"/>
                <p:cNvSpPr/>
                <p:nvPr/>
              </p:nvSpPr>
              <p:spPr>
                <a:xfrm>
                  <a:off x="-538387" y="4243485"/>
                  <a:ext cx="1221209" cy="618516"/>
                </a:xfrm>
                <a:custGeom>
                  <a:rect b="b" l="l" r="r" t="t"/>
                  <a:pathLst>
                    <a:path extrusionOk="0" fill="none" h="5238" w="10342">
                      <a:moveTo>
                        <a:pt x="10341" y="5237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91" name="Google Shape;391;p26"/>
              <p:cNvSpPr/>
              <p:nvPr/>
            </p:nvSpPr>
            <p:spPr>
              <a:xfrm>
                <a:off x="-1440650" y="2084900"/>
                <a:ext cx="171300" cy="225900"/>
              </a:xfrm>
              <a:prstGeom prst="rect">
                <a:avLst/>
              </a:prstGeom>
              <a:solidFill>
                <a:schemeClr val="accent4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2" name="Google Shape;392;p26"/>
          <p:cNvGrpSpPr/>
          <p:nvPr/>
        </p:nvGrpSpPr>
        <p:grpSpPr>
          <a:xfrm flipH="1" rot="10800000">
            <a:off x="7180551" y="-1149825"/>
            <a:ext cx="3377653" cy="6293333"/>
            <a:chOff x="-874632" y="0"/>
            <a:chExt cx="3377653" cy="6293333"/>
          </a:xfrm>
        </p:grpSpPr>
        <p:cxnSp>
          <p:nvCxnSpPr>
            <p:cNvPr id="393" name="Google Shape;393;p26"/>
            <p:cNvCxnSpPr/>
            <p:nvPr/>
          </p:nvCxnSpPr>
          <p:spPr>
            <a:xfrm rot="10800000">
              <a:off x="834625" y="0"/>
              <a:ext cx="0" cy="26742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94" name="Google Shape;394;p26"/>
            <p:cNvGrpSpPr/>
            <p:nvPr/>
          </p:nvGrpSpPr>
          <p:grpSpPr>
            <a:xfrm>
              <a:off x="-874632" y="2618290"/>
              <a:ext cx="3377653" cy="3675044"/>
              <a:chOff x="-3065382" y="2084890"/>
              <a:chExt cx="3377653" cy="3675044"/>
            </a:xfrm>
          </p:grpSpPr>
          <p:grpSp>
            <p:nvGrpSpPr>
              <p:cNvPr id="395" name="Google Shape;395;p26"/>
              <p:cNvGrpSpPr/>
              <p:nvPr/>
            </p:nvGrpSpPr>
            <p:grpSpPr>
              <a:xfrm rot="-1627875">
                <a:off x="-2515163" y="2441136"/>
                <a:ext cx="2277214" cy="2962552"/>
                <a:chOff x="-857446" y="2589149"/>
                <a:chExt cx="2276867" cy="2962100"/>
              </a:xfrm>
            </p:grpSpPr>
            <p:sp>
              <p:nvSpPr>
                <p:cNvPr id="396" name="Google Shape;396;p26"/>
                <p:cNvSpPr/>
                <p:nvPr/>
              </p:nvSpPr>
              <p:spPr>
                <a:xfrm>
                  <a:off x="50600" y="5019675"/>
                  <a:ext cx="484611" cy="486146"/>
                </a:xfrm>
                <a:custGeom>
                  <a:rect b="b" l="l" r="r" t="t"/>
                  <a:pathLst>
                    <a:path extrusionOk="0" h="4117" w="4104">
                      <a:moveTo>
                        <a:pt x="2069" y="1"/>
                      </a:moveTo>
                      <a:lnTo>
                        <a:pt x="1" y="3904"/>
                      </a:lnTo>
                      <a:cubicBezTo>
                        <a:pt x="325" y="4048"/>
                        <a:pt x="666" y="4116"/>
                        <a:pt x="1003" y="4116"/>
                      </a:cubicBezTo>
                      <a:cubicBezTo>
                        <a:pt x="1915" y="4116"/>
                        <a:pt x="2798" y="3613"/>
                        <a:pt x="3236" y="2736"/>
                      </a:cubicBezTo>
                      <a:lnTo>
                        <a:pt x="4104" y="1035"/>
                      </a:lnTo>
                      <a:lnTo>
                        <a:pt x="206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6"/>
                <p:cNvSpPr/>
                <p:nvPr/>
              </p:nvSpPr>
              <p:spPr>
                <a:xfrm>
                  <a:off x="-684101" y="2790007"/>
                  <a:ext cx="2103522" cy="2355510"/>
                </a:xfrm>
                <a:custGeom>
                  <a:rect b="b" l="l" r="r" t="t"/>
                  <a:pathLst>
                    <a:path extrusionOk="0" h="19948" w="17814">
                      <a:moveTo>
                        <a:pt x="7439" y="0"/>
                      </a:moveTo>
                      <a:lnTo>
                        <a:pt x="1" y="14677"/>
                      </a:lnTo>
                      <a:lnTo>
                        <a:pt x="10375" y="19948"/>
                      </a:lnTo>
                      <a:lnTo>
                        <a:pt x="17813" y="5271"/>
                      </a:lnTo>
                      <a:lnTo>
                        <a:pt x="743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26"/>
                <p:cNvSpPr/>
                <p:nvPr/>
              </p:nvSpPr>
              <p:spPr>
                <a:xfrm>
                  <a:off x="316412" y="3298116"/>
                  <a:ext cx="1103009" cy="1847401"/>
                </a:xfrm>
                <a:custGeom>
                  <a:rect b="b" l="l" r="r" t="t"/>
                  <a:pathLst>
                    <a:path extrusionOk="0" h="15645" w="9341">
                      <a:moveTo>
                        <a:pt x="7472" y="0"/>
                      </a:moveTo>
                      <a:lnTo>
                        <a:pt x="0" y="14677"/>
                      </a:lnTo>
                      <a:lnTo>
                        <a:pt x="1902" y="15645"/>
                      </a:lnTo>
                      <a:lnTo>
                        <a:pt x="9340" y="968"/>
                      </a:lnTo>
                      <a:lnTo>
                        <a:pt x="747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26"/>
                <p:cNvSpPr/>
                <p:nvPr/>
              </p:nvSpPr>
              <p:spPr>
                <a:xfrm>
                  <a:off x="-684101" y="4239470"/>
                  <a:ext cx="1366923" cy="906047"/>
                </a:xfrm>
                <a:custGeom>
                  <a:rect b="b" l="l" r="r" t="t"/>
                  <a:pathLst>
                    <a:path extrusionOk="0" h="7673" w="11576">
                      <a:moveTo>
                        <a:pt x="1235" y="1"/>
                      </a:moveTo>
                      <a:lnTo>
                        <a:pt x="1" y="2402"/>
                      </a:lnTo>
                      <a:lnTo>
                        <a:pt x="10375" y="7673"/>
                      </a:lnTo>
                      <a:lnTo>
                        <a:pt x="11575" y="5271"/>
                      </a:lnTo>
                      <a:lnTo>
                        <a:pt x="123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6"/>
                <p:cNvSpPr/>
                <p:nvPr/>
              </p:nvSpPr>
              <p:spPr>
                <a:xfrm>
                  <a:off x="-857446" y="4523104"/>
                  <a:ext cx="1398451" cy="985753"/>
                </a:xfrm>
                <a:custGeom>
                  <a:rect b="b" l="l" r="r" t="t"/>
                  <a:pathLst>
                    <a:path extrusionOk="0" h="8348" w="11843">
                      <a:moveTo>
                        <a:pt x="1469" y="0"/>
                      </a:moveTo>
                      <a:lnTo>
                        <a:pt x="601" y="1702"/>
                      </a:lnTo>
                      <a:cubicBezTo>
                        <a:pt x="1" y="2936"/>
                        <a:pt x="468" y="4437"/>
                        <a:pt x="1702" y="5071"/>
                      </a:cubicBezTo>
                      <a:lnTo>
                        <a:pt x="7606" y="8073"/>
                      </a:lnTo>
                      <a:cubicBezTo>
                        <a:pt x="7970" y="8260"/>
                        <a:pt x="8357" y="8348"/>
                        <a:pt x="8738" y="8348"/>
                      </a:cubicBezTo>
                      <a:cubicBezTo>
                        <a:pt x="9650" y="8348"/>
                        <a:pt x="10528" y="7843"/>
                        <a:pt x="10975" y="6972"/>
                      </a:cubicBezTo>
                      <a:lnTo>
                        <a:pt x="11843" y="5271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26"/>
                <p:cNvSpPr/>
                <p:nvPr/>
              </p:nvSpPr>
              <p:spPr>
                <a:xfrm>
                  <a:off x="-857446" y="4523104"/>
                  <a:ext cx="1398451" cy="1028144"/>
                </a:xfrm>
                <a:custGeom>
                  <a:rect b="b" l="l" r="r" t="t"/>
                  <a:pathLst>
                    <a:path extrusionOk="0" fill="none" h="8707" w="11843">
                      <a:moveTo>
                        <a:pt x="11843" y="5271"/>
                      </a:moveTo>
                      <a:lnTo>
                        <a:pt x="1469" y="0"/>
                      </a:lnTo>
                      <a:lnTo>
                        <a:pt x="601" y="1702"/>
                      </a:lnTo>
                      <a:cubicBezTo>
                        <a:pt x="1" y="2936"/>
                        <a:pt x="468" y="4437"/>
                        <a:pt x="1702" y="5071"/>
                      </a:cubicBezTo>
                      <a:lnTo>
                        <a:pt x="7606" y="8073"/>
                      </a:lnTo>
                      <a:cubicBezTo>
                        <a:pt x="8840" y="8707"/>
                        <a:pt x="10342" y="8206"/>
                        <a:pt x="10975" y="6972"/>
                      </a:cubicBez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26"/>
                <p:cNvSpPr/>
                <p:nvPr/>
              </p:nvSpPr>
              <p:spPr>
                <a:xfrm>
                  <a:off x="-684101" y="2790007"/>
                  <a:ext cx="2103522" cy="2355510"/>
                </a:xfrm>
                <a:custGeom>
                  <a:rect b="b" l="l" r="r" t="t"/>
                  <a:pathLst>
                    <a:path extrusionOk="0" fill="none" h="19948" w="17814">
                      <a:moveTo>
                        <a:pt x="7439" y="0"/>
                      </a:moveTo>
                      <a:lnTo>
                        <a:pt x="17813" y="5271"/>
                      </a:lnTo>
                      <a:lnTo>
                        <a:pt x="10375" y="19948"/>
                      </a:lnTo>
                      <a:lnTo>
                        <a:pt x="1" y="14677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26"/>
                <p:cNvSpPr/>
                <p:nvPr/>
              </p:nvSpPr>
              <p:spPr>
                <a:xfrm>
                  <a:off x="194315" y="2589149"/>
                  <a:ext cx="1225106" cy="823271"/>
                </a:xfrm>
                <a:custGeom>
                  <a:rect b="b" l="l" r="r" t="t"/>
                  <a:pathLst>
                    <a:path extrusionOk="0" h="6972" w="10375">
                      <a:moveTo>
                        <a:pt x="7405" y="0"/>
                      </a:moveTo>
                      <a:lnTo>
                        <a:pt x="0" y="1701"/>
                      </a:lnTo>
                      <a:lnTo>
                        <a:pt x="10374" y="6972"/>
                      </a:lnTo>
                      <a:lnTo>
                        <a:pt x="740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26"/>
                <p:cNvSpPr/>
                <p:nvPr/>
              </p:nvSpPr>
              <p:spPr>
                <a:xfrm>
                  <a:off x="194315" y="2589149"/>
                  <a:ext cx="1225106" cy="823271"/>
                </a:xfrm>
                <a:custGeom>
                  <a:rect b="b" l="l" r="r" t="t"/>
                  <a:pathLst>
                    <a:path extrusionOk="0" fill="none" h="6972" w="10375">
                      <a:moveTo>
                        <a:pt x="7405" y="0"/>
                      </a:moveTo>
                      <a:lnTo>
                        <a:pt x="0" y="1701"/>
                      </a:lnTo>
                      <a:lnTo>
                        <a:pt x="10374" y="6972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26"/>
                <p:cNvSpPr/>
                <p:nvPr/>
              </p:nvSpPr>
              <p:spPr>
                <a:xfrm>
                  <a:off x="-538387" y="4243485"/>
                  <a:ext cx="1221209" cy="618516"/>
                </a:xfrm>
                <a:custGeom>
                  <a:rect b="b" l="l" r="r" t="t"/>
                  <a:pathLst>
                    <a:path extrusionOk="0" h="5238" w="10342">
                      <a:moveTo>
                        <a:pt x="10341" y="5237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rgbClr val="C9242A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26"/>
                <p:cNvSpPr/>
                <p:nvPr/>
              </p:nvSpPr>
              <p:spPr>
                <a:xfrm>
                  <a:off x="-538387" y="4243485"/>
                  <a:ext cx="1221209" cy="618516"/>
                </a:xfrm>
                <a:custGeom>
                  <a:rect b="b" l="l" r="r" t="t"/>
                  <a:pathLst>
                    <a:path extrusionOk="0" fill="none" h="5238" w="10342">
                      <a:moveTo>
                        <a:pt x="10341" y="5237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07" name="Google Shape;407;p26"/>
              <p:cNvSpPr/>
              <p:nvPr/>
            </p:nvSpPr>
            <p:spPr>
              <a:xfrm>
                <a:off x="-1440650" y="2084900"/>
                <a:ext cx="171300" cy="225900"/>
              </a:xfrm>
              <a:prstGeom prst="rect">
                <a:avLst/>
              </a:pr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8" name="Google Shape;408;p26"/>
          <p:cNvGrpSpPr/>
          <p:nvPr/>
        </p:nvGrpSpPr>
        <p:grpSpPr>
          <a:xfrm>
            <a:off x="6697047" y="100644"/>
            <a:ext cx="335405" cy="335228"/>
            <a:chOff x="-4030775" y="413625"/>
            <a:chExt cx="88425" cy="88425"/>
          </a:xfrm>
        </p:grpSpPr>
        <p:sp>
          <p:nvSpPr>
            <p:cNvPr id="409" name="Google Shape;409;p2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26"/>
          <p:cNvGrpSpPr/>
          <p:nvPr/>
        </p:nvGrpSpPr>
        <p:grpSpPr>
          <a:xfrm>
            <a:off x="8201522" y="4602544"/>
            <a:ext cx="335405" cy="335228"/>
            <a:chOff x="-4030775" y="413625"/>
            <a:chExt cx="88425" cy="88425"/>
          </a:xfrm>
        </p:grpSpPr>
        <p:sp>
          <p:nvSpPr>
            <p:cNvPr id="412" name="Google Shape;412;p2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26"/>
          <p:cNvGrpSpPr/>
          <p:nvPr/>
        </p:nvGrpSpPr>
        <p:grpSpPr>
          <a:xfrm>
            <a:off x="714122" y="2236532"/>
            <a:ext cx="335405" cy="335228"/>
            <a:chOff x="-4030775" y="413625"/>
            <a:chExt cx="88425" cy="88425"/>
          </a:xfrm>
        </p:grpSpPr>
        <p:sp>
          <p:nvSpPr>
            <p:cNvPr id="415" name="Google Shape;415;p2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26"/>
          <p:cNvSpPr txBox="1"/>
          <p:nvPr>
            <p:ph idx="15" type="title"/>
          </p:nvPr>
        </p:nvSpPr>
        <p:spPr>
          <a:xfrm>
            <a:off x="701600" y="382122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BIG_NUMBER_1_1_1">
    <p:bg>
      <p:bgPr>
        <a:solidFill>
          <a:schemeClr val="accent4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 txBox="1"/>
          <p:nvPr>
            <p:ph idx="1" type="subTitle"/>
          </p:nvPr>
        </p:nvSpPr>
        <p:spPr>
          <a:xfrm>
            <a:off x="2393700" y="2795177"/>
            <a:ext cx="43566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0" name="Google Shape;420;p27"/>
          <p:cNvSpPr txBox="1"/>
          <p:nvPr>
            <p:ph hasCustomPrompt="1" type="title"/>
          </p:nvPr>
        </p:nvSpPr>
        <p:spPr>
          <a:xfrm>
            <a:off x="1948800" y="2016524"/>
            <a:ext cx="52464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1" name="Google Shape;421;p27"/>
          <p:cNvSpPr txBox="1"/>
          <p:nvPr>
            <p:ph idx="2" type="subTitle"/>
          </p:nvPr>
        </p:nvSpPr>
        <p:spPr>
          <a:xfrm>
            <a:off x="2393700" y="4272711"/>
            <a:ext cx="43566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2" name="Google Shape;422;p27"/>
          <p:cNvSpPr txBox="1"/>
          <p:nvPr>
            <p:ph hasCustomPrompt="1" idx="3" type="title"/>
          </p:nvPr>
        </p:nvSpPr>
        <p:spPr>
          <a:xfrm>
            <a:off x="2059200" y="3498122"/>
            <a:ext cx="50256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3" name="Google Shape;423;p27"/>
          <p:cNvSpPr/>
          <p:nvPr/>
        </p:nvSpPr>
        <p:spPr>
          <a:xfrm flipH="1" rot="10800000">
            <a:off x="-381000" y="-1177468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7"/>
          <p:cNvSpPr/>
          <p:nvPr/>
        </p:nvSpPr>
        <p:spPr>
          <a:xfrm flipH="1">
            <a:off x="4381725" y="4568482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" name="Google Shape;425;p27"/>
          <p:cNvGrpSpPr/>
          <p:nvPr/>
        </p:nvGrpSpPr>
        <p:grpSpPr>
          <a:xfrm>
            <a:off x="7564122" y="690057"/>
            <a:ext cx="335405" cy="335228"/>
            <a:chOff x="-4030775" y="413625"/>
            <a:chExt cx="88425" cy="88425"/>
          </a:xfrm>
        </p:grpSpPr>
        <p:sp>
          <p:nvSpPr>
            <p:cNvPr id="426" name="Google Shape;426;p2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27"/>
          <p:cNvGrpSpPr/>
          <p:nvPr/>
        </p:nvGrpSpPr>
        <p:grpSpPr>
          <a:xfrm>
            <a:off x="8262172" y="4269269"/>
            <a:ext cx="335405" cy="335228"/>
            <a:chOff x="-4030775" y="413625"/>
            <a:chExt cx="88425" cy="88425"/>
          </a:xfrm>
        </p:grpSpPr>
        <p:sp>
          <p:nvSpPr>
            <p:cNvPr id="429" name="Google Shape;429;p2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27"/>
          <p:cNvGrpSpPr/>
          <p:nvPr/>
        </p:nvGrpSpPr>
        <p:grpSpPr>
          <a:xfrm>
            <a:off x="679422" y="2281057"/>
            <a:ext cx="335405" cy="335228"/>
            <a:chOff x="-4030775" y="413625"/>
            <a:chExt cx="88425" cy="88425"/>
          </a:xfrm>
        </p:grpSpPr>
        <p:sp>
          <p:nvSpPr>
            <p:cNvPr id="432" name="Google Shape;432;p2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27"/>
          <p:cNvSpPr txBox="1"/>
          <p:nvPr>
            <p:ph idx="4" type="subTitle"/>
          </p:nvPr>
        </p:nvSpPr>
        <p:spPr>
          <a:xfrm>
            <a:off x="2393700" y="1317643"/>
            <a:ext cx="43566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5" name="Google Shape;435;p27"/>
          <p:cNvSpPr txBox="1"/>
          <p:nvPr>
            <p:ph hasCustomPrompt="1" idx="5" type="title"/>
          </p:nvPr>
        </p:nvSpPr>
        <p:spPr>
          <a:xfrm>
            <a:off x="2059200" y="534925"/>
            <a:ext cx="50256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01">
  <p:cSld name="BIG_NUMBER_1_1_1_1">
    <p:bg>
      <p:bgPr>
        <a:solidFill>
          <a:schemeClr val="accent4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/>
          <p:nvPr/>
        </p:nvSpPr>
        <p:spPr>
          <a:xfrm flipH="1" rot="10800000">
            <a:off x="2000362" y="-948868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8"/>
          <p:cNvSpPr/>
          <p:nvPr/>
        </p:nvSpPr>
        <p:spPr>
          <a:xfrm flipH="1">
            <a:off x="2000362" y="4339882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8"/>
          <p:cNvGrpSpPr/>
          <p:nvPr/>
        </p:nvGrpSpPr>
        <p:grpSpPr>
          <a:xfrm flipH="1">
            <a:off x="1377472" y="690057"/>
            <a:ext cx="335405" cy="335228"/>
            <a:chOff x="-4030775" y="413625"/>
            <a:chExt cx="88425" cy="88425"/>
          </a:xfrm>
        </p:grpSpPr>
        <p:sp>
          <p:nvSpPr>
            <p:cNvPr id="440" name="Google Shape;440;p2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8"/>
          <p:cNvGrpSpPr/>
          <p:nvPr/>
        </p:nvGrpSpPr>
        <p:grpSpPr>
          <a:xfrm flipH="1">
            <a:off x="679422" y="4269269"/>
            <a:ext cx="335405" cy="335228"/>
            <a:chOff x="-4030775" y="413625"/>
            <a:chExt cx="88425" cy="88425"/>
          </a:xfrm>
        </p:grpSpPr>
        <p:sp>
          <p:nvSpPr>
            <p:cNvPr id="443" name="Google Shape;443;p2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8"/>
          <p:cNvGrpSpPr/>
          <p:nvPr/>
        </p:nvGrpSpPr>
        <p:grpSpPr>
          <a:xfrm flipH="1">
            <a:off x="8262172" y="2281057"/>
            <a:ext cx="335405" cy="335228"/>
            <a:chOff x="-4030775" y="413625"/>
            <a:chExt cx="88425" cy="88425"/>
          </a:xfrm>
        </p:grpSpPr>
        <p:sp>
          <p:nvSpPr>
            <p:cNvPr id="446" name="Google Shape;446;p2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02">
  <p:cSld name="BIG_NUMBER_1_1_1_1_1">
    <p:bg>
      <p:bgPr>
        <a:solidFill>
          <a:schemeClr val="accent2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/>
          <p:nvPr/>
        </p:nvSpPr>
        <p:spPr>
          <a:xfrm flipH="1" rot="10800000">
            <a:off x="4095862" y="-948868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 flipH="1">
            <a:off x="-95138" y="4339882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9"/>
          <p:cNvGrpSpPr/>
          <p:nvPr/>
        </p:nvGrpSpPr>
        <p:grpSpPr>
          <a:xfrm flipH="1">
            <a:off x="1377472" y="690057"/>
            <a:ext cx="335405" cy="335228"/>
            <a:chOff x="-4030775" y="413625"/>
            <a:chExt cx="88425" cy="88425"/>
          </a:xfrm>
        </p:grpSpPr>
        <p:sp>
          <p:nvSpPr>
            <p:cNvPr id="452" name="Google Shape;452;p2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5"/>
            </a:solidFill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9"/>
          <p:cNvGrpSpPr/>
          <p:nvPr/>
        </p:nvGrpSpPr>
        <p:grpSpPr>
          <a:xfrm flipH="1">
            <a:off x="5426947" y="4608569"/>
            <a:ext cx="335405" cy="335228"/>
            <a:chOff x="-4030775" y="413625"/>
            <a:chExt cx="88425" cy="88425"/>
          </a:xfrm>
        </p:grpSpPr>
        <p:sp>
          <p:nvSpPr>
            <p:cNvPr id="455" name="Google Shape;455;p2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9"/>
          <p:cNvGrpSpPr/>
          <p:nvPr/>
        </p:nvGrpSpPr>
        <p:grpSpPr>
          <a:xfrm flipH="1">
            <a:off x="8262172" y="2281057"/>
            <a:ext cx="335405" cy="335228"/>
            <a:chOff x="-4030775" y="413625"/>
            <a:chExt cx="88425" cy="88425"/>
          </a:xfrm>
        </p:grpSpPr>
        <p:sp>
          <p:nvSpPr>
            <p:cNvPr id="458" name="Google Shape;458;p2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HEADER_1">
    <p:bg>
      <p:bgPr>
        <a:solidFill>
          <a:schemeClr val="accent5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 rot="5400000">
            <a:off x="-3388654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 flipH="1" rot="-5400000">
            <a:off x="6527746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 txBox="1"/>
          <p:nvPr>
            <p:ph type="title"/>
          </p:nvPr>
        </p:nvSpPr>
        <p:spPr>
          <a:xfrm>
            <a:off x="764850" y="2721618"/>
            <a:ext cx="17874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" type="subTitle"/>
          </p:nvPr>
        </p:nvSpPr>
        <p:spPr>
          <a:xfrm>
            <a:off x="867150" y="3348493"/>
            <a:ext cx="15828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42" name="Google Shape;42;p4"/>
          <p:cNvSpPr txBox="1"/>
          <p:nvPr>
            <p:ph idx="2" type="title"/>
          </p:nvPr>
        </p:nvSpPr>
        <p:spPr>
          <a:xfrm>
            <a:off x="2707150" y="2721493"/>
            <a:ext cx="17874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3" type="title"/>
          </p:nvPr>
        </p:nvSpPr>
        <p:spPr>
          <a:xfrm>
            <a:off x="4649450" y="2721493"/>
            <a:ext cx="17874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4" type="title"/>
          </p:nvPr>
        </p:nvSpPr>
        <p:spPr>
          <a:xfrm>
            <a:off x="6591750" y="2721493"/>
            <a:ext cx="17874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hasCustomPrompt="1" idx="5" type="title"/>
          </p:nvPr>
        </p:nvSpPr>
        <p:spPr>
          <a:xfrm>
            <a:off x="732600" y="1800229"/>
            <a:ext cx="18519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4"/>
          <p:cNvSpPr txBox="1"/>
          <p:nvPr>
            <p:ph hasCustomPrompt="1" idx="6" type="title"/>
          </p:nvPr>
        </p:nvSpPr>
        <p:spPr>
          <a:xfrm>
            <a:off x="6559500" y="1800228"/>
            <a:ext cx="18519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4"/>
          <p:cNvSpPr txBox="1"/>
          <p:nvPr>
            <p:ph hasCustomPrompt="1" idx="7" type="title"/>
          </p:nvPr>
        </p:nvSpPr>
        <p:spPr>
          <a:xfrm>
            <a:off x="4617200" y="1800129"/>
            <a:ext cx="18519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 txBox="1"/>
          <p:nvPr>
            <p:ph hasCustomPrompt="1" idx="8" type="title"/>
          </p:nvPr>
        </p:nvSpPr>
        <p:spPr>
          <a:xfrm>
            <a:off x="2674900" y="1800129"/>
            <a:ext cx="18519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4"/>
          <p:cNvSpPr txBox="1"/>
          <p:nvPr>
            <p:ph idx="9" type="subTitle"/>
          </p:nvPr>
        </p:nvSpPr>
        <p:spPr>
          <a:xfrm>
            <a:off x="2809450" y="3348493"/>
            <a:ext cx="15828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0" name="Google Shape;50;p4"/>
          <p:cNvSpPr txBox="1"/>
          <p:nvPr>
            <p:ph idx="13" type="subTitle"/>
          </p:nvPr>
        </p:nvSpPr>
        <p:spPr>
          <a:xfrm>
            <a:off x="4751750" y="3348493"/>
            <a:ext cx="15828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1" name="Google Shape;51;p4"/>
          <p:cNvSpPr txBox="1"/>
          <p:nvPr>
            <p:ph idx="14" type="subTitle"/>
          </p:nvPr>
        </p:nvSpPr>
        <p:spPr>
          <a:xfrm>
            <a:off x="6694050" y="3348503"/>
            <a:ext cx="15828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2" name="Google Shape;52;p4"/>
          <p:cNvSpPr txBox="1"/>
          <p:nvPr>
            <p:ph idx="15"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3" name="Google Shape;53;p4"/>
          <p:cNvGrpSpPr/>
          <p:nvPr/>
        </p:nvGrpSpPr>
        <p:grpSpPr>
          <a:xfrm>
            <a:off x="7941435" y="175044"/>
            <a:ext cx="335405" cy="335228"/>
            <a:chOff x="-4030775" y="413625"/>
            <a:chExt cx="88425" cy="88425"/>
          </a:xfrm>
        </p:grpSpPr>
        <p:sp>
          <p:nvSpPr>
            <p:cNvPr id="54" name="Google Shape;54;p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4"/>
          <p:cNvGrpSpPr/>
          <p:nvPr/>
        </p:nvGrpSpPr>
        <p:grpSpPr>
          <a:xfrm>
            <a:off x="8808585" y="4326794"/>
            <a:ext cx="335405" cy="335228"/>
            <a:chOff x="-4030775" y="413625"/>
            <a:chExt cx="88425" cy="88425"/>
          </a:xfrm>
        </p:grpSpPr>
        <p:sp>
          <p:nvSpPr>
            <p:cNvPr id="57" name="Google Shape;57;p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4"/>
          <p:cNvGrpSpPr/>
          <p:nvPr/>
        </p:nvGrpSpPr>
        <p:grpSpPr>
          <a:xfrm>
            <a:off x="-11490" y="3670044"/>
            <a:ext cx="335405" cy="335228"/>
            <a:chOff x="-4030775" y="413625"/>
            <a:chExt cx="88425" cy="88425"/>
          </a:xfrm>
        </p:grpSpPr>
        <p:sp>
          <p:nvSpPr>
            <p:cNvPr id="60" name="Google Shape;60;p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5238750" y="1975500"/>
            <a:ext cx="3192300" cy="1192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4800600" y="4162850"/>
            <a:ext cx="3630300" cy="5703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rot="5400000">
            <a:off x="-1255290" y="1255290"/>
            <a:ext cx="5143276" cy="2632696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3746022" y="203344"/>
            <a:ext cx="335405" cy="335228"/>
            <a:chOff x="-4030775" y="413625"/>
            <a:chExt cx="88425" cy="88425"/>
          </a:xfrm>
        </p:grpSpPr>
        <p:sp>
          <p:nvSpPr>
            <p:cNvPr id="67" name="Google Shape;67;p5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5"/>
          <p:cNvGrpSpPr/>
          <p:nvPr/>
        </p:nvGrpSpPr>
        <p:grpSpPr>
          <a:xfrm>
            <a:off x="1148647" y="989257"/>
            <a:ext cx="335405" cy="335228"/>
            <a:chOff x="-4030775" y="413625"/>
            <a:chExt cx="88425" cy="88425"/>
          </a:xfrm>
        </p:grpSpPr>
        <p:sp>
          <p:nvSpPr>
            <p:cNvPr id="70" name="Google Shape;70;p5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5"/>
          <p:cNvGrpSpPr/>
          <p:nvPr/>
        </p:nvGrpSpPr>
        <p:grpSpPr>
          <a:xfrm>
            <a:off x="2851547" y="4397932"/>
            <a:ext cx="335405" cy="335228"/>
            <a:chOff x="-4030775" y="413625"/>
            <a:chExt cx="88425" cy="88425"/>
          </a:xfrm>
        </p:grpSpPr>
        <p:sp>
          <p:nvSpPr>
            <p:cNvPr id="73" name="Google Shape;73;p5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02">
  <p:cSld name="TITLE_AND_BODY_2">
    <p:bg>
      <p:bgPr>
        <a:solidFill>
          <a:schemeClr val="accent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/>
          <p:nvPr/>
        </p:nvSpPr>
        <p:spPr>
          <a:xfrm flipH="1" rot="10800000">
            <a:off x="-1" y="-878674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"/>
          <p:cNvSpPr/>
          <p:nvPr/>
        </p:nvSpPr>
        <p:spPr>
          <a:xfrm flipH="1">
            <a:off x="4000724" y="4257676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714125" y="1206575"/>
            <a:ext cx="7715700" cy="26226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3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alphaLcPeriod"/>
              <a:defRPr sz="13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romanLcPeriod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rabicPeriod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lphaLcPeriod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romanLcPeriod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rabicPeriod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lphaLcPeriod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Muli"/>
              <a:buAutoNum type="romanLcPeriod"/>
              <a:defRPr sz="1200"/>
            </a:lvl9pPr>
          </a:lstStyle>
          <a:p/>
        </p:txBody>
      </p:sp>
      <p:sp>
        <p:nvSpPr>
          <p:cNvPr id="79" name="Google Shape;79;p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0" name="Google Shape;80;p6"/>
          <p:cNvGrpSpPr/>
          <p:nvPr/>
        </p:nvGrpSpPr>
        <p:grpSpPr>
          <a:xfrm>
            <a:off x="8262172" y="607844"/>
            <a:ext cx="335405" cy="335228"/>
            <a:chOff x="-4030775" y="413625"/>
            <a:chExt cx="88425" cy="88425"/>
          </a:xfrm>
        </p:grpSpPr>
        <p:sp>
          <p:nvSpPr>
            <p:cNvPr id="81" name="Google Shape;81;p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6"/>
          <p:cNvGrpSpPr/>
          <p:nvPr/>
        </p:nvGrpSpPr>
        <p:grpSpPr>
          <a:xfrm>
            <a:off x="531122" y="4589707"/>
            <a:ext cx="335405" cy="335228"/>
            <a:chOff x="-4030775" y="413625"/>
            <a:chExt cx="88425" cy="88425"/>
          </a:xfrm>
        </p:grpSpPr>
        <p:sp>
          <p:nvSpPr>
            <p:cNvPr id="84" name="Google Shape;84;p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6"/>
          <p:cNvGrpSpPr/>
          <p:nvPr/>
        </p:nvGrpSpPr>
        <p:grpSpPr>
          <a:xfrm>
            <a:off x="1406947" y="218557"/>
            <a:ext cx="335405" cy="335228"/>
            <a:chOff x="-4030775" y="413625"/>
            <a:chExt cx="88425" cy="88425"/>
          </a:xfrm>
        </p:grpSpPr>
        <p:sp>
          <p:nvSpPr>
            <p:cNvPr id="87" name="Google Shape;87;p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03">
  <p:cSld name="TITLE_AND_BODY_2_1"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/>
          <p:nvPr/>
        </p:nvSpPr>
        <p:spPr>
          <a:xfrm flipH="1" rot="10800000">
            <a:off x="-1" y="-878674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"/>
          <p:cNvSpPr/>
          <p:nvPr/>
        </p:nvSpPr>
        <p:spPr>
          <a:xfrm flipH="1">
            <a:off x="4000724" y="4257676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714125" y="846525"/>
            <a:ext cx="7715700" cy="36135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indent="-304800" lvl="0" marL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  <a:defRPr sz="1300"/>
            </a:lvl1pPr>
            <a:lvl2pPr indent="-304800" lvl="1" marL="9144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  <a:defRPr sz="13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romanLcPeriod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rabicPeriod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lphaLcPeriod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romanLcPeriod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rabicPeriod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lphaLcPeriod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Muli"/>
              <a:buAutoNum type="romanLcPeriod"/>
              <a:defRPr sz="1200"/>
            </a:lvl9pPr>
          </a:lstStyle>
          <a:p/>
        </p:txBody>
      </p:sp>
      <p:sp>
        <p:nvSpPr>
          <p:cNvPr id="93" name="Google Shape;93;p7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94" name="Google Shape;94;p7"/>
          <p:cNvGrpSpPr/>
          <p:nvPr/>
        </p:nvGrpSpPr>
        <p:grpSpPr>
          <a:xfrm>
            <a:off x="8262172" y="607844"/>
            <a:ext cx="335405" cy="335228"/>
            <a:chOff x="-4030775" y="413625"/>
            <a:chExt cx="88425" cy="88425"/>
          </a:xfrm>
        </p:grpSpPr>
        <p:sp>
          <p:nvSpPr>
            <p:cNvPr id="95" name="Google Shape;95;p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>
            <a:off x="531122" y="4589707"/>
            <a:ext cx="335405" cy="335228"/>
            <a:chOff x="-4030775" y="413625"/>
            <a:chExt cx="88425" cy="88425"/>
          </a:xfrm>
        </p:grpSpPr>
        <p:sp>
          <p:nvSpPr>
            <p:cNvPr id="98" name="Google Shape;98;p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7"/>
          <p:cNvGrpSpPr/>
          <p:nvPr/>
        </p:nvGrpSpPr>
        <p:grpSpPr>
          <a:xfrm>
            <a:off x="1406947" y="218557"/>
            <a:ext cx="335405" cy="335228"/>
            <a:chOff x="-4030775" y="413625"/>
            <a:chExt cx="88425" cy="88425"/>
          </a:xfrm>
        </p:grpSpPr>
        <p:sp>
          <p:nvSpPr>
            <p:cNvPr id="101" name="Google Shape;101;p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AND_BODY_1">
    <p:bg>
      <p:bgPr>
        <a:solidFill>
          <a:schemeClr val="accen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/>
          <p:nvPr/>
        </p:nvSpPr>
        <p:spPr>
          <a:xfrm flipH="1" rot="-5400000">
            <a:off x="6527746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 rot="5400000">
            <a:off x="-3388654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"/>
          <p:cNvSpPr txBox="1"/>
          <p:nvPr>
            <p:ph type="title"/>
          </p:nvPr>
        </p:nvSpPr>
        <p:spPr>
          <a:xfrm>
            <a:off x="3314700" y="3667125"/>
            <a:ext cx="25146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sic"/>
              <a:buNone/>
              <a:defRPr b="0"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1489050" y="1029400"/>
            <a:ext cx="6165900" cy="23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●"/>
              <a:defRPr b="1"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○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SzPts val="2400"/>
              <a:buFont typeface="DM Serif Display"/>
              <a:buChar char="■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381000" lvl="3" marL="1828800" rtl="0" algn="ctr">
              <a:spcBef>
                <a:spcPts val="1600"/>
              </a:spcBef>
              <a:spcAft>
                <a:spcPts val="0"/>
              </a:spcAft>
              <a:buSzPts val="2400"/>
              <a:buFont typeface="DM Serif Display"/>
              <a:buChar char="●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381000" lvl="4" marL="2286000" rtl="0" algn="ctr">
              <a:spcBef>
                <a:spcPts val="1600"/>
              </a:spcBef>
              <a:spcAft>
                <a:spcPts val="0"/>
              </a:spcAft>
              <a:buSzPts val="2400"/>
              <a:buFont typeface="DM Serif Display"/>
              <a:buChar char="○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381000" lvl="5" marL="2743200" rtl="0" algn="ctr">
              <a:spcBef>
                <a:spcPts val="1600"/>
              </a:spcBef>
              <a:spcAft>
                <a:spcPts val="0"/>
              </a:spcAft>
              <a:buSzPts val="2400"/>
              <a:buFont typeface="DM Serif Display"/>
              <a:buChar char="■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-381000" lvl="6" marL="3200400" rtl="0" algn="ctr">
              <a:spcBef>
                <a:spcPts val="1600"/>
              </a:spcBef>
              <a:spcAft>
                <a:spcPts val="0"/>
              </a:spcAft>
              <a:buSzPts val="2400"/>
              <a:buFont typeface="DM Serif Display"/>
              <a:buChar char="●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-381000" lvl="7" marL="3657600" rtl="0" algn="ctr">
              <a:spcBef>
                <a:spcPts val="1600"/>
              </a:spcBef>
              <a:spcAft>
                <a:spcPts val="0"/>
              </a:spcAft>
              <a:buSzPts val="2400"/>
              <a:buFont typeface="DM Serif Display"/>
              <a:buChar char="○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-381000" lvl="8" marL="4114800" rtl="0" algn="ctr">
              <a:spcBef>
                <a:spcPts val="1600"/>
              </a:spcBef>
              <a:spcAft>
                <a:spcPts val="1600"/>
              </a:spcAft>
              <a:buSzPts val="2400"/>
              <a:buFont typeface="DM Serif Display"/>
              <a:buChar char="■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grpSp>
        <p:nvGrpSpPr>
          <p:cNvPr id="108" name="Google Shape;108;p8"/>
          <p:cNvGrpSpPr/>
          <p:nvPr/>
        </p:nvGrpSpPr>
        <p:grpSpPr>
          <a:xfrm>
            <a:off x="2086097" y="147494"/>
            <a:ext cx="335405" cy="335228"/>
            <a:chOff x="-4030775" y="413625"/>
            <a:chExt cx="88425" cy="88425"/>
          </a:xfrm>
        </p:grpSpPr>
        <p:sp>
          <p:nvSpPr>
            <p:cNvPr id="109" name="Google Shape;109;p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8"/>
          <p:cNvGrpSpPr/>
          <p:nvPr/>
        </p:nvGrpSpPr>
        <p:grpSpPr>
          <a:xfrm>
            <a:off x="-73253" y="875457"/>
            <a:ext cx="335405" cy="335228"/>
            <a:chOff x="-4030775" y="413625"/>
            <a:chExt cx="88425" cy="88425"/>
          </a:xfrm>
        </p:grpSpPr>
        <p:sp>
          <p:nvSpPr>
            <p:cNvPr id="112" name="Google Shape;112;p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8"/>
          <p:cNvGrpSpPr/>
          <p:nvPr/>
        </p:nvGrpSpPr>
        <p:grpSpPr>
          <a:xfrm>
            <a:off x="8563647" y="3159607"/>
            <a:ext cx="335405" cy="335228"/>
            <a:chOff x="-4030775" y="413625"/>
            <a:chExt cx="88425" cy="88425"/>
          </a:xfrm>
        </p:grpSpPr>
        <p:sp>
          <p:nvSpPr>
            <p:cNvPr id="115" name="Google Shape;115;p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/>
          <p:nvPr/>
        </p:nvSpPr>
        <p:spPr>
          <a:xfrm flipH="1" rot="-5400000">
            <a:off x="5918146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rot="5400000">
            <a:off x="-2779054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 txBox="1"/>
          <p:nvPr>
            <p:ph type="title"/>
          </p:nvPr>
        </p:nvSpPr>
        <p:spPr>
          <a:xfrm>
            <a:off x="2515413" y="202092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9"/>
          <p:cNvSpPr txBox="1"/>
          <p:nvPr>
            <p:ph idx="1" type="subTitle"/>
          </p:nvPr>
        </p:nvSpPr>
        <p:spPr>
          <a:xfrm>
            <a:off x="2322363" y="2449375"/>
            <a:ext cx="2173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2" name="Google Shape;122;p9"/>
          <p:cNvSpPr txBox="1"/>
          <p:nvPr>
            <p:ph idx="2" type="title"/>
          </p:nvPr>
        </p:nvSpPr>
        <p:spPr>
          <a:xfrm>
            <a:off x="4841188" y="202092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9"/>
          <p:cNvSpPr txBox="1"/>
          <p:nvPr>
            <p:ph idx="3" type="subTitle"/>
          </p:nvPr>
        </p:nvSpPr>
        <p:spPr>
          <a:xfrm>
            <a:off x="4648138" y="2449375"/>
            <a:ext cx="2173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124" name="Google Shape;124;p9"/>
          <p:cNvGrpSpPr/>
          <p:nvPr/>
        </p:nvGrpSpPr>
        <p:grpSpPr>
          <a:xfrm>
            <a:off x="378722" y="203357"/>
            <a:ext cx="335405" cy="335228"/>
            <a:chOff x="-4030775" y="413625"/>
            <a:chExt cx="88425" cy="88425"/>
          </a:xfrm>
        </p:grpSpPr>
        <p:sp>
          <p:nvSpPr>
            <p:cNvPr id="125" name="Google Shape;125;p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9"/>
          <p:cNvGrpSpPr/>
          <p:nvPr/>
        </p:nvGrpSpPr>
        <p:grpSpPr>
          <a:xfrm>
            <a:off x="2687097" y="4269694"/>
            <a:ext cx="335405" cy="335228"/>
            <a:chOff x="-4030775" y="413625"/>
            <a:chExt cx="88425" cy="88425"/>
          </a:xfrm>
        </p:grpSpPr>
        <p:sp>
          <p:nvSpPr>
            <p:cNvPr id="128" name="Google Shape;128;p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>
            <a:off x="7265547" y="1337344"/>
            <a:ext cx="335405" cy="335228"/>
            <a:chOff x="7265547" y="1337344"/>
            <a:chExt cx="335405" cy="335228"/>
          </a:xfrm>
        </p:grpSpPr>
        <p:sp>
          <p:nvSpPr>
            <p:cNvPr id="131" name="Google Shape;131;p9"/>
            <p:cNvSpPr/>
            <p:nvPr/>
          </p:nvSpPr>
          <p:spPr>
            <a:xfrm>
              <a:off x="7265547" y="1504911"/>
              <a:ext cx="335405" cy="9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7433203" y="1337344"/>
              <a:ext cx="95" cy="335228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9"/>
          <p:cNvSpPr txBox="1"/>
          <p:nvPr>
            <p:ph idx="4" type="title"/>
          </p:nvPr>
        </p:nvSpPr>
        <p:spPr>
          <a:xfrm>
            <a:off x="2872450" y="381475"/>
            <a:ext cx="33876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5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/>
          <p:nvPr/>
        </p:nvSpPr>
        <p:spPr>
          <a:xfrm rot="5400000">
            <a:off x="-3388654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"/>
          <p:cNvSpPr/>
          <p:nvPr/>
        </p:nvSpPr>
        <p:spPr>
          <a:xfrm flipH="1" rot="-5400000">
            <a:off x="6527746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"/>
          <p:cNvSpPr txBox="1"/>
          <p:nvPr>
            <p:ph type="title"/>
          </p:nvPr>
        </p:nvSpPr>
        <p:spPr>
          <a:xfrm>
            <a:off x="701600" y="389902"/>
            <a:ext cx="7729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38" name="Google Shape;138;p10"/>
          <p:cNvGrpSpPr/>
          <p:nvPr/>
        </p:nvGrpSpPr>
        <p:grpSpPr>
          <a:xfrm>
            <a:off x="7661447" y="76244"/>
            <a:ext cx="335405" cy="335228"/>
            <a:chOff x="-4030775" y="413625"/>
            <a:chExt cx="88425" cy="88425"/>
          </a:xfrm>
        </p:grpSpPr>
        <p:sp>
          <p:nvSpPr>
            <p:cNvPr id="139" name="Google Shape;139;p10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0"/>
          <p:cNvGrpSpPr/>
          <p:nvPr/>
        </p:nvGrpSpPr>
        <p:grpSpPr>
          <a:xfrm>
            <a:off x="8614397" y="3566319"/>
            <a:ext cx="335405" cy="335228"/>
            <a:chOff x="-4030775" y="413625"/>
            <a:chExt cx="88425" cy="88425"/>
          </a:xfrm>
        </p:grpSpPr>
        <p:sp>
          <p:nvSpPr>
            <p:cNvPr id="142" name="Google Shape;142;p10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0"/>
          <p:cNvGrpSpPr/>
          <p:nvPr/>
        </p:nvGrpSpPr>
        <p:grpSpPr>
          <a:xfrm>
            <a:off x="-367678" y="2404144"/>
            <a:ext cx="335405" cy="335228"/>
            <a:chOff x="-4030775" y="413625"/>
            <a:chExt cx="88425" cy="88425"/>
          </a:xfrm>
        </p:grpSpPr>
        <p:sp>
          <p:nvSpPr>
            <p:cNvPr id="145" name="Google Shape;145;p10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b="1"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zh.wikipedia.org/wiki/%E6%96%87%E6%A1%A3%E5%AF%B9%E8%B1%A1%E6%A8%A1%E5%9E%8B" TargetMode="External"/><Relationship Id="rId4" Type="http://schemas.openxmlformats.org/officeDocument/2006/relationships/hyperlink" Target="https://zh.wikipedia.org/wiki/JQuery#cite_note-10" TargetMode="External"/><Relationship Id="rId5" Type="http://schemas.openxmlformats.org/officeDocument/2006/relationships/hyperlink" Target="https://zh.wikipedia.org/wiki/AJAX" TargetMode="External"/><Relationship Id="rId6" Type="http://schemas.openxmlformats.org/officeDocument/2006/relationships/hyperlink" Target="https://zh.wikipedia.org/w/index.php?title=Futures_and_promises&amp;action=edit&amp;redlink=1" TargetMode="External"/><Relationship Id="rId7" Type="http://schemas.openxmlformats.org/officeDocument/2006/relationships/hyperlink" Target="https://zh.wikipedia.org/wiki/JSON" TargetMode="External"/><Relationship Id="rId8" Type="http://schemas.openxmlformats.org/officeDocument/2006/relationships/hyperlink" Target="https://zh.wikipedia.org/wiki/%E6%B5%8F%E8%A7%88%E5%99%A8%E5%85%BC%E5%AE%B9%E6%80%A7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query.com/download/" TargetMode="External"/><Relationship Id="rId4" Type="http://schemas.openxmlformats.org/officeDocument/2006/relationships/hyperlink" Target="https://code.jquery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pi.jquery.com/category/ajax/" TargetMode="External"/><Relationship Id="rId4" Type="http://schemas.openxmlformats.org/officeDocument/2006/relationships/hyperlink" Target="https://api.jquery.com/category/effect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"/>
          <p:cNvSpPr txBox="1"/>
          <p:nvPr>
            <p:ph idx="1" type="subTitle"/>
          </p:nvPr>
        </p:nvSpPr>
        <p:spPr>
          <a:xfrm>
            <a:off x="5514175" y="4074225"/>
            <a:ext cx="2915700" cy="62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how selecting your DOM more faster begins</a:t>
            </a:r>
            <a:endParaRPr/>
          </a:p>
        </p:txBody>
      </p:sp>
      <p:sp>
        <p:nvSpPr>
          <p:cNvPr id="466" name="Google Shape;466;p31"/>
          <p:cNvSpPr txBox="1"/>
          <p:nvPr>
            <p:ph type="ctrTitle"/>
          </p:nvPr>
        </p:nvSpPr>
        <p:spPr>
          <a:xfrm>
            <a:off x="4473225" y="1545900"/>
            <a:ext cx="3956700" cy="20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r>
              <a:rPr lang="en"/>
              <a:t> </a:t>
            </a:r>
            <a:endParaRPr/>
          </a:p>
        </p:txBody>
      </p:sp>
      <p:sp>
        <p:nvSpPr>
          <p:cNvPr id="467" name="Google Shape;467;p31"/>
          <p:cNvSpPr/>
          <p:nvPr/>
        </p:nvSpPr>
        <p:spPr>
          <a:xfrm>
            <a:off x="3463475" y="2023550"/>
            <a:ext cx="25" cy="86750"/>
          </a:xfrm>
          <a:custGeom>
            <a:rect b="b" l="l" r="r" t="t"/>
            <a:pathLst>
              <a:path extrusionOk="0" h="3470" w="1">
                <a:moveTo>
                  <a:pt x="1" y="1"/>
                </a:moveTo>
                <a:lnTo>
                  <a:pt x="1" y="3470"/>
                </a:lnTo>
              </a:path>
            </a:pathLst>
          </a:custGeom>
          <a:solidFill>
            <a:srgbClr val="FFE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31"/>
          <p:cNvGrpSpPr/>
          <p:nvPr/>
        </p:nvGrpSpPr>
        <p:grpSpPr>
          <a:xfrm>
            <a:off x="2503920" y="3961505"/>
            <a:ext cx="1887966" cy="964860"/>
            <a:chOff x="5212650" y="1445225"/>
            <a:chExt cx="868150" cy="443675"/>
          </a:xfrm>
        </p:grpSpPr>
        <p:sp>
          <p:nvSpPr>
            <p:cNvPr id="469" name="Google Shape;469;p31"/>
            <p:cNvSpPr/>
            <p:nvPr/>
          </p:nvSpPr>
          <p:spPr>
            <a:xfrm>
              <a:off x="5212650" y="1462100"/>
              <a:ext cx="316075" cy="283175"/>
            </a:xfrm>
            <a:custGeom>
              <a:rect b="b" l="l" r="r" t="t"/>
              <a:pathLst>
                <a:path extrusionOk="0" h="11327" w="12643">
                  <a:moveTo>
                    <a:pt x="6310" y="1"/>
                  </a:moveTo>
                  <a:cubicBezTo>
                    <a:pt x="3892" y="1"/>
                    <a:pt x="1666" y="1558"/>
                    <a:pt x="934" y="3996"/>
                  </a:cubicBezTo>
                  <a:cubicBezTo>
                    <a:pt x="0" y="6965"/>
                    <a:pt x="1668" y="10134"/>
                    <a:pt x="4637" y="11068"/>
                  </a:cubicBezTo>
                  <a:cubicBezTo>
                    <a:pt x="5202" y="11243"/>
                    <a:pt x="5772" y="11327"/>
                    <a:pt x="6333" y="11327"/>
                  </a:cubicBezTo>
                  <a:cubicBezTo>
                    <a:pt x="8751" y="11327"/>
                    <a:pt x="10978" y="9769"/>
                    <a:pt x="11709" y="7332"/>
                  </a:cubicBezTo>
                  <a:cubicBezTo>
                    <a:pt x="12643" y="4363"/>
                    <a:pt x="10975" y="1194"/>
                    <a:pt x="8006" y="260"/>
                  </a:cubicBezTo>
                  <a:cubicBezTo>
                    <a:pt x="7441" y="84"/>
                    <a:pt x="6871" y="1"/>
                    <a:pt x="631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5607925" y="1586100"/>
              <a:ext cx="322750" cy="282850"/>
            </a:xfrm>
            <a:custGeom>
              <a:rect b="b" l="l" r="r" t="t"/>
              <a:pathLst>
                <a:path extrusionOk="0" h="11314" w="12910">
                  <a:moveTo>
                    <a:pt x="6447" y="1"/>
                  </a:moveTo>
                  <a:cubicBezTo>
                    <a:pt x="4540" y="1"/>
                    <a:pt x="2682" y="961"/>
                    <a:pt x="1635" y="2705"/>
                  </a:cubicBezTo>
                  <a:cubicBezTo>
                    <a:pt x="1" y="5374"/>
                    <a:pt x="835" y="8876"/>
                    <a:pt x="3503" y="10477"/>
                  </a:cubicBezTo>
                  <a:cubicBezTo>
                    <a:pt x="4428" y="11044"/>
                    <a:pt x="5453" y="11314"/>
                    <a:pt x="6464" y="11314"/>
                  </a:cubicBezTo>
                  <a:cubicBezTo>
                    <a:pt x="8371" y="11314"/>
                    <a:pt x="10229" y="10353"/>
                    <a:pt x="11275" y="8609"/>
                  </a:cubicBezTo>
                  <a:cubicBezTo>
                    <a:pt x="12910" y="5941"/>
                    <a:pt x="12076" y="2438"/>
                    <a:pt x="9407" y="837"/>
                  </a:cubicBezTo>
                  <a:cubicBezTo>
                    <a:pt x="8483" y="271"/>
                    <a:pt x="7458" y="1"/>
                    <a:pt x="644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5212650" y="1445225"/>
              <a:ext cx="316075" cy="316925"/>
            </a:xfrm>
            <a:custGeom>
              <a:rect b="b" l="l" r="r" t="t"/>
              <a:pathLst>
                <a:path extrusionOk="0" fill="none" h="12677" w="12643">
                  <a:moveTo>
                    <a:pt x="11709" y="8007"/>
                  </a:moveTo>
                  <a:cubicBezTo>
                    <a:pt x="10808" y="11009"/>
                    <a:pt x="7639" y="12677"/>
                    <a:pt x="4637" y="11743"/>
                  </a:cubicBezTo>
                  <a:cubicBezTo>
                    <a:pt x="1668" y="10809"/>
                    <a:pt x="0" y="7640"/>
                    <a:pt x="934" y="4671"/>
                  </a:cubicBezTo>
                  <a:cubicBezTo>
                    <a:pt x="1835" y="1669"/>
                    <a:pt x="5004" y="1"/>
                    <a:pt x="8006" y="935"/>
                  </a:cubicBezTo>
                  <a:cubicBezTo>
                    <a:pt x="10975" y="1869"/>
                    <a:pt x="12643" y="5038"/>
                    <a:pt x="11709" y="8007"/>
                  </a:cubicBezTo>
                  <a:close/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5607925" y="1566150"/>
              <a:ext cx="322750" cy="322750"/>
            </a:xfrm>
            <a:custGeom>
              <a:rect b="b" l="l" r="r" t="t"/>
              <a:pathLst>
                <a:path extrusionOk="0" fill="none" h="12910" w="12910">
                  <a:moveTo>
                    <a:pt x="9407" y="1635"/>
                  </a:moveTo>
                  <a:cubicBezTo>
                    <a:pt x="12076" y="3236"/>
                    <a:pt x="12910" y="6739"/>
                    <a:pt x="11275" y="9407"/>
                  </a:cubicBezTo>
                  <a:cubicBezTo>
                    <a:pt x="9674" y="12076"/>
                    <a:pt x="6172" y="12910"/>
                    <a:pt x="3503" y="11275"/>
                  </a:cubicBezTo>
                  <a:cubicBezTo>
                    <a:pt x="835" y="9674"/>
                    <a:pt x="1" y="6172"/>
                    <a:pt x="1635" y="3503"/>
                  </a:cubicBezTo>
                  <a:cubicBezTo>
                    <a:pt x="3236" y="835"/>
                    <a:pt x="6739" y="1"/>
                    <a:pt x="9407" y="1635"/>
                  </a:cubicBezTo>
                  <a:close/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5509525" y="1521950"/>
              <a:ext cx="165150" cy="112600"/>
            </a:xfrm>
            <a:custGeom>
              <a:rect b="b" l="l" r="r" t="t"/>
              <a:pathLst>
                <a:path extrusionOk="0" fill="none" h="4504" w="6606">
                  <a:moveTo>
                    <a:pt x="1" y="2603"/>
                  </a:moveTo>
                  <a:cubicBezTo>
                    <a:pt x="501" y="935"/>
                    <a:pt x="2302" y="1"/>
                    <a:pt x="3970" y="501"/>
                  </a:cubicBezTo>
                  <a:cubicBezTo>
                    <a:pt x="5671" y="1035"/>
                    <a:pt x="6605" y="2836"/>
                    <a:pt x="6072" y="4504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5903975" y="1696250"/>
              <a:ext cx="176825" cy="73400"/>
            </a:xfrm>
            <a:custGeom>
              <a:rect b="b" l="l" r="r" t="t"/>
              <a:pathLst>
                <a:path extrusionOk="0" fill="none" h="2936" w="7073">
                  <a:moveTo>
                    <a:pt x="0" y="2936"/>
                  </a:moveTo>
                  <a:lnTo>
                    <a:pt x="4304" y="668"/>
                  </a:lnTo>
                  <a:cubicBezTo>
                    <a:pt x="5604" y="0"/>
                    <a:pt x="7072" y="1201"/>
                    <a:pt x="6639" y="2602"/>
                  </a:cubicBezTo>
                  <a:lnTo>
                    <a:pt x="6639" y="2602"/>
                  </a:ln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5328575" y="1577825"/>
              <a:ext cx="89250" cy="47575"/>
            </a:xfrm>
            <a:custGeom>
              <a:rect b="b" l="l" r="r" t="t"/>
              <a:pathLst>
                <a:path extrusionOk="0" fill="none" h="1903" w="3570">
                  <a:moveTo>
                    <a:pt x="3569" y="1"/>
                  </a:moveTo>
                  <a:lnTo>
                    <a:pt x="0" y="1902"/>
                  </a:lnTo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5371925" y="1630375"/>
              <a:ext cx="48400" cy="25875"/>
            </a:xfrm>
            <a:custGeom>
              <a:rect b="b" l="l" r="r" t="t"/>
              <a:pathLst>
                <a:path extrusionOk="0" fill="none" h="1035" w="1936">
                  <a:moveTo>
                    <a:pt x="1935" y="0"/>
                  </a:moveTo>
                  <a:lnTo>
                    <a:pt x="1" y="1034"/>
                  </a:lnTo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5743025" y="1707100"/>
              <a:ext cx="89250" cy="46725"/>
            </a:xfrm>
            <a:custGeom>
              <a:rect b="b" l="l" r="r" t="t"/>
              <a:pathLst>
                <a:path extrusionOk="0" fill="none" h="1869" w="3570">
                  <a:moveTo>
                    <a:pt x="3570" y="0"/>
                  </a:moveTo>
                  <a:lnTo>
                    <a:pt x="1" y="1868"/>
                  </a:lnTo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5786400" y="1758800"/>
              <a:ext cx="48375" cy="25875"/>
            </a:xfrm>
            <a:custGeom>
              <a:rect b="b" l="l" r="r" t="t"/>
              <a:pathLst>
                <a:path extrusionOk="0" fill="none" h="1035" w="1935">
                  <a:moveTo>
                    <a:pt x="1935" y="0"/>
                  </a:moveTo>
                  <a:lnTo>
                    <a:pt x="0" y="1034"/>
                  </a:lnTo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1"/>
          <p:cNvGrpSpPr/>
          <p:nvPr/>
        </p:nvGrpSpPr>
        <p:grpSpPr>
          <a:xfrm>
            <a:off x="3129460" y="1364263"/>
            <a:ext cx="971643" cy="999054"/>
            <a:chOff x="6723350" y="2220250"/>
            <a:chExt cx="1420946" cy="1461032"/>
          </a:xfrm>
        </p:grpSpPr>
        <p:sp>
          <p:nvSpPr>
            <p:cNvPr id="480" name="Google Shape;480;p31"/>
            <p:cNvSpPr/>
            <p:nvPr/>
          </p:nvSpPr>
          <p:spPr>
            <a:xfrm>
              <a:off x="7474955" y="2220250"/>
              <a:ext cx="669333" cy="395909"/>
            </a:xfrm>
            <a:custGeom>
              <a:rect b="b" l="l" r="r" t="t"/>
              <a:pathLst>
                <a:path extrusionOk="0" h="5939" w="10041">
                  <a:moveTo>
                    <a:pt x="0" y="1"/>
                  </a:moveTo>
                  <a:lnTo>
                    <a:pt x="1601" y="2602"/>
                  </a:lnTo>
                  <a:lnTo>
                    <a:pt x="10041" y="59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A4E7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7474955" y="2220250"/>
              <a:ext cx="669333" cy="395909"/>
            </a:xfrm>
            <a:custGeom>
              <a:rect b="b" l="l" r="r" t="t"/>
              <a:pathLst>
                <a:path extrusionOk="0" fill="none" h="5939" w="10041">
                  <a:moveTo>
                    <a:pt x="0" y="1"/>
                  </a:moveTo>
                  <a:lnTo>
                    <a:pt x="10041" y="5938"/>
                  </a:lnTo>
                  <a:lnTo>
                    <a:pt x="1601" y="2602"/>
                  </a:lnTo>
                  <a:close/>
                </a:path>
              </a:pathLst>
            </a:custGeom>
            <a:solidFill>
              <a:srgbClr val="80A4E7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7581680" y="2393704"/>
              <a:ext cx="562610" cy="740554"/>
            </a:xfrm>
            <a:custGeom>
              <a:rect b="b" l="l" r="r" t="t"/>
              <a:pathLst>
                <a:path extrusionOk="0" h="11109" w="8440">
                  <a:moveTo>
                    <a:pt x="0" y="0"/>
                  </a:moveTo>
                  <a:lnTo>
                    <a:pt x="5237" y="11108"/>
                  </a:lnTo>
                  <a:lnTo>
                    <a:pt x="8440" y="3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7581680" y="2393704"/>
              <a:ext cx="562610" cy="740554"/>
            </a:xfrm>
            <a:custGeom>
              <a:rect b="b" l="l" r="r" t="t"/>
              <a:pathLst>
                <a:path extrusionOk="0" fill="none" h="11109" w="8440">
                  <a:moveTo>
                    <a:pt x="8440" y="3336"/>
                  </a:moveTo>
                  <a:lnTo>
                    <a:pt x="0" y="0"/>
                  </a:lnTo>
                  <a:lnTo>
                    <a:pt x="5237" y="11108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7930784" y="2616087"/>
              <a:ext cx="213512" cy="807216"/>
            </a:xfrm>
            <a:custGeom>
              <a:rect b="b" l="l" r="r" t="t"/>
              <a:pathLst>
                <a:path extrusionOk="0" h="12109" w="3203">
                  <a:moveTo>
                    <a:pt x="3203" y="0"/>
                  </a:moveTo>
                  <a:lnTo>
                    <a:pt x="0" y="7772"/>
                  </a:lnTo>
                  <a:lnTo>
                    <a:pt x="1435" y="12109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832274" y="2220250"/>
              <a:ext cx="749458" cy="278049"/>
            </a:xfrm>
            <a:custGeom>
              <a:rect b="b" l="l" r="r" t="t"/>
              <a:pathLst>
                <a:path extrusionOk="0" h="4171" w="11243">
                  <a:moveTo>
                    <a:pt x="9641" y="1"/>
                  </a:moveTo>
                  <a:lnTo>
                    <a:pt x="1" y="4170"/>
                  </a:lnTo>
                  <a:lnTo>
                    <a:pt x="11242" y="2602"/>
                  </a:lnTo>
                  <a:lnTo>
                    <a:pt x="9641" y="1"/>
                  </a:lnTo>
                  <a:close/>
                </a:path>
              </a:pathLst>
            </a:custGeom>
            <a:solidFill>
              <a:srgbClr val="EF9690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7930784" y="2616087"/>
              <a:ext cx="213512" cy="807216"/>
            </a:xfrm>
            <a:custGeom>
              <a:rect b="b" l="l" r="r" t="t"/>
              <a:pathLst>
                <a:path extrusionOk="0" fill="none" h="12109" w="3203">
                  <a:moveTo>
                    <a:pt x="3203" y="0"/>
                  </a:moveTo>
                  <a:lnTo>
                    <a:pt x="0" y="7772"/>
                  </a:lnTo>
                  <a:lnTo>
                    <a:pt x="1435" y="12109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832274" y="2393704"/>
              <a:ext cx="749458" cy="649359"/>
            </a:xfrm>
            <a:custGeom>
              <a:rect b="b" l="l" r="r" t="t"/>
              <a:pathLst>
                <a:path extrusionOk="0" h="9741" w="11243">
                  <a:moveTo>
                    <a:pt x="11242" y="0"/>
                  </a:moveTo>
                  <a:lnTo>
                    <a:pt x="1" y="1568"/>
                  </a:lnTo>
                  <a:lnTo>
                    <a:pt x="4337" y="9741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rgbClr val="AC99CE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832274" y="2220250"/>
              <a:ext cx="749458" cy="278049"/>
            </a:xfrm>
            <a:custGeom>
              <a:rect b="b" l="l" r="r" t="t"/>
              <a:pathLst>
                <a:path extrusionOk="0" fill="none" h="4171" w="11243">
                  <a:moveTo>
                    <a:pt x="9641" y="1"/>
                  </a:moveTo>
                  <a:lnTo>
                    <a:pt x="1" y="4170"/>
                  </a:lnTo>
                  <a:lnTo>
                    <a:pt x="11242" y="2602"/>
                  </a:ln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832274" y="2393704"/>
              <a:ext cx="749458" cy="649359"/>
            </a:xfrm>
            <a:custGeom>
              <a:rect b="b" l="l" r="r" t="t"/>
              <a:pathLst>
                <a:path extrusionOk="0" fill="none" h="9741" w="11243">
                  <a:moveTo>
                    <a:pt x="11242" y="0"/>
                  </a:moveTo>
                  <a:lnTo>
                    <a:pt x="4337" y="9741"/>
                  </a:lnTo>
                  <a:lnTo>
                    <a:pt x="1" y="1568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7121384" y="2393704"/>
              <a:ext cx="809452" cy="740554"/>
            </a:xfrm>
            <a:custGeom>
              <a:rect b="b" l="l" r="r" t="t"/>
              <a:pathLst>
                <a:path extrusionOk="0" h="11109" w="12143">
                  <a:moveTo>
                    <a:pt x="6905" y="0"/>
                  </a:moveTo>
                  <a:lnTo>
                    <a:pt x="0" y="9741"/>
                  </a:lnTo>
                  <a:lnTo>
                    <a:pt x="12142" y="11108"/>
                  </a:lnTo>
                  <a:lnTo>
                    <a:pt x="6905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7121384" y="2393704"/>
              <a:ext cx="809452" cy="740554"/>
            </a:xfrm>
            <a:custGeom>
              <a:rect b="b" l="l" r="r" t="t"/>
              <a:pathLst>
                <a:path extrusionOk="0" fill="none" h="11109" w="12143">
                  <a:moveTo>
                    <a:pt x="0" y="9741"/>
                  </a:moveTo>
                  <a:lnTo>
                    <a:pt x="12142" y="11108"/>
                  </a:lnTo>
                  <a:lnTo>
                    <a:pt x="6905" y="0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723350" y="2498229"/>
              <a:ext cx="398094" cy="785018"/>
            </a:xfrm>
            <a:custGeom>
              <a:rect b="b" l="l" r="r" t="t"/>
              <a:pathLst>
                <a:path extrusionOk="0" h="11776" w="5972">
                  <a:moveTo>
                    <a:pt x="1635" y="0"/>
                  </a:moveTo>
                  <a:lnTo>
                    <a:pt x="0" y="11775"/>
                  </a:lnTo>
                  <a:lnTo>
                    <a:pt x="0" y="11775"/>
                  </a:lnTo>
                  <a:lnTo>
                    <a:pt x="5971" y="8173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723350" y="2498229"/>
              <a:ext cx="398094" cy="785018"/>
            </a:xfrm>
            <a:custGeom>
              <a:rect b="b" l="l" r="r" t="t"/>
              <a:pathLst>
                <a:path extrusionOk="0" fill="none" h="11776" w="5972">
                  <a:moveTo>
                    <a:pt x="1635" y="0"/>
                  </a:moveTo>
                  <a:lnTo>
                    <a:pt x="0" y="11775"/>
                  </a:lnTo>
                  <a:lnTo>
                    <a:pt x="5971" y="8173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7121384" y="3042989"/>
              <a:ext cx="809452" cy="638293"/>
            </a:xfrm>
            <a:custGeom>
              <a:rect b="b" l="l" r="r" t="t"/>
              <a:pathLst>
                <a:path extrusionOk="0" h="9575" w="12143">
                  <a:moveTo>
                    <a:pt x="0" y="1"/>
                  </a:moveTo>
                  <a:lnTo>
                    <a:pt x="4203" y="9574"/>
                  </a:lnTo>
                  <a:lnTo>
                    <a:pt x="12142" y="1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C99CE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7121384" y="3042989"/>
              <a:ext cx="809452" cy="638293"/>
            </a:xfrm>
            <a:custGeom>
              <a:rect b="b" l="l" r="r" t="t"/>
              <a:pathLst>
                <a:path extrusionOk="0" fill="none" h="9575" w="12143">
                  <a:moveTo>
                    <a:pt x="12142" y="1368"/>
                  </a:moveTo>
                  <a:lnTo>
                    <a:pt x="4203" y="9574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7401561" y="3134182"/>
              <a:ext cx="624871" cy="547099"/>
            </a:xfrm>
            <a:custGeom>
              <a:rect b="b" l="l" r="r" t="t"/>
              <a:pathLst>
                <a:path extrusionOk="0" h="8207" w="9374">
                  <a:moveTo>
                    <a:pt x="7939" y="0"/>
                  </a:moveTo>
                  <a:lnTo>
                    <a:pt x="0" y="8206"/>
                  </a:lnTo>
                  <a:lnTo>
                    <a:pt x="9374" y="4337"/>
                  </a:lnTo>
                  <a:lnTo>
                    <a:pt x="7939" y="0"/>
                  </a:lnTo>
                  <a:close/>
                </a:path>
              </a:pathLst>
            </a:custGeom>
            <a:solidFill>
              <a:srgbClr val="80A4E7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7401561" y="3134182"/>
              <a:ext cx="624871" cy="547099"/>
            </a:xfrm>
            <a:custGeom>
              <a:rect b="b" l="l" r="r" t="t"/>
              <a:pathLst>
                <a:path extrusionOk="0" fill="none" h="8207" w="9374">
                  <a:moveTo>
                    <a:pt x="9374" y="4337"/>
                  </a:moveTo>
                  <a:lnTo>
                    <a:pt x="7939" y="0"/>
                  </a:lnTo>
                  <a:lnTo>
                    <a:pt x="0" y="8206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723350" y="3042989"/>
              <a:ext cx="678265" cy="638293"/>
            </a:xfrm>
            <a:custGeom>
              <a:rect b="b" l="l" r="r" t="t"/>
              <a:pathLst>
                <a:path extrusionOk="0" h="9575" w="10175">
                  <a:moveTo>
                    <a:pt x="5971" y="1"/>
                  </a:moveTo>
                  <a:lnTo>
                    <a:pt x="0" y="3603"/>
                  </a:lnTo>
                  <a:lnTo>
                    <a:pt x="10174" y="9574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rgbClr val="FCEFE7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6723350" y="3042989"/>
              <a:ext cx="678265" cy="638293"/>
            </a:xfrm>
            <a:custGeom>
              <a:rect b="b" l="l" r="r" t="t"/>
              <a:pathLst>
                <a:path extrusionOk="0" fill="none" h="9575" w="10175">
                  <a:moveTo>
                    <a:pt x="5971" y="1"/>
                  </a:moveTo>
                  <a:lnTo>
                    <a:pt x="0" y="3603"/>
                  </a:lnTo>
                  <a:lnTo>
                    <a:pt x="10174" y="9574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31"/>
          <p:cNvGrpSpPr/>
          <p:nvPr/>
        </p:nvGrpSpPr>
        <p:grpSpPr>
          <a:xfrm>
            <a:off x="99644" y="1704924"/>
            <a:ext cx="3675188" cy="2347450"/>
            <a:chOff x="175855" y="1545896"/>
            <a:chExt cx="3924386" cy="2506620"/>
          </a:xfrm>
        </p:grpSpPr>
        <p:grpSp>
          <p:nvGrpSpPr>
            <p:cNvPr id="501" name="Google Shape;501;p31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502" name="Google Shape;502;p31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1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1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1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1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1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1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1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1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1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1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1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14" name="Google Shape;514;p31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1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1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1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9" name="Google Shape;519;p31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1"/>
          <p:cNvGrpSpPr/>
          <p:nvPr/>
        </p:nvGrpSpPr>
        <p:grpSpPr>
          <a:xfrm>
            <a:off x="2018174" y="892117"/>
            <a:ext cx="739186" cy="1131427"/>
            <a:chOff x="2781325" y="673325"/>
            <a:chExt cx="437000" cy="668850"/>
          </a:xfrm>
        </p:grpSpPr>
        <p:sp>
          <p:nvSpPr>
            <p:cNvPr id="521" name="Google Shape;521;p31"/>
            <p:cNvSpPr/>
            <p:nvPr/>
          </p:nvSpPr>
          <p:spPr>
            <a:xfrm>
              <a:off x="2979800" y="1126975"/>
              <a:ext cx="238525" cy="215200"/>
            </a:xfrm>
            <a:custGeom>
              <a:rect b="b" l="l" r="r" t="t"/>
              <a:pathLst>
                <a:path extrusionOk="0" h="8608" w="9541">
                  <a:moveTo>
                    <a:pt x="7606" y="1"/>
                  </a:moveTo>
                  <a:lnTo>
                    <a:pt x="0" y="2336"/>
                  </a:lnTo>
                  <a:lnTo>
                    <a:pt x="1969" y="8607"/>
                  </a:lnTo>
                  <a:lnTo>
                    <a:pt x="9541" y="6239"/>
                  </a:lnTo>
                  <a:lnTo>
                    <a:pt x="7606" y="1"/>
                  </a:lnTo>
                  <a:close/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3005650" y="1207875"/>
              <a:ext cx="209350" cy="130950"/>
            </a:xfrm>
            <a:custGeom>
              <a:rect b="b" l="l" r="r" t="t"/>
              <a:pathLst>
                <a:path extrusionOk="0" fill="none" h="5238" w="8374">
                  <a:moveTo>
                    <a:pt x="7639" y="3270"/>
                  </a:moveTo>
                  <a:lnTo>
                    <a:pt x="1768" y="5104"/>
                  </a:lnTo>
                  <a:cubicBezTo>
                    <a:pt x="1301" y="5238"/>
                    <a:pt x="801" y="4971"/>
                    <a:pt x="668" y="4504"/>
                  </a:cubicBezTo>
                  <a:lnTo>
                    <a:pt x="1" y="2369"/>
                  </a:lnTo>
                  <a:lnTo>
                    <a:pt x="7573" y="1"/>
                  </a:lnTo>
                  <a:lnTo>
                    <a:pt x="8240" y="2169"/>
                  </a:lnTo>
                  <a:cubicBezTo>
                    <a:pt x="8373" y="2636"/>
                    <a:pt x="8106" y="3136"/>
                    <a:pt x="7639" y="3270"/>
                  </a:cubicBezTo>
                  <a:close/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2781325" y="704850"/>
              <a:ext cx="426150" cy="480525"/>
            </a:xfrm>
            <a:custGeom>
              <a:rect b="b" l="l" r="r" t="t"/>
              <a:pathLst>
                <a:path extrusionOk="0" h="19221" w="17046">
                  <a:moveTo>
                    <a:pt x="8648" y="1"/>
                  </a:moveTo>
                  <a:cubicBezTo>
                    <a:pt x="7572" y="1"/>
                    <a:pt x="6472" y="216"/>
                    <a:pt x="5404" y="674"/>
                  </a:cubicBezTo>
                  <a:cubicBezTo>
                    <a:pt x="2002" y="2142"/>
                    <a:pt x="0" y="5911"/>
                    <a:pt x="701" y="9547"/>
                  </a:cubicBezTo>
                  <a:cubicBezTo>
                    <a:pt x="1168" y="12049"/>
                    <a:pt x="2702" y="14017"/>
                    <a:pt x="4670" y="15151"/>
                  </a:cubicBezTo>
                  <a:cubicBezTo>
                    <a:pt x="6205" y="16019"/>
                    <a:pt x="7372" y="17353"/>
                    <a:pt x="7906" y="19021"/>
                  </a:cubicBezTo>
                  <a:lnTo>
                    <a:pt x="7939" y="19221"/>
                  </a:lnTo>
                  <a:lnTo>
                    <a:pt x="15545" y="16886"/>
                  </a:lnTo>
                  <a:lnTo>
                    <a:pt x="15478" y="16652"/>
                  </a:lnTo>
                  <a:cubicBezTo>
                    <a:pt x="14978" y="15051"/>
                    <a:pt x="15111" y="13283"/>
                    <a:pt x="15878" y="11782"/>
                  </a:cubicBezTo>
                  <a:cubicBezTo>
                    <a:pt x="16812" y="9948"/>
                    <a:pt x="17046" y="7813"/>
                    <a:pt x="16412" y="5711"/>
                  </a:cubicBezTo>
                  <a:cubicBezTo>
                    <a:pt x="15318" y="2225"/>
                    <a:pt x="12108" y="1"/>
                    <a:pt x="8648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0623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3013150" y="762475"/>
              <a:ext cx="104275" cy="81075"/>
            </a:xfrm>
            <a:custGeom>
              <a:rect b="b" l="l" r="r" t="t"/>
              <a:pathLst>
                <a:path extrusionOk="0" h="3243" w="4171">
                  <a:moveTo>
                    <a:pt x="1321" y="1"/>
                  </a:moveTo>
                  <a:cubicBezTo>
                    <a:pt x="633" y="1"/>
                    <a:pt x="139" y="334"/>
                    <a:pt x="67" y="904"/>
                  </a:cubicBezTo>
                  <a:cubicBezTo>
                    <a:pt x="1" y="1705"/>
                    <a:pt x="868" y="2672"/>
                    <a:pt x="1969" y="3073"/>
                  </a:cubicBezTo>
                  <a:cubicBezTo>
                    <a:pt x="2286" y="3188"/>
                    <a:pt x="2591" y="3242"/>
                    <a:pt x="2868" y="3242"/>
                  </a:cubicBezTo>
                  <a:cubicBezTo>
                    <a:pt x="3552" y="3242"/>
                    <a:pt x="4056" y="2909"/>
                    <a:pt x="4104" y="2339"/>
                  </a:cubicBezTo>
                  <a:cubicBezTo>
                    <a:pt x="4170" y="1505"/>
                    <a:pt x="3336" y="538"/>
                    <a:pt x="2236" y="171"/>
                  </a:cubicBezTo>
                  <a:cubicBezTo>
                    <a:pt x="1909" y="55"/>
                    <a:pt x="1599" y="1"/>
                    <a:pt x="1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2781325" y="673325"/>
              <a:ext cx="426150" cy="512050"/>
            </a:xfrm>
            <a:custGeom>
              <a:rect b="b" l="l" r="r" t="t"/>
              <a:pathLst>
                <a:path extrusionOk="0" fill="none" h="20482" w="17046">
                  <a:moveTo>
                    <a:pt x="16412" y="6972"/>
                  </a:moveTo>
                  <a:cubicBezTo>
                    <a:pt x="14978" y="2402"/>
                    <a:pt x="9908" y="1"/>
                    <a:pt x="5404" y="1935"/>
                  </a:cubicBezTo>
                  <a:cubicBezTo>
                    <a:pt x="2002" y="3403"/>
                    <a:pt x="0" y="7172"/>
                    <a:pt x="701" y="10808"/>
                  </a:cubicBezTo>
                  <a:cubicBezTo>
                    <a:pt x="1168" y="13310"/>
                    <a:pt x="2702" y="15278"/>
                    <a:pt x="4670" y="16412"/>
                  </a:cubicBezTo>
                  <a:cubicBezTo>
                    <a:pt x="6205" y="17280"/>
                    <a:pt x="7372" y="18614"/>
                    <a:pt x="7906" y="20282"/>
                  </a:cubicBezTo>
                  <a:lnTo>
                    <a:pt x="7939" y="20482"/>
                  </a:lnTo>
                  <a:lnTo>
                    <a:pt x="15545" y="18147"/>
                  </a:lnTo>
                  <a:lnTo>
                    <a:pt x="15478" y="17913"/>
                  </a:lnTo>
                  <a:cubicBezTo>
                    <a:pt x="14978" y="16312"/>
                    <a:pt x="15111" y="14544"/>
                    <a:pt x="15878" y="13043"/>
                  </a:cubicBezTo>
                  <a:cubicBezTo>
                    <a:pt x="16812" y="11209"/>
                    <a:pt x="17046" y="9074"/>
                    <a:pt x="16412" y="6972"/>
                  </a:cubicBezTo>
                  <a:close/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2979800" y="1126975"/>
              <a:ext cx="215175" cy="139300"/>
            </a:xfrm>
            <a:custGeom>
              <a:rect b="b" l="l" r="r" t="t"/>
              <a:pathLst>
                <a:path extrusionOk="0" fill="none" h="5572" w="8607">
                  <a:moveTo>
                    <a:pt x="0" y="2336"/>
                  </a:moveTo>
                  <a:lnTo>
                    <a:pt x="7606" y="1"/>
                  </a:lnTo>
                  <a:lnTo>
                    <a:pt x="8607" y="3237"/>
                  </a:lnTo>
                  <a:lnTo>
                    <a:pt x="1035" y="5572"/>
                  </a:lnTo>
                  <a:close/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2903075" y="928500"/>
              <a:ext cx="171825" cy="227700"/>
            </a:xfrm>
            <a:custGeom>
              <a:rect b="b" l="l" r="r" t="t"/>
              <a:pathLst>
                <a:path extrusionOk="0" fill="none" h="9108" w="6873">
                  <a:moveTo>
                    <a:pt x="6872" y="9107"/>
                  </a:moveTo>
                  <a:lnTo>
                    <a:pt x="4837" y="2569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3024000" y="870125"/>
              <a:ext cx="65075" cy="122625"/>
            </a:xfrm>
            <a:custGeom>
              <a:rect b="b" l="l" r="r" t="t"/>
              <a:pathLst>
                <a:path extrusionOk="0" fill="none" h="4905" w="2603">
                  <a:moveTo>
                    <a:pt x="0" y="4904"/>
                  </a:moveTo>
                  <a:lnTo>
                    <a:pt x="2602" y="1"/>
                  </a:lnTo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40"/>
          <p:cNvGrpSpPr/>
          <p:nvPr/>
        </p:nvGrpSpPr>
        <p:grpSpPr>
          <a:xfrm>
            <a:off x="-991751" y="4111304"/>
            <a:ext cx="3843108" cy="2233592"/>
            <a:chOff x="3909625" y="3119050"/>
            <a:chExt cx="811450" cy="471600"/>
          </a:xfrm>
        </p:grpSpPr>
        <p:sp>
          <p:nvSpPr>
            <p:cNvPr id="659" name="Google Shape;659;p40"/>
            <p:cNvSpPr/>
            <p:nvPr/>
          </p:nvSpPr>
          <p:spPr>
            <a:xfrm>
              <a:off x="4058075" y="3119050"/>
              <a:ext cx="500375" cy="471600"/>
            </a:xfrm>
            <a:custGeom>
              <a:rect b="b" l="l" r="r" t="t"/>
              <a:pathLst>
                <a:path extrusionOk="0" h="18864" w="20015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4305750" y="3172350"/>
              <a:ext cx="155975" cy="121825"/>
            </a:xfrm>
            <a:custGeom>
              <a:rect b="b" l="l" r="r" t="t"/>
              <a:pathLst>
                <a:path extrusionOk="0" h="4873" w="6239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4033875" y="3233600"/>
              <a:ext cx="572950" cy="240175"/>
            </a:xfrm>
            <a:custGeom>
              <a:rect b="b" l="l" r="r" t="t"/>
              <a:pathLst>
                <a:path extrusionOk="0" fill="none" h="9607" w="22918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3909625" y="3186050"/>
              <a:ext cx="811450" cy="343600"/>
            </a:xfrm>
            <a:custGeom>
              <a:rect b="b" l="l" r="r" t="t"/>
              <a:pathLst>
                <a:path extrusionOk="0" fill="none" h="13744" w="32458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3" name="Google Shape;663;p40"/>
          <p:cNvSpPr txBox="1"/>
          <p:nvPr/>
        </p:nvSpPr>
        <p:spPr>
          <a:xfrm>
            <a:off x="2740825" y="674325"/>
            <a:ext cx="64032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JavaScript selector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</a:rPr>
              <a:t>●</a:t>
            </a:r>
            <a:r>
              <a:rPr lang="en" sz="2300"/>
              <a:t>document.getElementById("myID")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</a:rPr>
              <a:t>●</a:t>
            </a:r>
            <a:r>
              <a:rPr lang="en" sz="2300"/>
              <a:t>document.getElementsByTagName("p”)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</a:rPr>
              <a:t>●</a:t>
            </a:r>
            <a:r>
              <a:rPr lang="en" sz="2300"/>
              <a:t>document.getElementsByClassName("class”)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</a:rPr>
              <a:t>●</a:t>
            </a:r>
            <a:r>
              <a:rPr lang="en" sz="2300"/>
              <a:t>document.querySelectorAll("span.a, span.c")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●document.querySelector("#id, .class")</a:t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41"/>
          <p:cNvGrpSpPr/>
          <p:nvPr/>
        </p:nvGrpSpPr>
        <p:grpSpPr>
          <a:xfrm>
            <a:off x="-991751" y="4111304"/>
            <a:ext cx="3843108" cy="2233592"/>
            <a:chOff x="3909625" y="3119050"/>
            <a:chExt cx="811450" cy="471600"/>
          </a:xfrm>
        </p:grpSpPr>
        <p:sp>
          <p:nvSpPr>
            <p:cNvPr id="669" name="Google Shape;669;p41"/>
            <p:cNvSpPr/>
            <p:nvPr/>
          </p:nvSpPr>
          <p:spPr>
            <a:xfrm>
              <a:off x="4058075" y="3119050"/>
              <a:ext cx="500375" cy="471600"/>
            </a:xfrm>
            <a:custGeom>
              <a:rect b="b" l="l" r="r" t="t"/>
              <a:pathLst>
                <a:path extrusionOk="0" h="18864" w="20015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4305750" y="3172350"/>
              <a:ext cx="155975" cy="121825"/>
            </a:xfrm>
            <a:custGeom>
              <a:rect b="b" l="l" r="r" t="t"/>
              <a:pathLst>
                <a:path extrusionOk="0" h="4873" w="6239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4033875" y="3233600"/>
              <a:ext cx="572950" cy="240175"/>
            </a:xfrm>
            <a:custGeom>
              <a:rect b="b" l="l" r="r" t="t"/>
              <a:pathLst>
                <a:path extrusionOk="0" fill="none" h="9607" w="22918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3909625" y="3186050"/>
              <a:ext cx="811450" cy="343600"/>
            </a:xfrm>
            <a:custGeom>
              <a:rect b="b" l="l" r="r" t="t"/>
              <a:pathLst>
                <a:path extrusionOk="0" fill="none" h="13744" w="32458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3" name="Google Shape;673;p41"/>
          <p:cNvSpPr txBox="1"/>
          <p:nvPr/>
        </p:nvSpPr>
        <p:spPr>
          <a:xfrm>
            <a:off x="2750550" y="557650"/>
            <a:ext cx="28500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jQuery selector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前面需要加上 $(), 裡面類似 css 選擇器用法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○html 標籤選擇器       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○class 選擇器             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○id 選擇器                  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○屬性選擇器             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○一次選擇多個          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4" name="Google Shape;674;p41"/>
          <p:cNvSpPr txBox="1"/>
          <p:nvPr/>
        </p:nvSpPr>
        <p:spPr>
          <a:xfrm>
            <a:off x="5911625" y="1964050"/>
            <a:ext cx="5600400" cy="28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  <a:cs typeface="Basic"/>
                <a:sym typeface="Basic"/>
              </a:rPr>
              <a:t>$(“div”)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  <a:cs typeface="Basic"/>
                <a:sym typeface="Basic"/>
              </a:rPr>
              <a:t>$(“.class”)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  <a:cs typeface="Basic"/>
                <a:sym typeface="Basic"/>
              </a:rPr>
              <a:t>$(“#id”)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  <a:cs typeface="Basic"/>
                <a:sym typeface="Basic"/>
              </a:rPr>
              <a:t>$(“a[href=’#’]”)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  <a:cs typeface="Basic"/>
                <a:sym typeface="Basic"/>
              </a:rPr>
              <a:t>$(“.btn, .btns”)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</p:txBody>
      </p:sp>
      <p:sp>
        <p:nvSpPr>
          <p:cNvPr id="675" name="Google Shape;675;p41"/>
          <p:cNvSpPr/>
          <p:nvPr/>
        </p:nvSpPr>
        <p:spPr>
          <a:xfrm>
            <a:off x="5464350" y="2140675"/>
            <a:ext cx="4473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41"/>
          <p:cNvSpPr/>
          <p:nvPr/>
        </p:nvSpPr>
        <p:spPr>
          <a:xfrm>
            <a:off x="5464350" y="2607350"/>
            <a:ext cx="4473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1"/>
          <p:cNvSpPr/>
          <p:nvPr/>
        </p:nvSpPr>
        <p:spPr>
          <a:xfrm>
            <a:off x="5464350" y="3048950"/>
            <a:ext cx="4473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1"/>
          <p:cNvSpPr/>
          <p:nvPr/>
        </p:nvSpPr>
        <p:spPr>
          <a:xfrm>
            <a:off x="5464350" y="3478788"/>
            <a:ext cx="4473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1"/>
          <p:cNvSpPr/>
          <p:nvPr/>
        </p:nvSpPr>
        <p:spPr>
          <a:xfrm>
            <a:off x="5464350" y="3908650"/>
            <a:ext cx="4473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2"/>
          <p:cNvSpPr txBox="1"/>
          <p:nvPr>
            <p:ph idx="1" type="body"/>
          </p:nvPr>
        </p:nvSpPr>
        <p:spPr>
          <a:xfrm>
            <a:off x="1193975" y="1050375"/>
            <a:ext cx="3680700" cy="37794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:button(input, button)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:checkbox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:checked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:disabled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:enabled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:file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:focus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:image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685" name="Google Shape;685;p4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Form selector</a:t>
            </a:r>
            <a:endParaRPr/>
          </a:p>
        </p:txBody>
      </p:sp>
      <p:sp>
        <p:nvSpPr>
          <p:cNvPr id="686" name="Google Shape;686;p42"/>
          <p:cNvSpPr txBox="1"/>
          <p:nvPr>
            <p:ph idx="1" type="body"/>
          </p:nvPr>
        </p:nvSpPr>
        <p:spPr>
          <a:xfrm>
            <a:off x="5332850" y="988850"/>
            <a:ext cx="36807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:input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:password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:radio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:reset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:selected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:submit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:text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3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●:eq()- 選取第 n 個</a:t>
            </a: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(從0開始計算)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●:even- 選取第偶數個</a:t>
            </a: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(從0開始計算)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●:odd- 選取第奇數個(從0開始計算)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●:first- 選取第一個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●:last- 選取最後一個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●:gt()- 選取大於第 n 個的(也可以給負數)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●:lt()- 選取小於第 n 個的(也可以給負數)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:header- 選取 h1~h6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Basic filter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4"/>
          <p:cNvSpPr txBox="1"/>
          <p:nvPr>
            <p:ph idx="1" type="body"/>
          </p:nvPr>
        </p:nvSpPr>
        <p:spPr>
          <a:xfrm>
            <a:off x="1164800" y="933700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:not()- 不選取某個狀態，範例為只有沒選取狀態下的 checkbox 旁的字會變色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&lt;input type="checkbox" name="alex"&gt;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&lt;span&gt;Alex&lt;/span&gt;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&lt;input type="checkbox" name="bill" checked="checked"&gt;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&lt;span&gt;Bill&lt;/span&gt;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 "input:not(:checked) + span" ).css( "background", "yellow" );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Basic filter</a:t>
            </a:r>
            <a:endParaRPr/>
          </a:p>
        </p:txBody>
      </p:sp>
      <p:pic>
        <p:nvPicPr>
          <p:cNvPr id="699" name="Google Shape;6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050" y="3854675"/>
            <a:ext cx="1692950" cy="12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5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●:first-child- 選取第一個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●:last-child- 選取最後一個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●:first-of-type- 選取同類第一個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●:last-of-type- 選取同類最後一個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●:nth-child()- 第 n 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●:nth-last-child()- 倒數第 n 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●:nth-of-type()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●:nth-last-of-type()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●:only-child- 選取只有一個的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●:only-of-type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Child Filter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6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●:contains()- 選取內容包含xx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class="names"&gt;Jason Kidd&lt;/div&gt;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</a:t>
            </a: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names</a:t>
            </a: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"&gt;LeBron James&lt;/div&gt;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</a:t>
            </a: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names</a:t>
            </a: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"&gt;Jason Williams&lt;/div&gt;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</a:t>
            </a: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names</a:t>
            </a: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"&gt;James Harden&lt;/div&gt;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$("div.</a:t>
            </a: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names</a:t>
            </a: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:contains('Jason')").css("background", "yellow");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Content filter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7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:empty- 選取內容為空的元素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&lt;table class="table empty"&gt; 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&lt;tbody&gt; 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&lt;tr&gt; &lt;td&gt;1&lt;/td&gt;&lt;td&gt;&lt;/td&gt; &lt;td&gt;3&lt;/td&gt;&lt;td&gt;&lt;/td&gt; &lt;/tr&gt; 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&lt;/tbody&gt; 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&lt;/table&gt;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$(".empty td:empty").css("background", "yellow");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47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Content filter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8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:has()- 包含 xx 元素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&lt;div&gt;abc&lt;/div&gt;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&lt;div&gt;&lt;p&gt;def&lt;/p&gt;&lt;/div&gt;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$("div:has(p)").css("background", "yellow");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Content filter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9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:hidden- 選取隱藏的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●:visible- 選取看得見的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hidden&gt;abc&lt;/div&gt;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&lt;div&gt;&lt;p&gt;def&lt;/p&gt;&lt;/div&gt;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$("div:hidden").show();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Visibility Filter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2"/>
          <p:cNvSpPr txBox="1"/>
          <p:nvPr>
            <p:ph idx="1" type="body"/>
          </p:nvPr>
        </p:nvSpPr>
        <p:spPr>
          <a:xfrm>
            <a:off x="714150" y="1040650"/>
            <a:ext cx="7715700" cy="37794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jQuery有下列特色：</a:t>
            </a:r>
            <a:endParaRPr sz="17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使用多瀏覽器開源選擇器引擎</a:t>
            </a:r>
            <a:r>
              <a:rPr i="1"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Sizzle</a:t>
            </a: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（jQuery專案的衍生產品）進行</a:t>
            </a:r>
            <a:r>
              <a:rPr lang="en" sz="145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DOM</a:t>
            </a: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元素選擇</a:t>
            </a:r>
            <a:r>
              <a:rPr baseline="30000" lang="en" sz="145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[10]</a:t>
            </a:r>
            <a:endParaRPr baseline="30000" sz="1450">
              <a:solidFill>
                <a:srgbClr val="0B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基於CSS選擇器的DOM操作，使用元素的名稱和屬性（如id和class）</a:t>
            </a:r>
            <a:b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作為選擇DOM中節點的條件</a:t>
            </a:r>
            <a:endParaRPr sz="14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事件 event</a:t>
            </a:r>
            <a:endParaRPr sz="14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特效和動畫 </a:t>
            </a:r>
            <a:endParaRPr sz="14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❏"/>
            </a:pPr>
            <a:r>
              <a:rPr lang="en" sz="145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Ajax</a:t>
            </a:r>
            <a:endParaRPr sz="1450">
              <a:solidFill>
                <a:srgbClr val="0B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❏"/>
            </a:pPr>
            <a:r>
              <a:rPr lang="en" sz="1450">
                <a:solidFill>
                  <a:srgbClr val="A55858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Deferred和Promise</a:t>
            </a: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物件來控制非同步處理</a:t>
            </a:r>
            <a:endParaRPr sz="14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❏"/>
            </a:pPr>
            <a:r>
              <a:rPr lang="en" sz="145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JSON</a:t>
            </a: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解析</a:t>
            </a:r>
            <a:endParaRPr sz="14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通過外掛程式擴充</a:t>
            </a:r>
            <a:endParaRPr sz="1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多瀏覽器（不要與</a:t>
            </a:r>
            <a:r>
              <a:rPr lang="en" sz="145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跨瀏覽器</a:t>
            </a: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混淆）支援</a:t>
            </a:r>
            <a:endParaRPr sz="14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 of  jQuery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0"/>
          <p:cNvSpPr txBox="1"/>
          <p:nvPr>
            <p:ph type="title"/>
          </p:nvPr>
        </p:nvSpPr>
        <p:spPr>
          <a:xfrm>
            <a:off x="714125" y="2034150"/>
            <a:ext cx="3486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遍歷</a:t>
            </a:r>
            <a:r>
              <a:rPr lang="en"/>
              <a:t> </a:t>
            </a:r>
            <a:r>
              <a:rPr lang="en"/>
              <a:t>Traversing</a:t>
            </a:r>
            <a:endParaRPr/>
          </a:p>
        </p:txBody>
      </p:sp>
      <p:sp>
        <p:nvSpPr>
          <p:cNvPr id="735" name="Google Shape;735;p50"/>
          <p:cNvSpPr txBox="1"/>
          <p:nvPr>
            <p:ph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736" name="Google Shape;736;p50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737" name="Google Shape;737;p50"/>
            <p:cNvSpPr/>
            <p:nvPr/>
          </p:nvSpPr>
          <p:spPr>
            <a:xfrm>
              <a:off x="5169700" y="601682"/>
              <a:ext cx="476868" cy="2152217"/>
            </a:xfrm>
            <a:custGeom>
              <a:rect b="b" l="l" r="r" t="t"/>
              <a:pathLst>
                <a:path extrusionOk="0" fill="none" h="51338" w="11375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5169700" y="601682"/>
              <a:ext cx="472676" cy="2152217"/>
            </a:xfrm>
            <a:custGeom>
              <a:rect b="b" l="l" r="r" t="t"/>
              <a:pathLst>
                <a:path extrusionOk="0" h="51338" w="11275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5489643" y="2579012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5502518" y="2497893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fill="none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5502518" y="2579012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5489643" y="2497893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5881450" y="430096"/>
              <a:ext cx="683882" cy="895548"/>
            </a:xfrm>
            <a:custGeom>
              <a:rect b="b" l="l" r="r" t="t"/>
              <a:pathLst>
                <a:path extrusionOk="0" h="21362" w="16313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5881450" y="407291"/>
              <a:ext cx="683882" cy="941202"/>
            </a:xfrm>
            <a:custGeom>
              <a:rect b="b" l="l" r="r" t="t"/>
              <a:pathLst>
                <a:path extrusionOk="0" fill="none" h="22451" w="16313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50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748" name="Google Shape;748;p50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749" name="Google Shape;749;p50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50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50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50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50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50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50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50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50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50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50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50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761" name="Google Shape;761;p50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50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50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50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765" name="Google Shape;765;p50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6" name="Google Shape;766;p50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1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●.eq()- 選取第 n 個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●.even()- 選取第偶數個 (從零開始計算)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●.odd()- 選取第奇數個 (從零開始計算)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●.first()- 選取第一個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●.last()- 選取最後一個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51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Filtering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2"/>
          <p:cNvSpPr txBox="1"/>
          <p:nvPr>
            <p:ph idx="1" type="body"/>
          </p:nvPr>
        </p:nvSpPr>
        <p:spPr>
          <a:xfrm>
            <a:off x="1167125" y="104142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●.has()- 選取含有 xx</a:t>
            </a:r>
            <a:b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&lt;div&gt;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&lt;div class="a1"&gt;A1&lt;/div&gt;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&lt;/div&gt;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&lt;div&gt;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&lt;div class="a2"&gt;A2&lt;/div&gt;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&lt;/div&gt;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$("div").has(".a1").css("background", "red");</a:t>
            </a:r>
            <a:endParaRPr sz="16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Filtering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3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.not()- 選取不是 xx 的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class="a1"&gt;A1&lt;/div&gt;</a:t>
            </a:r>
            <a:endParaRPr sz="17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class="a2"&gt;A2&lt;/div&gt;</a:t>
            </a:r>
            <a:endParaRPr sz="17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class="a3"&gt;A3&lt;/div&gt;</a:t>
            </a:r>
            <a:endParaRPr sz="17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7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$("div").not(".a1").css("background", "red");</a:t>
            </a:r>
            <a:endParaRPr sz="17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5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Filtering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4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.children()- 所有條件相符子元素(只找一層)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.find()- 找條件相符子孫元素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5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Tree Traversal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55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.parent()- 往上選取一層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.closest()- 最接近祖先元素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.parents()- 往上選取全部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.parentsUntil()- 往上選取全部並設定停止的元素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5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Tree Traversal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6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●.next()- 往後找一個元素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●.nextAll()- 往後及其之後的元素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●.nextUntil()- 往後選但到特定元素後停止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5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Tree Traversal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7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●.prev()-往前找一個元素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●.prevAll()-往前及其之前的元素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●.prevUntil()-往前選但到特定元素停止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57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Tree Traversal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8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.siblings()- 自己以外的元素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class="a1"&gt;A1&lt;/div&gt;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class="a2"&gt;A2&lt;/div&gt;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class="a3"&gt;A3&lt;/div&gt;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class="a4"&gt;A4&lt;/div&gt;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class="a5"&gt;A5&lt;/div&gt;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$(".a2").siblings().css("background", "red");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5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Tree Traversal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9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.end()- 回到上一個選取狀態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5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Tree Traversal</a:t>
            </a:r>
            <a:endParaRPr/>
          </a:p>
        </p:txBody>
      </p:sp>
      <p:sp>
        <p:nvSpPr>
          <p:cNvPr id="821" name="Google Shape;821;p59"/>
          <p:cNvSpPr txBox="1"/>
          <p:nvPr/>
        </p:nvSpPr>
        <p:spPr>
          <a:xfrm>
            <a:off x="1357575" y="1705375"/>
            <a:ext cx="3119100" cy="3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// HTML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&lt;ul class="first"&gt;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&lt;li class=”a1"&gt;list item 1&lt;/li&gt;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&lt;li&gt;list item 2&lt;/li&gt;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&lt;li class=”a2"&gt;list item 3&lt;/li&gt;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&lt;/ul&gt;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&lt;ul class="second"&gt;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&lt;li class=”a1"&gt;list item 1&lt;/li&gt;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&lt;li&gt;list item 2&lt;/li&gt;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&lt;li class=”2"&gt;list item 3&lt;/li&gt;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&lt;/ul&gt;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2" name="Google Shape;822;p59"/>
          <p:cNvSpPr txBox="1"/>
          <p:nvPr/>
        </p:nvSpPr>
        <p:spPr>
          <a:xfrm>
            <a:off x="4633700" y="1705375"/>
            <a:ext cx="4330800" cy="3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// jQuery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$( "ul.first" )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      .find( ".a1" )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      .css( "background-color", "red" )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      .end()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      .find( ".a2" )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      .css( "background-color", "green" );</a:t>
            </a:r>
            <a:endParaRPr sz="1700"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"/>
          <p:cNvSpPr txBox="1"/>
          <p:nvPr>
            <p:ph idx="15"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市佔率</a:t>
            </a:r>
            <a:endParaRPr/>
          </a:p>
        </p:txBody>
      </p:sp>
      <p:pic>
        <p:nvPicPr>
          <p:cNvPr id="540" name="Google Shape;5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38" y="988850"/>
            <a:ext cx="8667930" cy="384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0"/>
          <p:cNvSpPr txBox="1"/>
          <p:nvPr>
            <p:ph idx="4" type="title"/>
          </p:nvPr>
        </p:nvSpPr>
        <p:spPr>
          <a:xfrm>
            <a:off x="2872450" y="381475"/>
            <a:ext cx="40659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練習1：列表選取</a:t>
            </a:r>
            <a:endParaRPr/>
          </a:p>
        </p:txBody>
      </p:sp>
      <p:grpSp>
        <p:nvGrpSpPr>
          <p:cNvPr id="828" name="Google Shape;828;p60"/>
          <p:cNvGrpSpPr/>
          <p:nvPr/>
        </p:nvGrpSpPr>
        <p:grpSpPr>
          <a:xfrm>
            <a:off x="-77216" y="-199744"/>
            <a:ext cx="3272507" cy="4041088"/>
            <a:chOff x="1002400" y="1100012"/>
            <a:chExt cx="3272507" cy="4041088"/>
          </a:xfrm>
        </p:grpSpPr>
        <p:sp>
          <p:nvSpPr>
            <p:cNvPr id="829" name="Google Shape;829;p60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60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0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60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0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60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60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0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0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8" name="Google Shape;838;p60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9" name="Google Shape;839;p60"/>
          <p:cNvGrpSpPr/>
          <p:nvPr/>
        </p:nvGrpSpPr>
        <p:grpSpPr>
          <a:xfrm rot="10800000">
            <a:off x="5871484" y="1178606"/>
            <a:ext cx="3272507" cy="4041088"/>
            <a:chOff x="1002400" y="1100012"/>
            <a:chExt cx="3272507" cy="4041088"/>
          </a:xfrm>
        </p:grpSpPr>
        <p:sp>
          <p:nvSpPr>
            <p:cNvPr id="840" name="Google Shape;840;p60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0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60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60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60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60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60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0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60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49" name="Google Shape;849;p60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0" name="Google Shape;850;p60"/>
          <p:cNvSpPr txBox="1"/>
          <p:nvPr/>
        </p:nvSpPr>
        <p:spPr>
          <a:xfrm>
            <a:off x="1873675" y="1047800"/>
            <a:ext cx="64626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●點擊 checkbox 後讓整行 highlight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●用 :checkbox 選擇上層元素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51" name="Google Shape;85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588" y="2105788"/>
            <a:ext cx="7043325" cy="203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1"/>
          <p:cNvSpPr txBox="1"/>
          <p:nvPr>
            <p:ph idx="4" type="title"/>
          </p:nvPr>
        </p:nvSpPr>
        <p:spPr>
          <a:xfrm>
            <a:off x="2872450" y="381475"/>
            <a:ext cx="39111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練習2：</a:t>
            </a:r>
            <a:r>
              <a:rPr lang="en"/>
              <a:t>往後選取</a:t>
            </a:r>
            <a:endParaRPr/>
          </a:p>
        </p:txBody>
      </p:sp>
      <p:grpSp>
        <p:nvGrpSpPr>
          <p:cNvPr id="857" name="Google Shape;857;p61"/>
          <p:cNvGrpSpPr/>
          <p:nvPr/>
        </p:nvGrpSpPr>
        <p:grpSpPr>
          <a:xfrm>
            <a:off x="-77216" y="-199744"/>
            <a:ext cx="3272507" cy="4041088"/>
            <a:chOff x="1002400" y="1100012"/>
            <a:chExt cx="3272507" cy="4041088"/>
          </a:xfrm>
        </p:grpSpPr>
        <p:sp>
          <p:nvSpPr>
            <p:cNvPr id="858" name="Google Shape;858;p61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61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61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1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61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61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1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61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1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7" name="Google Shape;867;p61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68" name="Google Shape;868;p61"/>
          <p:cNvGrpSpPr/>
          <p:nvPr/>
        </p:nvGrpSpPr>
        <p:grpSpPr>
          <a:xfrm rot="10800000">
            <a:off x="5871484" y="1178606"/>
            <a:ext cx="3272507" cy="4041088"/>
            <a:chOff x="1002400" y="1100012"/>
            <a:chExt cx="3272507" cy="4041088"/>
          </a:xfrm>
        </p:grpSpPr>
        <p:sp>
          <p:nvSpPr>
            <p:cNvPr id="869" name="Google Shape;869;p61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61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61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61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61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61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1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1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61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8" name="Google Shape;878;p61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9" name="Google Shape;879;p61"/>
          <p:cNvSpPr txBox="1"/>
          <p:nvPr/>
        </p:nvSpPr>
        <p:spPr>
          <a:xfrm>
            <a:off x="1873675" y="1047800"/>
            <a:ext cx="64626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●點擊 div 後讓</a:t>
            </a:r>
            <a:r>
              <a:rPr lang="en" sz="2000"/>
              <a:t>後面背景顏色都變成 lightblue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80" name="Google Shape;8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696" y="1998907"/>
            <a:ext cx="6462599" cy="2025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62"/>
          <p:cNvSpPr txBox="1"/>
          <p:nvPr>
            <p:ph idx="4" type="title"/>
          </p:nvPr>
        </p:nvSpPr>
        <p:spPr>
          <a:xfrm>
            <a:off x="2872450" y="381475"/>
            <a:ext cx="41136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練習3：</a:t>
            </a:r>
            <a:r>
              <a:rPr lang="en"/>
              <a:t>照片</a:t>
            </a:r>
            <a:r>
              <a:rPr lang="en"/>
              <a:t>選取</a:t>
            </a:r>
            <a:endParaRPr/>
          </a:p>
        </p:txBody>
      </p:sp>
      <p:grpSp>
        <p:nvGrpSpPr>
          <p:cNvPr id="886" name="Google Shape;886;p62"/>
          <p:cNvGrpSpPr/>
          <p:nvPr/>
        </p:nvGrpSpPr>
        <p:grpSpPr>
          <a:xfrm>
            <a:off x="-77216" y="-199744"/>
            <a:ext cx="3272507" cy="4041088"/>
            <a:chOff x="1002400" y="1100012"/>
            <a:chExt cx="3272507" cy="4041088"/>
          </a:xfrm>
        </p:grpSpPr>
        <p:sp>
          <p:nvSpPr>
            <p:cNvPr id="887" name="Google Shape;887;p62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2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62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2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2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2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2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2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2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6" name="Google Shape;896;p62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7" name="Google Shape;897;p62"/>
          <p:cNvGrpSpPr/>
          <p:nvPr/>
        </p:nvGrpSpPr>
        <p:grpSpPr>
          <a:xfrm rot="10800000">
            <a:off x="5871484" y="1178606"/>
            <a:ext cx="3272507" cy="4041088"/>
            <a:chOff x="1002400" y="1100012"/>
            <a:chExt cx="3272507" cy="4041088"/>
          </a:xfrm>
        </p:grpSpPr>
        <p:sp>
          <p:nvSpPr>
            <p:cNvPr id="898" name="Google Shape;898;p62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2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2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2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2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2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2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2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2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07" name="Google Shape;907;p62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8" name="Google Shape;908;p62"/>
          <p:cNvSpPr txBox="1"/>
          <p:nvPr/>
        </p:nvSpPr>
        <p:spPr>
          <a:xfrm>
            <a:off x="1873675" y="1047800"/>
            <a:ext cx="64626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●點擊</a:t>
            </a:r>
            <a:r>
              <a:rPr lang="en" sz="2000"/>
              <a:t>照片只有自己有外框，其他照片無外框效果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09" name="Google Shape;90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275" y="2053325"/>
            <a:ext cx="7109425" cy="13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3"/>
          <p:cNvSpPr txBox="1"/>
          <p:nvPr>
            <p:ph idx="4" type="title"/>
          </p:nvPr>
        </p:nvSpPr>
        <p:spPr>
          <a:xfrm>
            <a:off x="2872450" y="381475"/>
            <a:ext cx="41136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練習4：</a:t>
            </a:r>
            <a:r>
              <a:rPr lang="en"/>
              <a:t>一鍵輸入</a:t>
            </a:r>
            <a:endParaRPr/>
          </a:p>
        </p:txBody>
      </p:sp>
      <p:grpSp>
        <p:nvGrpSpPr>
          <p:cNvPr id="915" name="Google Shape;915;p63"/>
          <p:cNvGrpSpPr/>
          <p:nvPr/>
        </p:nvGrpSpPr>
        <p:grpSpPr>
          <a:xfrm>
            <a:off x="-77216" y="-199744"/>
            <a:ext cx="3272507" cy="4041088"/>
            <a:chOff x="1002400" y="1100012"/>
            <a:chExt cx="3272507" cy="4041088"/>
          </a:xfrm>
        </p:grpSpPr>
        <p:sp>
          <p:nvSpPr>
            <p:cNvPr id="916" name="Google Shape;916;p63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3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63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63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3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3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3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3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3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5" name="Google Shape;925;p63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26" name="Google Shape;926;p63"/>
          <p:cNvGrpSpPr/>
          <p:nvPr/>
        </p:nvGrpSpPr>
        <p:grpSpPr>
          <a:xfrm rot="10800000">
            <a:off x="5871484" y="1178606"/>
            <a:ext cx="3272507" cy="4041088"/>
            <a:chOff x="1002400" y="1100012"/>
            <a:chExt cx="3272507" cy="4041088"/>
          </a:xfrm>
        </p:grpSpPr>
        <p:sp>
          <p:nvSpPr>
            <p:cNvPr id="927" name="Google Shape;927;p63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3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3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3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3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3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3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3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3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6" name="Google Shape;936;p63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37" name="Google Shape;937;p63"/>
          <p:cNvSpPr txBox="1"/>
          <p:nvPr/>
        </p:nvSpPr>
        <p:spPr>
          <a:xfrm>
            <a:off x="1873675" y="1047800"/>
            <a:ext cx="64626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●點擊</a:t>
            </a:r>
            <a:r>
              <a:rPr lang="en" sz="2000"/>
              <a:t>按鈕之後自動輸入預先設定好的使用者資料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38" name="Google Shape;93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939" y="1585275"/>
            <a:ext cx="2678634" cy="34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64"/>
          <p:cNvSpPr txBox="1"/>
          <p:nvPr>
            <p:ph type="title"/>
          </p:nvPr>
        </p:nvSpPr>
        <p:spPr>
          <a:xfrm>
            <a:off x="714125" y="2034150"/>
            <a:ext cx="3486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事件處理 event</a:t>
            </a:r>
            <a:endParaRPr/>
          </a:p>
        </p:txBody>
      </p:sp>
      <p:sp>
        <p:nvSpPr>
          <p:cNvPr id="944" name="Google Shape;944;p64"/>
          <p:cNvSpPr txBox="1"/>
          <p:nvPr>
            <p:ph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45" name="Google Shape;945;p64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946" name="Google Shape;946;p64"/>
            <p:cNvSpPr/>
            <p:nvPr/>
          </p:nvSpPr>
          <p:spPr>
            <a:xfrm>
              <a:off x="5169700" y="601682"/>
              <a:ext cx="476868" cy="2152217"/>
            </a:xfrm>
            <a:custGeom>
              <a:rect b="b" l="l" r="r" t="t"/>
              <a:pathLst>
                <a:path extrusionOk="0" fill="none" h="51338" w="11375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4"/>
            <p:cNvSpPr/>
            <p:nvPr/>
          </p:nvSpPr>
          <p:spPr>
            <a:xfrm>
              <a:off x="5169700" y="601682"/>
              <a:ext cx="472676" cy="2152217"/>
            </a:xfrm>
            <a:custGeom>
              <a:rect b="b" l="l" r="r" t="t"/>
              <a:pathLst>
                <a:path extrusionOk="0" h="51338" w="11275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4"/>
            <p:cNvSpPr/>
            <p:nvPr/>
          </p:nvSpPr>
          <p:spPr>
            <a:xfrm>
              <a:off x="5489643" y="2579012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4"/>
            <p:cNvSpPr/>
            <p:nvPr/>
          </p:nvSpPr>
          <p:spPr>
            <a:xfrm>
              <a:off x="5502518" y="2497893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4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fill="none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4"/>
            <p:cNvSpPr/>
            <p:nvPr/>
          </p:nvSpPr>
          <p:spPr>
            <a:xfrm>
              <a:off x="5502518" y="2579012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4"/>
            <p:cNvSpPr/>
            <p:nvPr/>
          </p:nvSpPr>
          <p:spPr>
            <a:xfrm>
              <a:off x="5489643" y="2497893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4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4"/>
            <p:cNvSpPr/>
            <p:nvPr/>
          </p:nvSpPr>
          <p:spPr>
            <a:xfrm>
              <a:off x="5881450" y="430096"/>
              <a:ext cx="683882" cy="895548"/>
            </a:xfrm>
            <a:custGeom>
              <a:rect b="b" l="l" r="r" t="t"/>
              <a:pathLst>
                <a:path extrusionOk="0" h="21362" w="16313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4"/>
            <p:cNvSpPr/>
            <p:nvPr/>
          </p:nvSpPr>
          <p:spPr>
            <a:xfrm>
              <a:off x="5881450" y="407291"/>
              <a:ext cx="683882" cy="941202"/>
            </a:xfrm>
            <a:custGeom>
              <a:rect b="b" l="l" r="r" t="t"/>
              <a:pathLst>
                <a:path extrusionOk="0" fill="none" h="22451" w="16313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64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957" name="Google Shape;957;p64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958" name="Google Shape;958;p64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64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64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64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64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64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64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64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64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64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64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64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970" name="Google Shape;970;p64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64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64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64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974" name="Google Shape;974;p64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5" name="Google Shape;975;p64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65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Mouse event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Keyboard event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 event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Document/Window event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6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jQuery Event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66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.click()- 點擊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.dblclick()- 連點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.contextmenu()- 右鍵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.mousedown()- 滑鼠按下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.mouseup()- 離開滑鼠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.mouseenter()- 滑鼠移進選擇器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.mouseleave()- 滑鼠離開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.hover()- 移進與離開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6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滑鼠事件(Mouse Event)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67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只有 hover 的話滑進滑出都會回傳事件，要分開的話可以用這個方式寫：</a:t>
            </a:r>
            <a:endParaRPr sz="2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.hover(function(){</a:t>
            </a:r>
            <a:endParaRPr sz="2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//偵測滑入</a:t>
            </a:r>
            <a:endParaRPr sz="2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}, function(){</a:t>
            </a:r>
            <a:endParaRPr sz="2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//偵測滑出</a:t>
            </a:r>
            <a:endParaRPr sz="2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 sz="2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67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.hover()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6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練習5：輪播牆</a:t>
            </a:r>
            <a:endParaRPr/>
          </a:p>
        </p:txBody>
      </p:sp>
      <p:pic>
        <p:nvPicPr>
          <p:cNvPr id="999" name="Google Shape;99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225" y="1409975"/>
            <a:ext cx="6749350" cy="33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68"/>
          <p:cNvSpPr txBox="1"/>
          <p:nvPr/>
        </p:nvSpPr>
        <p:spPr>
          <a:xfrm>
            <a:off x="1214400" y="1016675"/>
            <a:ext cx="6867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●</a:t>
            </a:r>
            <a:r>
              <a:rPr lang="en"/>
              <a:t>透過判斷現在滑過第幾個點，將投影片移至相對應的圖片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69"/>
          <p:cNvSpPr txBox="1"/>
          <p:nvPr>
            <p:ph idx="1" type="body"/>
          </p:nvPr>
        </p:nvSpPr>
        <p:spPr>
          <a:xfrm>
            <a:off x="1597525" y="1050375"/>
            <a:ext cx="70590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取得目前符合條件的選擇器是第幾個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例: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$(“li”).click(function(){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console.log($(this).index());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6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.index()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4"/>
          <p:cNvSpPr txBox="1"/>
          <p:nvPr>
            <p:ph idx="1" type="body"/>
          </p:nvPr>
        </p:nvSpPr>
        <p:spPr>
          <a:xfrm>
            <a:off x="714125" y="846525"/>
            <a:ext cx="77157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事件驅動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透過針對某個 DOM 節點做一個 addEventListener 監視事件，當事件被觸發的時候執行某個 function 產生資料變化或畫面改變。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資料</a:t>
            </a:r>
            <a:r>
              <a:rPr lang="en" sz="2400"/>
              <a:t>驅動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直接將畫面與資料綁定關連性，未來只要資料變動，自動重新渲染畫面更新，不再需要選取 DOM 節點。</a:t>
            </a:r>
            <a:endParaRPr sz="2400"/>
          </a:p>
        </p:txBody>
      </p:sp>
      <p:sp>
        <p:nvSpPr>
          <p:cNvPr id="546" name="Google Shape;546;p3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事件驅動 VS 資料驅動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70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.submit()- 點了可以送出表單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.focus() 偵測某個 input 變成輸入狀態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.blur()  偵測離開某個 input 輸入狀態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.change()- 偵測 input 或 select 變化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70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表單事件(Form Event)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71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點擊第一個下拉式選單，後面資料需要跟著變動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71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練習6：下拉式選單連動</a:t>
            </a:r>
            <a:endParaRPr/>
          </a:p>
        </p:txBody>
      </p:sp>
      <p:pic>
        <p:nvPicPr>
          <p:cNvPr id="1019" name="Google Shape;101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113" y="1824925"/>
            <a:ext cx="21431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888" y="1829688"/>
            <a:ext cx="19526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2625" y="1848738"/>
            <a:ext cx="192405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p71"/>
          <p:cNvSpPr/>
          <p:nvPr/>
        </p:nvSpPr>
        <p:spPr>
          <a:xfrm>
            <a:off x="1096575" y="3107800"/>
            <a:ext cx="2824200" cy="1940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71"/>
          <p:cNvSpPr txBox="1"/>
          <p:nvPr/>
        </p:nvSpPr>
        <p:spPr>
          <a:xfrm>
            <a:off x="1180425" y="3107800"/>
            <a:ext cx="68670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69CD6"/>
                </a:solidFill>
              </a:rPr>
              <a:t>let</a:t>
            </a:r>
            <a:r>
              <a:rPr lang="en" sz="1700">
                <a:solidFill>
                  <a:srgbClr val="D4D4D4"/>
                </a:solidFill>
              </a:rPr>
              <a:t> </a:t>
            </a:r>
            <a:r>
              <a:rPr lang="en" sz="1700">
                <a:solidFill>
                  <a:srgbClr val="9CDCFE"/>
                </a:solidFill>
              </a:rPr>
              <a:t>districtObj</a:t>
            </a:r>
            <a:r>
              <a:rPr lang="en" sz="1700">
                <a:solidFill>
                  <a:srgbClr val="D4D4D4"/>
                </a:solidFill>
              </a:rPr>
              <a:t> = [</a:t>
            </a:r>
            <a:endParaRPr sz="17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   [</a:t>
            </a:r>
            <a:r>
              <a:rPr lang="en" sz="1700">
                <a:solidFill>
                  <a:srgbClr val="CE9178"/>
                </a:solidFill>
              </a:rPr>
              <a:t>'七堵'</a:t>
            </a:r>
            <a:r>
              <a:rPr lang="en" sz="1700">
                <a:solidFill>
                  <a:srgbClr val="D4D4D4"/>
                </a:solidFill>
              </a:rPr>
              <a:t>, </a:t>
            </a:r>
            <a:r>
              <a:rPr lang="en" sz="1700">
                <a:solidFill>
                  <a:srgbClr val="CE9178"/>
                </a:solidFill>
              </a:rPr>
              <a:t>'中正'</a:t>
            </a:r>
            <a:r>
              <a:rPr lang="en" sz="1700">
                <a:solidFill>
                  <a:srgbClr val="D4D4D4"/>
                </a:solidFill>
              </a:rPr>
              <a:t>, </a:t>
            </a:r>
            <a:r>
              <a:rPr lang="en" sz="1700">
                <a:solidFill>
                  <a:srgbClr val="CE9178"/>
                </a:solidFill>
              </a:rPr>
              <a:t>'暖暖'</a:t>
            </a:r>
            <a:r>
              <a:rPr lang="en" sz="1700">
                <a:solidFill>
                  <a:srgbClr val="D4D4D4"/>
                </a:solidFill>
              </a:rPr>
              <a:t>],</a:t>
            </a:r>
            <a:endParaRPr sz="17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   [</a:t>
            </a:r>
            <a:r>
              <a:rPr lang="en" sz="1700">
                <a:solidFill>
                  <a:srgbClr val="CE9178"/>
                </a:solidFill>
              </a:rPr>
              <a:t>'中正'</a:t>
            </a:r>
            <a:r>
              <a:rPr lang="en" sz="1700">
                <a:solidFill>
                  <a:srgbClr val="D4D4D4"/>
                </a:solidFill>
              </a:rPr>
              <a:t>, </a:t>
            </a:r>
            <a:r>
              <a:rPr lang="en" sz="1700">
                <a:solidFill>
                  <a:srgbClr val="CE9178"/>
                </a:solidFill>
              </a:rPr>
              <a:t>'大安'</a:t>
            </a:r>
            <a:r>
              <a:rPr lang="en" sz="1700">
                <a:solidFill>
                  <a:srgbClr val="D4D4D4"/>
                </a:solidFill>
              </a:rPr>
              <a:t>, </a:t>
            </a:r>
            <a:r>
              <a:rPr lang="en" sz="1700">
                <a:solidFill>
                  <a:srgbClr val="CE9178"/>
                </a:solidFill>
              </a:rPr>
              <a:t>'信義'</a:t>
            </a:r>
            <a:r>
              <a:rPr lang="en" sz="1700">
                <a:solidFill>
                  <a:srgbClr val="D4D4D4"/>
                </a:solidFill>
              </a:rPr>
              <a:t>],</a:t>
            </a:r>
            <a:endParaRPr sz="17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   [</a:t>
            </a:r>
            <a:r>
              <a:rPr lang="en" sz="1700">
                <a:solidFill>
                  <a:srgbClr val="CE9178"/>
                </a:solidFill>
              </a:rPr>
              <a:t>'蘆洲'</a:t>
            </a:r>
            <a:r>
              <a:rPr lang="en" sz="1700">
                <a:solidFill>
                  <a:srgbClr val="D4D4D4"/>
                </a:solidFill>
              </a:rPr>
              <a:t>, </a:t>
            </a:r>
            <a:r>
              <a:rPr lang="en" sz="1700">
                <a:solidFill>
                  <a:srgbClr val="CE9178"/>
                </a:solidFill>
              </a:rPr>
              <a:t>'三重'</a:t>
            </a:r>
            <a:r>
              <a:rPr lang="en" sz="1700">
                <a:solidFill>
                  <a:srgbClr val="D4D4D4"/>
                </a:solidFill>
              </a:rPr>
              <a:t>, </a:t>
            </a:r>
            <a:r>
              <a:rPr lang="en" sz="1700">
                <a:solidFill>
                  <a:srgbClr val="CE9178"/>
                </a:solidFill>
              </a:rPr>
              <a:t>'新店'</a:t>
            </a:r>
            <a:r>
              <a:rPr lang="en" sz="1700">
                <a:solidFill>
                  <a:srgbClr val="D4D4D4"/>
                </a:solidFill>
              </a:rPr>
              <a:t>],</a:t>
            </a:r>
            <a:endParaRPr sz="17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 ];</a:t>
            </a:r>
            <a:endParaRPr sz="17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72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●.scroll()- 偵測滑鼠滾動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●.resize()- 偵測瀏覽器大小變化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7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Document/Window Event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3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●偵測捲軸位置或是指定捲軸位置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●()內無值為偵測位置，有值則為指定位置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7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.scrollTop(), .scrollLeft()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4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●偵測 selector 長寬或是指定 selector 長寬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●()內無值為偵測長寬，有值則為指定長寬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7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.width(), .height()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75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利用 scrollTop() 算出目前捲軸位置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與頁面高度對比算出比例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再將比例加到進度條上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7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練習6:偵測滾動百分比UI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5"/>
          <p:cNvSpPr txBox="1"/>
          <p:nvPr>
            <p:ph type="title"/>
          </p:nvPr>
        </p:nvSpPr>
        <p:spPr>
          <a:xfrm>
            <a:off x="714125" y="2034150"/>
            <a:ext cx="3486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載入 jQuery</a:t>
            </a:r>
            <a:endParaRPr/>
          </a:p>
        </p:txBody>
      </p:sp>
      <p:sp>
        <p:nvSpPr>
          <p:cNvPr id="552" name="Google Shape;552;p35"/>
          <p:cNvSpPr txBox="1"/>
          <p:nvPr>
            <p:ph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53" name="Google Shape;553;p35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554" name="Google Shape;554;p35"/>
            <p:cNvSpPr/>
            <p:nvPr/>
          </p:nvSpPr>
          <p:spPr>
            <a:xfrm>
              <a:off x="5169700" y="601682"/>
              <a:ext cx="476868" cy="2152217"/>
            </a:xfrm>
            <a:custGeom>
              <a:rect b="b" l="l" r="r" t="t"/>
              <a:pathLst>
                <a:path extrusionOk="0" fill="none" h="51338" w="11375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5169700" y="601682"/>
              <a:ext cx="472676" cy="2152217"/>
            </a:xfrm>
            <a:custGeom>
              <a:rect b="b" l="l" r="r" t="t"/>
              <a:pathLst>
                <a:path extrusionOk="0" h="51338" w="11275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5489643" y="2579012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5502518" y="2497893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fill="none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5502518" y="2579012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5489643" y="2497893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5881450" y="430096"/>
              <a:ext cx="683882" cy="895548"/>
            </a:xfrm>
            <a:custGeom>
              <a:rect b="b" l="l" r="r" t="t"/>
              <a:pathLst>
                <a:path extrusionOk="0" h="21362" w="16313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5881450" y="407291"/>
              <a:ext cx="683882" cy="941202"/>
            </a:xfrm>
            <a:custGeom>
              <a:rect b="b" l="l" r="r" t="t"/>
              <a:pathLst>
                <a:path extrusionOk="0" fill="none" h="22451" w="16313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5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565" name="Google Shape;565;p35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566" name="Google Shape;566;p35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5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5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5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5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5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5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5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5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5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5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5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78" name="Google Shape;578;p35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5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5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5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82" name="Google Shape;582;p35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3" name="Google Shape;583;p35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36"/>
          <p:cNvGrpSpPr/>
          <p:nvPr/>
        </p:nvGrpSpPr>
        <p:grpSpPr>
          <a:xfrm>
            <a:off x="-991751" y="4111304"/>
            <a:ext cx="3843108" cy="2233592"/>
            <a:chOff x="3909625" y="3119050"/>
            <a:chExt cx="811450" cy="471600"/>
          </a:xfrm>
        </p:grpSpPr>
        <p:sp>
          <p:nvSpPr>
            <p:cNvPr id="589" name="Google Shape;589;p36"/>
            <p:cNvSpPr/>
            <p:nvPr/>
          </p:nvSpPr>
          <p:spPr>
            <a:xfrm>
              <a:off x="4058075" y="3119050"/>
              <a:ext cx="500375" cy="471600"/>
            </a:xfrm>
            <a:custGeom>
              <a:rect b="b" l="l" r="r" t="t"/>
              <a:pathLst>
                <a:path extrusionOk="0" h="18864" w="20015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4305750" y="3172350"/>
              <a:ext cx="155975" cy="121825"/>
            </a:xfrm>
            <a:custGeom>
              <a:rect b="b" l="l" r="r" t="t"/>
              <a:pathLst>
                <a:path extrusionOk="0" h="4873" w="6239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033875" y="3233600"/>
              <a:ext cx="572950" cy="240175"/>
            </a:xfrm>
            <a:custGeom>
              <a:rect b="b" l="l" r="r" t="t"/>
              <a:pathLst>
                <a:path extrusionOk="0" fill="none" h="9607" w="22918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3909625" y="3186050"/>
              <a:ext cx="811450" cy="343600"/>
            </a:xfrm>
            <a:custGeom>
              <a:rect b="b" l="l" r="r" t="t"/>
              <a:pathLst>
                <a:path extrusionOk="0" fill="none" h="13744" w="32458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36"/>
          <p:cNvSpPr txBox="1"/>
          <p:nvPr/>
        </p:nvSpPr>
        <p:spPr>
          <a:xfrm>
            <a:off x="3259200" y="674325"/>
            <a:ext cx="58848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AutoNum type="arabicPeriod"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下載至本地端後讀入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https://jquery.com/download/</a:t>
            </a:r>
            <a:endParaRPr sz="17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&lt;script src=“./js/jquery.js”&gt;&lt;/script&gt;</a:t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ontserrat Medium"/>
              <a:buAutoNum type="arabicPeriod"/>
            </a:pPr>
            <a:r>
              <a:rPr lang="en" sz="2300">
                <a:latin typeface="Montserrat Medium"/>
                <a:ea typeface="Montserrat Medium"/>
                <a:cs typeface="Montserrat Medium"/>
                <a:sym typeface="Montserrat Medium"/>
              </a:rPr>
              <a:t> 直接使用 CDN 方式讀入</a:t>
            </a:r>
            <a:endParaRPr sz="2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https://code.jquery.com/</a:t>
            </a:r>
            <a:endParaRPr sz="17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&lt;script src="https://code.jquery.com/jquery-3.5.1.min.js" integrity="sha256-9/aliU8dGd2tb6OSsuzixeV4y/faTqgFtohetphbbj0=" crossorigin="anonymous"&gt;&lt;/script&gt;</a:t>
            </a:r>
            <a:endParaRPr sz="1700" u="sng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7"/>
          <p:cNvGrpSpPr/>
          <p:nvPr/>
        </p:nvGrpSpPr>
        <p:grpSpPr>
          <a:xfrm>
            <a:off x="-991751" y="4111304"/>
            <a:ext cx="3843108" cy="2233592"/>
            <a:chOff x="3909625" y="3119050"/>
            <a:chExt cx="811450" cy="471600"/>
          </a:xfrm>
        </p:grpSpPr>
        <p:sp>
          <p:nvSpPr>
            <p:cNvPr id="599" name="Google Shape;599;p37"/>
            <p:cNvSpPr/>
            <p:nvPr/>
          </p:nvSpPr>
          <p:spPr>
            <a:xfrm>
              <a:off x="4058075" y="3119050"/>
              <a:ext cx="500375" cy="471600"/>
            </a:xfrm>
            <a:custGeom>
              <a:rect b="b" l="l" r="r" t="t"/>
              <a:pathLst>
                <a:path extrusionOk="0" h="18864" w="20015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4305750" y="3172350"/>
              <a:ext cx="155975" cy="121825"/>
            </a:xfrm>
            <a:custGeom>
              <a:rect b="b" l="l" r="r" t="t"/>
              <a:pathLst>
                <a:path extrusionOk="0" h="4873" w="6239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4033875" y="3233600"/>
              <a:ext cx="572950" cy="240175"/>
            </a:xfrm>
            <a:custGeom>
              <a:rect b="b" l="l" r="r" t="t"/>
              <a:pathLst>
                <a:path extrusionOk="0" fill="none" h="9607" w="22918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3909625" y="3186050"/>
              <a:ext cx="811450" cy="343600"/>
            </a:xfrm>
            <a:custGeom>
              <a:rect b="b" l="l" r="r" t="t"/>
              <a:pathLst>
                <a:path extrusionOk="0" fill="none" h="13744" w="32458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37"/>
          <p:cNvSpPr txBox="1"/>
          <p:nvPr/>
        </p:nvSpPr>
        <p:spPr>
          <a:xfrm>
            <a:off x="3259200" y="674325"/>
            <a:ext cx="58848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jQuery slim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從第 3 版開始新增一個 slim 的版本，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拿掉 </a:t>
            </a:r>
            <a:r>
              <a:rPr lang="en" sz="25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ajax</a:t>
            </a: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 跟 </a:t>
            </a:r>
            <a:r>
              <a:rPr lang="en" sz="25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effect</a:t>
            </a: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 的部份。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避免一直被人詬病檔案過於肥大問題，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讓不需要使用這兩塊的使用者可以更快速的讀取 jQuery。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8"/>
          <p:cNvSpPr txBox="1"/>
          <p:nvPr>
            <p:ph type="title"/>
          </p:nvPr>
        </p:nvSpPr>
        <p:spPr>
          <a:xfrm>
            <a:off x="714125" y="2034150"/>
            <a:ext cx="3486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選擇器 selector</a:t>
            </a:r>
            <a:endParaRPr/>
          </a:p>
        </p:txBody>
      </p:sp>
      <p:sp>
        <p:nvSpPr>
          <p:cNvPr id="609" name="Google Shape;609;p38"/>
          <p:cNvSpPr txBox="1"/>
          <p:nvPr>
            <p:ph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10" name="Google Shape;610;p38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611" name="Google Shape;611;p38"/>
            <p:cNvSpPr/>
            <p:nvPr/>
          </p:nvSpPr>
          <p:spPr>
            <a:xfrm>
              <a:off x="5169700" y="601682"/>
              <a:ext cx="476868" cy="2152217"/>
            </a:xfrm>
            <a:custGeom>
              <a:rect b="b" l="l" r="r" t="t"/>
              <a:pathLst>
                <a:path extrusionOk="0" fill="none" h="51338" w="11375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169700" y="601682"/>
              <a:ext cx="472676" cy="2152217"/>
            </a:xfrm>
            <a:custGeom>
              <a:rect b="b" l="l" r="r" t="t"/>
              <a:pathLst>
                <a:path extrusionOk="0" h="51338" w="11275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489643" y="2579012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02518" y="2497893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fill="none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502518" y="2579012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489643" y="2497893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5881450" y="430096"/>
              <a:ext cx="683882" cy="895548"/>
            </a:xfrm>
            <a:custGeom>
              <a:rect b="b" l="l" r="r" t="t"/>
              <a:pathLst>
                <a:path extrusionOk="0" h="21362" w="16313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5881450" y="407291"/>
              <a:ext cx="683882" cy="941202"/>
            </a:xfrm>
            <a:custGeom>
              <a:rect b="b" l="l" r="r" t="t"/>
              <a:pathLst>
                <a:path extrusionOk="0" fill="none" h="22451" w="16313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38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622" name="Google Shape;622;p38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623" name="Google Shape;623;p38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8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8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8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8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8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639" name="Google Shape;639;p38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0" name="Google Shape;640;p38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9"/>
          <p:cNvGrpSpPr/>
          <p:nvPr/>
        </p:nvGrpSpPr>
        <p:grpSpPr>
          <a:xfrm>
            <a:off x="-991751" y="4111304"/>
            <a:ext cx="3843108" cy="2233592"/>
            <a:chOff x="3909625" y="3119050"/>
            <a:chExt cx="811450" cy="471600"/>
          </a:xfrm>
        </p:grpSpPr>
        <p:sp>
          <p:nvSpPr>
            <p:cNvPr id="646" name="Google Shape;646;p39"/>
            <p:cNvSpPr/>
            <p:nvPr/>
          </p:nvSpPr>
          <p:spPr>
            <a:xfrm>
              <a:off x="4058075" y="3119050"/>
              <a:ext cx="500375" cy="471600"/>
            </a:xfrm>
            <a:custGeom>
              <a:rect b="b" l="l" r="r" t="t"/>
              <a:pathLst>
                <a:path extrusionOk="0" h="18864" w="20015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4305750" y="3172350"/>
              <a:ext cx="155975" cy="121825"/>
            </a:xfrm>
            <a:custGeom>
              <a:rect b="b" l="l" r="r" t="t"/>
              <a:pathLst>
                <a:path extrusionOk="0" h="4873" w="6239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033875" y="3233600"/>
              <a:ext cx="572950" cy="240175"/>
            </a:xfrm>
            <a:custGeom>
              <a:rect b="b" l="l" r="r" t="t"/>
              <a:pathLst>
                <a:path extrusionOk="0" fill="none" h="9607" w="22918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3909625" y="3186050"/>
              <a:ext cx="811450" cy="343600"/>
            </a:xfrm>
            <a:custGeom>
              <a:rect b="b" l="l" r="r" t="t"/>
              <a:pathLst>
                <a:path extrusionOk="0" fill="none" h="13744" w="32458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0" name="Google Shape;650;p39"/>
          <p:cNvSpPr txBox="1"/>
          <p:nvPr/>
        </p:nvSpPr>
        <p:spPr>
          <a:xfrm>
            <a:off x="3259200" y="674325"/>
            <a:ext cx="58848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jQuery 基本用法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$(selector)  +  動作語法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51" name="Google Shape;651;p39"/>
          <p:cNvGrpSpPr/>
          <p:nvPr/>
        </p:nvGrpSpPr>
        <p:grpSpPr>
          <a:xfrm>
            <a:off x="3259200" y="5778825"/>
            <a:ext cx="5600400" cy="1880025"/>
            <a:chOff x="3401400" y="2621600"/>
            <a:chExt cx="5600400" cy="1880025"/>
          </a:xfrm>
        </p:grpSpPr>
        <p:sp>
          <p:nvSpPr>
            <p:cNvPr id="652" name="Google Shape;652;p39"/>
            <p:cNvSpPr/>
            <p:nvPr/>
          </p:nvSpPr>
          <p:spPr>
            <a:xfrm>
              <a:off x="3981800" y="2621600"/>
              <a:ext cx="554700" cy="10995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 txBox="1"/>
            <p:nvPr/>
          </p:nvSpPr>
          <p:spPr>
            <a:xfrm>
              <a:off x="3401400" y="3848225"/>
              <a:ext cx="56004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Montserrat Medium"/>
                  <a:ea typeface="Montserrat Medium"/>
                  <a:cs typeface="Montserrat Medium"/>
                  <a:sym typeface="Montserrat Medium"/>
                </a:rPr>
                <a:t>選擇器的用法</a:t>
              </a:r>
              <a:endParaRPr sz="210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ithmetic Lesson by Slidesgo">
  <a:themeElements>
    <a:clrScheme name="Simple Light">
      <a:dk1>
        <a:srgbClr val="352A53"/>
      </a:dk1>
      <a:lt1>
        <a:srgbClr val="80A4E7"/>
      </a:lt1>
      <a:dk2>
        <a:srgbClr val="AC99CE"/>
      </a:dk2>
      <a:lt2>
        <a:srgbClr val="FFD378"/>
      </a:lt2>
      <a:accent1>
        <a:srgbClr val="352A53"/>
      </a:accent1>
      <a:accent2>
        <a:srgbClr val="FFBBBB"/>
      </a:accent2>
      <a:accent3>
        <a:srgbClr val="80A4E7"/>
      </a:accent3>
      <a:accent4>
        <a:srgbClr val="FCEFE7"/>
      </a:accent4>
      <a:accent5>
        <a:srgbClr val="FFFFFF"/>
      </a:accent5>
      <a:accent6>
        <a:srgbClr val="80A4E7"/>
      </a:accent6>
      <a:hlink>
        <a:srgbClr val="8E7B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