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5143500" cx="9144000"/>
  <p:notesSz cx="6858000" cy="9144000"/>
  <p:embeddedFontLst>
    <p:embeddedFont>
      <p:font typeface="Raleway"/>
      <p:regular r:id="rId81"/>
      <p:bold r:id="rId82"/>
      <p:italic r:id="rId83"/>
      <p:boldItalic r:id="rId84"/>
    </p:embeddedFont>
    <p:embeddedFont>
      <p:font typeface="Basic"/>
      <p:regular r:id="rId85"/>
    </p:embeddedFont>
    <p:embeddedFont>
      <p:font typeface="Montserrat"/>
      <p:regular r:id="rId86"/>
      <p:bold r:id="rId87"/>
      <p:italic r:id="rId88"/>
      <p:boldItalic r:id="rId89"/>
    </p:embeddedFont>
    <p:embeddedFont>
      <p:font typeface="Montserrat Medium"/>
      <p:regular r:id="rId90"/>
      <p:bold r:id="rId91"/>
      <p:italic r:id="rId92"/>
      <p:boldItalic r:id="rId93"/>
    </p:embeddedFont>
    <p:embeddedFont>
      <p:font typeface="Raleway Thin"/>
      <p:regular r:id="rId94"/>
      <p:bold r:id="rId95"/>
      <p:italic r:id="rId96"/>
      <p:boldItalic r:id="rId97"/>
    </p:embeddedFont>
    <p:embeddedFont>
      <p:font typeface="DM Serif Display"/>
      <p:regular r:id="rId98"/>
      <p: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Thin-bold.fntdata"/><Relationship Id="rId94" Type="http://schemas.openxmlformats.org/officeDocument/2006/relationships/font" Target="fonts/RalewayThin-regular.fntdata"/><Relationship Id="rId97" Type="http://schemas.openxmlformats.org/officeDocument/2006/relationships/font" Target="fonts/RalewayThin-boldItalic.fntdata"/><Relationship Id="rId96" Type="http://schemas.openxmlformats.org/officeDocument/2006/relationships/font" Target="fonts/RalewayThin-italic.fntdata"/><Relationship Id="rId11" Type="http://schemas.openxmlformats.org/officeDocument/2006/relationships/slide" Target="slides/slide7.xml"/><Relationship Id="rId99" Type="http://schemas.openxmlformats.org/officeDocument/2006/relationships/font" Target="fonts/DMSerifDisplay-italic.fntdata"/><Relationship Id="rId10" Type="http://schemas.openxmlformats.org/officeDocument/2006/relationships/slide" Target="slides/slide6.xml"/><Relationship Id="rId98" Type="http://schemas.openxmlformats.org/officeDocument/2006/relationships/font" Target="fonts/DMSerifDispl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MontserratMedium-bold.fntdata"/><Relationship Id="rId90" Type="http://schemas.openxmlformats.org/officeDocument/2006/relationships/font" Target="fonts/MontserratMedium-regular.fntdata"/><Relationship Id="rId93" Type="http://schemas.openxmlformats.org/officeDocument/2006/relationships/font" Target="fonts/MontserratMedium-boldItalic.fntdata"/><Relationship Id="rId92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boldItalic.fntdata"/><Relationship Id="rId83" Type="http://schemas.openxmlformats.org/officeDocument/2006/relationships/font" Target="fonts/Raleway-italic.fntdata"/><Relationship Id="rId86" Type="http://schemas.openxmlformats.org/officeDocument/2006/relationships/font" Target="fonts/Montserrat-regular.fntdata"/><Relationship Id="rId85" Type="http://schemas.openxmlformats.org/officeDocument/2006/relationships/font" Target="fonts/Basic-regular.fntdata"/><Relationship Id="rId88" Type="http://schemas.openxmlformats.org/officeDocument/2006/relationships/font" Target="fonts/Montserrat-italic.fntdata"/><Relationship Id="rId87" Type="http://schemas.openxmlformats.org/officeDocument/2006/relationships/font" Target="fonts/Montserrat-bold.fntdata"/><Relationship Id="rId89" Type="http://schemas.openxmlformats.org/officeDocument/2006/relationships/font" Target="fonts/Montserrat-boldItalic.fntdata"/><Relationship Id="rId80" Type="http://schemas.openxmlformats.org/officeDocument/2006/relationships/slide" Target="slides/slide76.xml"/><Relationship Id="rId82" Type="http://schemas.openxmlformats.org/officeDocument/2006/relationships/font" Target="fonts/Raleway-bold.fntdata"/><Relationship Id="rId81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milartech.com/categories/javascript" TargetMode="External"/><Relationship Id="rId3" Type="http://schemas.openxmlformats.org/officeDocument/2006/relationships/hyperlink" Target="https://w3techs.com/technologies/overview/javascript_library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625d7509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625d7509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625d75093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625d7509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625d7509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625d7509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https://api.jquery.com/category/selectors/form-selectors/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625d75093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625d75093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https://blog.jquery.com/2019/04/10/jquery-3-4-0-released/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625d75093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625d75093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625d75093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625d75093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625d75093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625d75093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625d75093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625d75093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625d75093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9625d75093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625d75093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625d75093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ffa00f5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ffa00f5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44bd5e3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44bd5e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44bd5e3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44bd5e3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625d75093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625d75093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44bd5e3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44bd5e3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44bd5e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44bd5e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944bd5e3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944bd5e3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44bd5e3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44bd5e3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44bd5e3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44bd5e3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44bd5e3a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944bd5e3a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44bd5e3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44bd5e3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f9b979809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f9b97980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https://www.similartech.com/categories/javascript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https://w3techs.com/technologies/overview/javascript_library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8f9b979809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8f9b979809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955604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955604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55604bc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955604bc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55604b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55604b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55604bc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55604bc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944bd5e3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944bd5e3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44bd5e3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944bd5e3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944bd5e3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944bd5e3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944bd5e3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944bd5e3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955604bc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955604bc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625d7509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625d7509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44bd5e3a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44bd5e3a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955604bc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955604bc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districtObj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'七堵'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'暖暖'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'大安'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'信義'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'蘆洲'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'三重'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'新店'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44bd5e3a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44bd5e3a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44bd5e3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44bd5e3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https://api.jquery.com/category/manipulation/style-properties/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944bd5e3a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944bd5e3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44bd5e3a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944bd5e3a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55604bc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55604bc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955604bca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955604bc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955604bc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955604bc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955604bca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955604bca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f9b97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f9b97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955604bc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955604bc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55604bca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955604bca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55604bca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55604bca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7a5c1b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7a5c1b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7a5c1bf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7a5c1bf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7a5c1bf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7a5c1bf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7a5c1bf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7a5c1bf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link</a:t>
            </a:r>
            <a:endParaRPr sz="9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rel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"stylesheet"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href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"https://use.fontawesome.com/releases/v5.7.2/css/all.css"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"sha384-fnmOCqbTlWIlj8LyTjo7mOUStjsKC4pOpQbqyi7RrhN7udi9RwhKkMHpvLbHG9Sr"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97a5c1bf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97a5c1bf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97a5c1bf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97a5c1bf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97ab75302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97ab75302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f9b97980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f9b97980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7ab75302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7ab75302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97ab75302f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97ab75302f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97ab75302f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97ab75302f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7ab75302f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7ab75302f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7ab75302f_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7ab75302f_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97ab75302f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97ab75302f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97a5c1bf1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97a5c1bf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97a5c1bf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97a5c1bf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7ab75302f_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7ab75302f_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7ab75302f_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7ab75302f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B5394"/>
                </a:solidFill>
              </a:rPr>
              <a:t>'webkitAnimationEnd mozAnimationEnd MSAnimationEnd oanimationend animationend'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625d7509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625d7509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97ab75302f_8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97ab75302f_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97ab75302f_8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97ab75302f_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7ab75302f_8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7ab75302f_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7ab75302f_8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7ab75302f_8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7ab75302f_8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7ab75302f_8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7ab75302f_8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7ab75302f_8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97ab75302f_8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97ab75302f_8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625d7509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9625d7509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625d75093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625d75093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84175" y="2407625"/>
            <a:ext cx="6168300" cy="2849700"/>
          </a:xfrm>
          <a:prstGeom prst="ellipse">
            <a:avLst/>
          </a:pr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5245635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46022" y="127144"/>
            <a:ext cx="335405" cy="335228"/>
            <a:chOff x="-4030775" y="413625"/>
            <a:chExt cx="88425" cy="88425"/>
          </a:xfrm>
        </p:grpSpPr>
        <p:sp>
          <p:nvSpPr>
            <p:cNvPr id="12" name="Google Shape;12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43972" y="1108932"/>
            <a:ext cx="335405" cy="335228"/>
            <a:chOff x="-4030775" y="413625"/>
            <a:chExt cx="88425" cy="88425"/>
          </a:xfrm>
        </p:grpSpPr>
        <p:sp>
          <p:nvSpPr>
            <p:cNvPr id="15" name="Google Shape;15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6047" y="279107"/>
            <a:ext cx="335405" cy="335228"/>
            <a:chOff x="-4030775" y="413625"/>
            <a:chExt cx="88425" cy="88425"/>
          </a:xfrm>
        </p:grpSpPr>
        <p:sp>
          <p:nvSpPr>
            <p:cNvPr id="18" name="Google Shape;18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b="1"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">
  <p:cSld name="TITLE_ONLY_1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 rot="5400000">
            <a:off x="-171091" y="171584"/>
            <a:ext cx="5143276" cy="480010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 txBox="1"/>
          <p:nvPr>
            <p:ph type="title"/>
          </p:nvPr>
        </p:nvSpPr>
        <p:spPr>
          <a:xfrm flipH="1">
            <a:off x="714125" y="382144"/>
            <a:ext cx="3060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0" name="Google Shape;150;p11"/>
          <p:cNvGrpSpPr/>
          <p:nvPr/>
        </p:nvGrpSpPr>
        <p:grpSpPr>
          <a:xfrm>
            <a:off x="6781947" y="173794"/>
            <a:ext cx="335405" cy="335228"/>
            <a:chOff x="-4030775" y="413625"/>
            <a:chExt cx="88425" cy="88425"/>
          </a:xfrm>
        </p:grpSpPr>
        <p:sp>
          <p:nvSpPr>
            <p:cNvPr id="151" name="Google Shape;151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8516872" y="978319"/>
            <a:ext cx="335405" cy="335228"/>
            <a:chOff x="-4030775" y="413625"/>
            <a:chExt cx="88425" cy="88425"/>
          </a:xfrm>
        </p:grpSpPr>
        <p:sp>
          <p:nvSpPr>
            <p:cNvPr id="154" name="Google Shape;154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4236597" y="4604932"/>
            <a:ext cx="335405" cy="335228"/>
            <a:chOff x="-4030775" y="413625"/>
            <a:chExt cx="88425" cy="88425"/>
          </a:xfrm>
        </p:grpSpPr>
        <p:sp>
          <p:nvSpPr>
            <p:cNvPr id="157" name="Google Shape;157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_1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 rot="10800000">
            <a:off x="5781828" y="-872660"/>
            <a:ext cx="4133697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0" y="4352925"/>
            <a:ext cx="5705659" cy="1590730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701600" y="411480"/>
            <a:ext cx="77292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3" name="Google Shape;163;p12"/>
          <p:cNvGrpSpPr/>
          <p:nvPr/>
        </p:nvGrpSpPr>
        <p:grpSpPr>
          <a:xfrm>
            <a:off x="714122" y="4104244"/>
            <a:ext cx="335405" cy="335228"/>
            <a:chOff x="-4030775" y="413625"/>
            <a:chExt cx="88425" cy="88425"/>
          </a:xfrm>
        </p:grpSpPr>
        <p:sp>
          <p:nvSpPr>
            <p:cNvPr id="164" name="Google Shape;164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8430797" y="4620144"/>
            <a:ext cx="335405" cy="335228"/>
            <a:chOff x="-4030775" y="413625"/>
            <a:chExt cx="88425" cy="88425"/>
          </a:xfrm>
        </p:grpSpPr>
        <p:sp>
          <p:nvSpPr>
            <p:cNvPr id="167" name="Google Shape;167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7669472" y="985382"/>
            <a:ext cx="335405" cy="335228"/>
            <a:chOff x="-4030775" y="413625"/>
            <a:chExt cx="88425" cy="88425"/>
          </a:xfrm>
        </p:grpSpPr>
        <p:sp>
          <p:nvSpPr>
            <p:cNvPr id="170" name="Google Shape;170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 rot="5400000">
            <a:off x="-3441270" y="1260049"/>
            <a:ext cx="6010044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64875" y="2288250"/>
            <a:ext cx="31059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5166225" y="326352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flipH="1">
            <a:off x="6333222" y="813307"/>
            <a:ext cx="335405" cy="335228"/>
            <a:chOff x="-4030775" y="413625"/>
            <a:chExt cx="88425" cy="88425"/>
          </a:xfrm>
        </p:grpSpPr>
        <p:sp>
          <p:nvSpPr>
            <p:cNvPr id="177" name="Google Shape;177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 flipH="1">
            <a:off x="7214897" y="1224732"/>
            <a:ext cx="335405" cy="335228"/>
            <a:chOff x="-4030775" y="413625"/>
            <a:chExt cx="88425" cy="88425"/>
          </a:xfrm>
        </p:grpSpPr>
        <p:sp>
          <p:nvSpPr>
            <p:cNvPr id="180" name="Google Shape;180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 flipH="1">
            <a:off x="7770722" y="294769"/>
            <a:ext cx="335405" cy="335228"/>
            <a:chOff x="-4030775" y="413625"/>
            <a:chExt cx="88425" cy="88425"/>
          </a:xfrm>
        </p:grpSpPr>
        <p:sp>
          <p:nvSpPr>
            <p:cNvPr id="183" name="Google Shape;183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3"/>
          <p:cNvSpPr txBox="1"/>
          <p:nvPr>
            <p:ph type="title"/>
          </p:nvPr>
        </p:nvSpPr>
        <p:spPr>
          <a:xfrm>
            <a:off x="714125" y="411480"/>
            <a:ext cx="534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1952625" y="3789950"/>
            <a:ext cx="8810700" cy="2849700"/>
          </a:xfrm>
          <a:prstGeom prst="ellipse">
            <a:avLst/>
          </a:pr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 flipH="1">
            <a:off x="5885547" y="576344"/>
            <a:ext cx="335405" cy="335228"/>
            <a:chOff x="-4030775" y="413625"/>
            <a:chExt cx="88425" cy="88425"/>
          </a:xfrm>
        </p:grpSpPr>
        <p:sp>
          <p:nvSpPr>
            <p:cNvPr id="189" name="Google Shape;189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 flipH="1">
            <a:off x="7272047" y="951807"/>
            <a:ext cx="335405" cy="335228"/>
            <a:chOff x="-4030775" y="413625"/>
            <a:chExt cx="88425" cy="88425"/>
          </a:xfrm>
        </p:grpSpPr>
        <p:sp>
          <p:nvSpPr>
            <p:cNvPr id="192" name="Google Shape;192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 flipH="1">
            <a:off x="8380322" y="212344"/>
            <a:ext cx="335405" cy="335228"/>
            <a:chOff x="-4030775" y="413625"/>
            <a:chExt cx="88425" cy="88425"/>
          </a:xfrm>
        </p:grpSpPr>
        <p:sp>
          <p:nvSpPr>
            <p:cNvPr id="195" name="Google Shape;195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rot="5400000">
            <a:off x="-3157405" y="2100163"/>
            <a:ext cx="6010044" cy="95246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14125" y="2207737"/>
            <a:ext cx="34863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714125" y="446725"/>
            <a:ext cx="41961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14125" y="912300"/>
            <a:ext cx="3858000" cy="331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714125" y="1381375"/>
            <a:ext cx="4330500" cy="3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712625" y="382193"/>
            <a:ext cx="4089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6"/>
          <p:cNvSpPr/>
          <p:nvPr/>
        </p:nvSpPr>
        <p:spPr>
          <a:xfrm>
            <a:off x="4934400" y="2697225"/>
            <a:ext cx="4270500" cy="441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934400" y="-1970025"/>
            <a:ext cx="4270500" cy="441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08" name="Google Shape;208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495647" y="595544"/>
            <a:ext cx="335405" cy="335228"/>
            <a:chOff x="-4030775" y="413625"/>
            <a:chExt cx="88425" cy="88425"/>
          </a:xfrm>
        </p:grpSpPr>
        <p:sp>
          <p:nvSpPr>
            <p:cNvPr id="211" name="Google Shape;211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865372" y="1538182"/>
            <a:ext cx="335405" cy="335228"/>
            <a:chOff x="-4030775" y="413625"/>
            <a:chExt cx="88425" cy="88425"/>
          </a:xfrm>
        </p:grpSpPr>
        <p:sp>
          <p:nvSpPr>
            <p:cNvPr id="214" name="Google Shape;214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1">
  <p:cSld name="SECTION_TITLE_AND_DESCRIPTION_1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701600" y="381409"/>
            <a:ext cx="7729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7"/>
          <p:cNvSpPr/>
          <p:nvPr/>
        </p:nvSpPr>
        <p:spPr>
          <a:xfrm flipH="1">
            <a:off x="-14" y="2571749"/>
            <a:ext cx="9144064" cy="262120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2" type="title"/>
          </p:nvPr>
        </p:nvSpPr>
        <p:spPr>
          <a:xfrm>
            <a:off x="2643075" y="1542125"/>
            <a:ext cx="38580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3573300" y="2571750"/>
            <a:ext cx="19971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17"/>
          <p:cNvSpPr txBox="1"/>
          <p:nvPr/>
        </p:nvSpPr>
        <p:spPr>
          <a:xfrm>
            <a:off x="-304800" y="771525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838200" y="2781300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000047" y="2419344"/>
            <a:ext cx="335405" cy="335228"/>
            <a:chOff x="-4030775" y="413625"/>
            <a:chExt cx="88425" cy="88425"/>
          </a:xfrm>
        </p:grpSpPr>
        <p:sp>
          <p:nvSpPr>
            <p:cNvPr id="224" name="Google Shape;224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51747" y="203344"/>
            <a:ext cx="335405" cy="335228"/>
            <a:chOff x="-4030775" y="413625"/>
            <a:chExt cx="88425" cy="88425"/>
          </a:xfrm>
        </p:grpSpPr>
        <p:sp>
          <p:nvSpPr>
            <p:cNvPr id="227" name="Google Shape;227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559322" y="1366719"/>
            <a:ext cx="335405" cy="335228"/>
            <a:chOff x="-4030775" y="413625"/>
            <a:chExt cx="88425" cy="88425"/>
          </a:xfrm>
        </p:grpSpPr>
        <p:sp>
          <p:nvSpPr>
            <p:cNvPr id="230" name="Google Shape;230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165672" y="4269707"/>
            <a:ext cx="335405" cy="335228"/>
            <a:chOff x="-4030775" y="413625"/>
            <a:chExt cx="88425" cy="88425"/>
          </a:xfrm>
        </p:grpSpPr>
        <p:sp>
          <p:nvSpPr>
            <p:cNvPr id="233" name="Google Shape;233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2">
  <p:cSld name="SECTION_TITLE_AND_DESCRIPTION_1_1">
    <p:bg>
      <p:bgPr>
        <a:solidFill>
          <a:schemeClr val="accent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701600" y="1374375"/>
            <a:ext cx="4547700" cy="163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701600" y="376105"/>
            <a:ext cx="5091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8" name="Google Shape;238;p18"/>
          <p:cNvGrpSpPr/>
          <p:nvPr/>
        </p:nvGrpSpPr>
        <p:grpSpPr>
          <a:xfrm>
            <a:off x="7244597" y="203357"/>
            <a:ext cx="335405" cy="335228"/>
            <a:chOff x="-4030775" y="413625"/>
            <a:chExt cx="88425" cy="88425"/>
          </a:xfrm>
        </p:grpSpPr>
        <p:sp>
          <p:nvSpPr>
            <p:cNvPr id="239" name="Google Shape;239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589572" y="1145157"/>
            <a:ext cx="335405" cy="335228"/>
            <a:chOff x="-4030775" y="413625"/>
            <a:chExt cx="88425" cy="88425"/>
          </a:xfrm>
        </p:grpSpPr>
        <p:sp>
          <p:nvSpPr>
            <p:cNvPr id="242" name="Google Shape;242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8559047" y="606207"/>
            <a:ext cx="335405" cy="335228"/>
            <a:chOff x="-4030775" y="413625"/>
            <a:chExt cx="88425" cy="88425"/>
          </a:xfrm>
        </p:grpSpPr>
        <p:sp>
          <p:nvSpPr>
            <p:cNvPr id="245" name="Google Shape;245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8"/>
          <p:cNvSpPr/>
          <p:nvPr/>
        </p:nvSpPr>
        <p:spPr>
          <a:xfrm rot="-602285">
            <a:off x="404805" y="3052114"/>
            <a:ext cx="10719289" cy="4192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1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430925" y="3495675"/>
            <a:ext cx="428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52A53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 sz="1200">
                <a:solidFill>
                  <a:srgbClr val="352A53"/>
                </a:solidFill>
                <a:highlight>
                  <a:srgbClr val="352A5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rgbClr val="352A53"/>
              </a:solidFill>
              <a:highlight>
                <a:srgbClr val="352A5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1526822" y="203344"/>
            <a:ext cx="335405" cy="335228"/>
            <a:chOff x="-4030775" y="413625"/>
            <a:chExt cx="88425" cy="88425"/>
          </a:xfrm>
        </p:grpSpPr>
        <p:sp>
          <p:nvSpPr>
            <p:cNvPr id="253" name="Google Shape;253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7546847" y="4437319"/>
            <a:ext cx="335405" cy="335228"/>
            <a:chOff x="-4030775" y="413625"/>
            <a:chExt cx="88425" cy="88425"/>
          </a:xfrm>
        </p:grpSpPr>
        <p:sp>
          <p:nvSpPr>
            <p:cNvPr id="256" name="Google Shape;256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6705147" y="2404144"/>
            <a:ext cx="335405" cy="335228"/>
            <a:chOff x="-4030775" y="413625"/>
            <a:chExt cx="88425" cy="88425"/>
          </a:xfrm>
        </p:grpSpPr>
        <p:sp>
          <p:nvSpPr>
            <p:cNvPr id="259" name="Google Shape;259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9"/>
          <p:cNvSpPr txBox="1"/>
          <p:nvPr>
            <p:ph type="title"/>
          </p:nvPr>
        </p:nvSpPr>
        <p:spPr>
          <a:xfrm>
            <a:off x="2540100" y="538575"/>
            <a:ext cx="40638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2947650" y="2404225"/>
            <a:ext cx="32487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 flipH="1" rot="10800000">
            <a:off x="-25" y="-189"/>
            <a:ext cx="9144064" cy="4057839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700660" y="4611282"/>
            <a:ext cx="335405" cy="335228"/>
            <a:chOff x="-4030775" y="413625"/>
            <a:chExt cx="88425" cy="88425"/>
          </a:xfrm>
        </p:grpSpPr>
        <p:sp>
          <p:nvSpPr>
            <p:cNvPr id="266" name="Google Shape;266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615447" y="370957"/>
            <a:ext cx="335405" cy="335228"/>
            <a:chOff x="-4030775" y="413625"/>
            <a:chExt cx="88425" cy="88425"/>
          </a:xfrm>
        </p:grpSpPr>
        <p:sp>
          <p:nvSpPr>
            <p:cNvPr id="269" name="Google Shape;269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378722" y="4269707"/>
            <a:ext cx="335405" cy="335228"/>
            <a:chOff x="-4030775" y="413625"/>
            <a:chExt cx="88425" cy="88425"/>
          </a:xfrm>
        </p:grpSpPr>
        <p:sp>
          <p:nvSpPr>
            <p:cNvPr id="272" name="Google Shape;272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0"/>
          <p:cNvSpPr txBox="1"/>
          <p:nvPr>
            <p:ph type="title"/>
          </p:nvPr>
        </p:nvSpPr>
        <p:spPr>
          <a:xfrm>
            <a:off x="714125" y="1105650"/>
            <a:ext cx="35340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202775" y="318007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4125" y="4165675"/>
            <a:ext cx="2800500" cy="4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8429885" y="1866169"/>
            <a:ext cx="335405" cy="335228"/>
            <a:chOff x="-4030775" y="413625"/>
            <a:chExt cx="88425" cy="88425"/>
          </a:xfrm>
        </p:grpSpPr>
        <p:sp>
          <p:nvSpPr>
            <p:cNvPr id="28" name="Google Shape;28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784197" y="1292832"/>
            <a:ext cx="335405" cy="335228"/>
            <a:chOff x="-4030775" y="413625"/>
            <a:chExt cx="88425" cy="88425"/>
          </a:xfrm>
        </p:grpSpPr>
        <p:sp>
          <p:nvSpPr>
            <p:cNvPr id="31" name="Google Shape;31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6901547" y="203344"/>
            <a:ext cx="335405" cy="335228"/>
            <a:chOff x="-4030775" y="413625"/>
            <a:chExt cx="88425" cy="88425"/>
          </a:xfrm>
        </p:grpSpPr>
        <p:sp>
          <p:nvSpPr>
            <p:cNvPr id="34" name="Google Shape;34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 rot="10800000">
            <a:off x="-5764" y="103"/>
            <a:ext cx="9144064" cy="3000272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hasCustomPrompt="1" type="title"/>
          </p:nvPr>
        </p:nvSpPr>
        <p:spPr>
          <a:xfrm>
            <a:off x="713250" y="1659575"/>
            <a:ext cx="7717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1"/>
          <p:cNvSpPr txBox="1"/>
          <p:nvPr/>
        </p:nvSpPr>
        <p:spPr>
          <a:xfrm>
            <a:off x="140475" y="-72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73875" y="2851606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Z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1597722" y="1575250"/>
            <a:ext cx="335405" cy="335228"/>
            <a:chOff x="-4030775" y="413625"/>
            <a:chExt cx="88425" cy="88425"/>
          </a:xfrm>
        </p:grpSpPr>
        <p:sp>
          <p:nvSpPr>
            <p:cNvPr id="281" name="Google Shape;281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7110450" y="538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631925" y="3311069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5" name="Google Shape;285;p21"/>
          <p:cNvGrpSpPr/>
          <p:nvPr/>
        </p:nvGrpSpPr>
        <p:grpSpPr>
          <a:xfrm rot="-2700000">
            <a:off x="8632075" y="2949001"/>
            <a:ext cx="335402" cy="335226"/>
            <a:chOff x="-4030775" y="413625"/>
            <a:chExt cx="88425" cy="88425"/>
          </a:xfrm>
        </p:grpSpPr>
        <p:sp>
          <p:nvSpPr>
            <p:cNvPr id="286" name="Google Shape;286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89" name="Google Shape;289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008550" y="3601700"/>
            <a:ext cx="3126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2"/>
          <p:cNvGrpSpPr/>
          <p:nvPr/>
        </p:nvGrpSpPr>
        <p:grpSpPr>
          <a:xfrm>
            <a:off x="7894935" y="538569"/>
            <a:ext cx="335405" cy="335228"/>
            <a:chOff x="-4030775" y="413625"/>
            <a:chExt cx="88425" cy="88425"/>
          </a:xfrm>
        </p:grpSpPr>
        <p:sp>
          <p:nvSpPr>
            <p:cNvPr id="294" name="Google Shape;294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2"/>
          <p:cNvGrpSpPr/>
          <p:nvPr/>
        </p:nvGrpSpPr>
        <p:grpSpPr>
          <a:xfrm>
            <a:off x="1050272" y="3399919"/>
            <a:ext cx="335405" cy="335228"/>
            <a:chOff x="-4030775" y="413625"/>
            <a:chExt cx="88425" cy="88425"/>
          </a:xfrm>
        </p:grpSpPr>
        <p:sp>
          <p:nvSpPr>
            <p:cNvPr id="297" name="Google Shape;297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4404297" y="4532557"/>
            <a:ext cx="335405" cy="335228"/>
            <a:chOff x="-4030775" y="413625"/>
            <a:chExt cx="88425" cy="88425"/>
          </a:xfrm>
        </p:grpSpPr>
        <p:sp>
          <p:nvSpPr>
            <p:cNvPr id="300" name="Google Shape;300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 txBox="1"/>
          <p:nvPr>
            <p:ph type="title"/>
          </p:nvPr>
        </p:nvSpPr>
        <p:spPr>
          <a:xfrm>
            <a:off x="2427000" y="1662150"/>
            <a:ext cx="42900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BIG_NUMBER_1">
    <p:bg>
      <p:bgPr>
        <a:solidFill>
          <a:schemeClr val="accent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 flipH="1" rot="10800000">
            <a:off x="0" y="-8726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>
            <a:off x="4000725" y="42636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7" name="Google Shape;307;p23"/>
          <p:cNvGrpSpPr/>
          <p:nvPr/>
        </p:nvGrpSpPr>
        <p:grpSpPr>
          <a:xfrm>
            <a:off x="8506085" y="2904394"/>
            <a:ext cx="335405" cy="335228"/>
            <a:chOff x="-4030775" y="413625"/>
            <a:chExt cx="88425" cy="88425"/>
          </a:xfrm>
        </p:grpSpPr>
        <p:sp>
          <p:nvSpPr>
            <p:cNvPr id="308" name="Google Shape;308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1012172" y="1093632"/>
            <a:ext cx="335405" cy="335228"/>
            <a:chOff x="-4030775" y="413625"/>
            <a:chExt cx="88425" cy="88425"/>
          </a:xfrm>
        </p:grpSpPr>
        <p:sp>
          <p:nvSpPr>
            <p:cNvPr id="311" name="Google Shape;311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3187997" y="4437307"/>
            <a:ext cx="335405" cy="335228"/>
            <a:chOff x="-4030775" y="413625"/>
            <a:chExt cx="88425" cy="88425"/>
          </a:xfrm>
        </p:grpSpPr>
        <p:sp>
          <p:nvSpPr>
            <p:cNvPr id="314" name="Google Shape;314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3"/>
          <p:cNvSpPr txBox="1"/>
          <p:nvPr>
            <p:ph idx="2" type="title"/>
          </p:nvPr>
        </p:nvSpPr>
        <p:spPr>
          <a:xfrm>
            <a:off x="1202600" y="285341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11156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8" name="Google Shape;318;p23"/>
          <p:cNvSpPr txBox="1"/>
          <p:nvPr>
            <p:ph idx="3" type="title"/>
          </p:nvPr>
        </p:nvSpPr>
        <p:spPr>
          <a:xfrm>
            <a:off x="36783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4" type="title"/>
          </p:nvPr>
        </p:nvSpPr>
        <p:spPr>
          <a:xfrm>
            <a:off x="61540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35913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0670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BIG_NUMBER_1_1">
    <p:bg>
      <p:bgPr>
        <a:solidFill>
          <a:schemeClr val="accent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25" y="1400175"/>
            <a:ext cx="9144064" cy="374336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2" type="title"/>
          </p:nvPr>
        </p:nvSpPr>
        <p:spPr>
          <a:xfrm>
            <a:off x="661200" y="2852900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5599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7" name="Google Shape;327;p24"/>
          <p:cNvSpPr txBox="1"/>
          <p:nvPr>
            <p:ph idx="3" type="title"/>
          </p:nvPr>
        </p:nvSpPr>
        <p:spPr>
          <a:xfrm>
            <a:off x="26726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4" type="title"/>
          </p:nvPr>
        </p:nvSpPr>
        <p:spPr>
          <a:xfrm>
            <a:off x="46840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5" type="title"/>
          </p:nvPr>
        </p:nvSpPr>
        <p:spPr>
          <a:xfrm>
            <a:off x="66954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25713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1" name="Google Shape;331;p24"/>
          <p:cNvSpPr txBox="1"/>
          <p:nvPr>
            <p:ph idx="7" type="subTitle"/>
          </p:nvPr>
        </p:nvSpPr>
        <p:spPr>
          <a:xfrm>
            <a:off x="45827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2" name="Google Shape;332;p24"/>
          <p:cNvSpPr txBox="1"/>
          <p:nvPr>
            <p:ph idx="8" type="subTitle"/>
          </p:nvPr>
        </p:nvSpPr>
        <p:spPr>
          <a:xfrm>
            <a:off x="65941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33" name="Google Shape;333;p24"/>
          <p:cNvGrpSpPr/>
          <p:nvPr/>
        </p:nvGrpSpPr>
        <p:grpSpPr>
          <a:xfrm>
            <a:off x="629547" y="532944"/>
            <a:ext cx="335405" cy="335228"/>
            <a:chOff x="-4030775" y="413625"/>
            <a:chExt cx="88425" cy="88425"/>
          </a:xfrm>
        </p:grpSpPr>
        <p:sp>
          <p:nvSpPr>
            <p:cNvPr id="334" name="Google Shape;334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1195222" y="4245519"/>
            <a:ext cx="335405" cy="335228"/>
            <a:chOff x="-4030775" y="413625"/>
            <a:chExt cx="88425" cy="88425"/>
          </a:xfrm>
        </p:grpSpPr>
        <p:sp>
          <p:nvSpPr>
            <p:cNvPr id="337" name="Google Shape;337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8610447" y="1538182"/>
            <a:ext cx="335405" cy="335228"/>
            <a:chOff x="-4030775" y="413625"/>
            <a:chExt cx="88425" cy="88425"/>
          </a:xfrm>
        </p:grpSpPr>
        <p:sp>
          <p:nvSpPr>
            <p:cNvPr id="340" name="Google Shape;340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02">
  <p:cSld name="BIG_NUMBER_1_1_3">
    <p:bg>
      <p:bgPr>
        <a:solidFill>
          <a:schemeClr val="accent4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 flipH="1" rot="-5400000">
            <a:off x="6677578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7199372" y="370957"/>
            <a:ext cx="335405" cy="335228"/>
            <a:chOff x="-4030775" y="413625"/>
            <a:chExt cx="88425" cy="88425"/>
          </a:xfrm>
        </p:grpSpPr>
        <p:sp>
          <p:nvSpPr>
            <p:cNvPr id="345" name="Google Shape;345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8701872" y="2404132"/>
            <a:ext cx="335405" cy="335228"/>
            <a:chOff x="-4030775" y="413625"/>
            <a:chExt cx="88425" cy="88425"/>
          </a:xfrm>
        </p:grpSpPr>
        <p:sp>
          <p:nvSpPr>
            <p:cNvPr id="348" name="Google Shape;348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1494447" y="4269707"/>
            <a:ext cx="335405" cy="335228"/>
            <a:chOff x="-4030775" y="413625"/>
            <a:chExt cx="88425" cy="88425"/>
          </a:xfrm>
        </p:grpSpPr>
        <p:sp>
          <p:nvSpPr>
            <p:cNvPr id="351" name="Google Shape;351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5"/>
          <p:cNvSpPr/>
          <p:nvPr/>
        </p:nvSpPr>
        <p:spPr>
          <a:xfrm rot="5400000">
            <a:off x="-3543622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2" type="title"/>
          </p:nvPr>
        </p:nvSpPr>
        <p:spPr>
          <a:xfrm>
            <a:off x="661200" y="1681227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5599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57" name="Google Shape;357;p25"/>
          <p:cNvSpPr txBox="1"/>
          <p:nvPr>
            <p:ph idx="3" type="title"/>
          </p:nvPr>
        </p:nvSpPr>
        <p:spPr>
          <a:xfrm>
            <a:off x="26726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4" type="title"/>
          </p:nvPr>
        </p:nvSpPr>
        <p:spPr>
          <a:xfrm>
            <a:off x="46840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5"/>
          <p:cNvSpPr txBox="1"/>
          <p:nvPr>
            <p:ph idx="5" type="title"/>
          </p:nvPr>
        </p:nvSpPr>
        <p:spPr>
          <a:xfrm>
            <a:off x="66954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6" type="subTitle"/>
          </p:nvPr>
        </p:nvSpPr>
        <p:spPr>
          <a:xfrm>
            <a:off x="25713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1" name="Google Shape;361;p25"/>
          <p:cNvSpPr txBox="1"/>
          <p:nvPr>
            <p:ph idx="7" type="subTitle"/>
          </p:nvPr>
        </p:nvSpPr>
        <p:spPr>
          <a:xfrm>
            <a:off x="45827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2" name="Google Shape;362;p25"/>
          <p:cNvSpPr txBox="1"/>
          <p:nvPr>
            <p:ph idx="8" type="subTitle"/>
          </p:nvPr>
        </p:nvSpPr>
        <p:spPr>
          <a:xfrm>
            <a:off x="65941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BIG_NUMBER_1_1_2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507400" y="19092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14409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6" name="Google Shape;366;p26"/>
          <p:cNvSpPr txBox="1"/>
          <p:nvPr>
            <p:ph idx="2" type="title"/>
          </p:nvPr>
        </p:nvSpPr>
        <p:spPr>
          <a:xfrm>
            <a:off x="36829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3" type="title"/>
          </p:nvPr>
        </p:nvSpPr>
        <p:spPr>
          <a:xfrm>
            <a:off x="58492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4" type="subTitle"/>
          </p:nvPr>
        </p:nvSpPr>
        <p:spPr>
          <a:xfrm>
            <a:off x="36164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9" name="Google Shape;369;p26"/>
          <p:cNvSpPr txBox="1"/>
          <p:nvPr>
            <p:ph idx="5" type="subTitle"/>
          </p:nvPr>
        </p:nvSpPr>
        <p:spPr>
          <a:xfrm>
            <a:off x="57827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0" name="Google Shape;370;p26"/>
          <p:cNvSpPr txBox="1"/>
          <p:nvPr>
            <p:ph idx="6" type="title"/>
          </p:nvPr>
        </p:nvSpPr>
        <p:spPr>
          <a:xfrm>
            <a:off x="1507400" y="37380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7" type="subTitle"/>
          </p:nvPr>
        </p:nvSpPr>
        <p:spPr>
          <a:xfrm>
            <a:off x="14409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2" name="Google Shape;372;p26"/>
          <p:cNvSpPr txBox="1"/>
          <p:nvPr>
            <p:ph idx="8" type="title"/>
          </p:nvPr>
        </p:nvSpPr>
        <p:spPr>
          <a:xfrm>
            <a:off x="36829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9" type="title"/>
          </p:nvPr>
        </p:nvSpPr>
        <p:spPr>
          <a:xfrm>
            <a:off x="58492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13" type="subTitle"/>
          </p:nvPr>
        </p:nvSpPr>
        <p:spPr>
          <a:xfrm>
            <a:off x="36164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5" name="Google Shape;375;p26"/>
          <p:cNvSpPr txBox="1"/>
          <p:nvPr>
            <p:ph idx="14" type="subTitle"/>
          </p:nvPr>
        </p:nvSpPr>
        <p:spPr>
          <a:xfrm>
            <a:off x="57827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76" name="Google Shape;376;p26"/>
          <p:cNvGrpSpPr/>
          <p:nvPr/>
        </p:nvGrpSpPr>
        <p:grpSpPr>
          <a:xfrm>
            <a:off x="-1414204" y="0"/>
            <a:ext cx="3377653" cy="6293333"/>
            <a:chOff x="-874632" y="0"/>
            <a:chExt cx="3377653" cy="6293333"/>
          </a:xfrm>
        </p:grpSpPr>
        <p:cxnSp>
          <p:nvCxnSpPr>
            <p:cNvPr id="377" name="Google Shape;377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" name="Google Shape;391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4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6"/>
          <p:cNvGrpSpPr/>
          <p:nvPr/>
        </p:nvGrpSpPr>
        <p:grpSpPr>
          <a:xfrm flipH="1" rot="10800000">
            <a:off x="7180551" y="-1149825"/>
            <a:ext cx="3377653" cy="6293333"/>
            <a:chOff x="-874632" y="0"/>
            <a:chExt cx="3377653" cy="6293333"/>
          </a:xfrm>
        </p:grpSpPr>
        <p:cxnSp>
          <p:nvCxnSpPr>
            <p:cNvPr id="393" name="Google Shape;393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4" name="Google Shape;394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95" name="Google Shape;395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96" name="Google Shape;396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7" name="Google Shape;407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6"/>
          <p:cNvGrpSpPr/>
          <p:nvPr/>
        </p:nvGrpSpPr>
        <p:grpSpPr>
          <a:xfrm>
            <a:off x="6697047" y="100644"/>
            <a:ext cx="335405" cy="335228"/>
            <a:chOff x="-4030775" y="413625"/>
            <a:chExt cx="88425" cy="88425"/>
          </a:xfrm>
        </p:grpSpPr>
        <p:sp>
          <p:nvSpPr>
            <p:cNvPr id="409" name="Google Shape;409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8201522" y="4602544"/>
            <a:ext cx="335405" cy="335228"/>
            <a:chOff x="-4030775" y="413625"/>
            <a:chExt cx="88425" cy="88425"/>
          </a:xfrm>
        </p:grpSpPr>
        <p:sp>
          <p:nvSpPr>
            <p:cNvPr id="412" name="Google Shape;412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6"/>
          <p:cNvGrpSpPr/>
          <p:nvPr/>
        </p:nvGrpSpPr>
        <p:grpSpPr>
          <a:xfrm>
            <a:off x="714122" y="2236532"/>
            <a:ext cx="335405" cy="335228"/>
            <a:chOff x="-4030775" y="413625"/>
            <a:chExt cx="88425" cy="88425"/>
          </a:xfrm>
        </p:grpSpPr>
        <p:sp>
          <p:nvSpPr>
            <p:cNvPr id="415" name="Google Shape;415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6"/>
          <p:cNvSpPr txBox="1"/>
          <p:nvPr>
            <p:ph idx="15" type="title"/>
          </p:nvPr>
        </p:nvSpPr>
        <p:spPr>
          <a:xfrm>
            <a:off x="701600" y="382122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_1_1"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" type="subTitle"/>
          </p:nvPr>
        </p:nvSpPr>
        <p:spPr>
          <a:xfrm>
            <a:off x="2393700" y="2795177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" name="Google Shape;420;p27"/>
          <p:cNvSpPr txBox="1"/>
          <p:nvPr>
            <p:ph hasCustomPrompt="1" type="title"/>
          </p:nvPr>
        </p:nvSpPr>
        <p:spPr>
          <a:xfrm>
            <a:off x="1948800" y="2016524"/>
            <a:ext cx="5246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7"/>
          <p:cNvSpPr txBox="1"/>
          <p:nvPr>
            <p:ph idx="2" type="subTitle"/>
          </p:nvPr>
        </p:nvSpPr>
        <p:spPr>
          <a:xfrm>
            <a:off x="2393700" y="4272711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" name="Google Shape;422;p27"/>
          <p:cNvSpPr txBox="1"/>
          <p:nvPr>
            <p:ph hasCustomPrompt="1" idx="3" type="title"/>
          </p:nvPr>
        </p:nvSpPr>
        <p:spPr>
          <a:xfrm>
            <a:off x="2059200" y="3498122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7"/>
          <p:cNvSpPr/>
          <p:nvPr/>
        </p:nvSpPr>
        <p:spPr>
          <a:xfrm flipH="1" rot="10800000">
            <a:off x="-381000" y="-11774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 flipH="1">
            <a:off x="4381725" y="45684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7564122" y="690057"/>
            <a:ext cx="335405" cy="335228"/>
            <a:chOff x="-4030775" y="413625"/>
            <a:chExt cx="88425" cy="88425"/>
          </a:xfrm>
        </p:grpSpPr>
        <p:sp>
          <p:nvSpPr>
            <p:cNvPr id="426" name="Google Shape;426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8262172" y="4269269"/>
            <a:ext cx="335405" cy="335228"/>
            <a:chOff x="-4030775" y="413625"/>
            <a:chExt cx="88425" cy="88425"/>
          </a:xfrm>
        </p:grpSpPr>
        <p:sp>
          <p:nvSpPr>
            <p:cNvPr id="429" name="Google Shape;429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79422" y="2281057"/>
            <a:ext cx="335405" cy="335228"/>
            <a:chOff x="-4030775" y="413625"/>
            <a:chExt cx="88425" cy="88425"/>
          </a:xfrm>
        </p:grpSpPr>
        <p:sp>
          <p:nvSpPr>
            <p:cNvPr id="432" name="Google Shape;432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2393700" y="1317643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5" name="Google Shape;435;p27"/>
          <p:cNvSpPr txBox="1"/>
          <p:nvPr>
            <p:ph hasCustomPrompt="1" idx="5" type="title"/>
          </p:nvPr>
        </p:nvSpPr>
        <p:spPr>
          <a:xfrm>
            <a:off x="2059200" y="534925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1">
  <p:cSld name="BIG_NUMBER_1_1_1_1">
    <p:bg>
      <p:bgPr>
        <a:solidFill>
          <a:schemeClr val="accent4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 flipH="1" rot="10800000">
            <a:off x="20003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 flipH="1">
            <a:off x="2000362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40" name="Google Shape;440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flipH="1">
            <a:off x="679422" y="4269269"/>
            <a:ext cx="335405" cy="335228"/>
            <a:chOff x="-4030775" y="413625"/>
            <a:chExt cx="88425" cy="88425"/>
          </a:xfrm>
        </p:grpSpPr>
        <p:sp>
          <p:nvSpPr>
            <p:cNvPr id="443" name="Google Shape;443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46" name="Google Shape;446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2">
  <p:cSld name="BIG_NUMBER_1_1_1_1_1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 flipH="1" rot="10800000">
            <a:off x="40958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-95138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52" name="Google Shape;452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 flipH="1">
            <a:off x="5426947" y="4608569"/>
            <a:ext cx="335405" cy="335228"/>
            <a:chOff x="-4030775" y="413625"/>
            <a:chExt cx="88425" cy="88425"/>
          </a:xfrm>
        </p:grpSpPr>
        <p:sp>
          <p:nvSpPr>
            <p:cNvPr id="455" name="Google Shape;455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58" name="Google Shape;458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64850" y="2721618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8671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2" name="Google Shape;42;p4"/>
          <p:cNvSpPr txBox="1"/>
          <p:nvPr>
            <p:ph idx="2" type="title"/>
          </p:nvPr>
        </p:nvSpPr>
        <p:spPr>
          <a:xfrm>
            <a:off x="27071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46494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title"/>
          </p:nvPr>
        </p:nvSpPr>
        <p:spPr>
          <a:xfrm>
            <a:off x="65917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5" type="title"/>
          </p:nvPr>
        </p:nvSpPr>
        <p:spPr>
          <a:xfrm>
            <a:off x="732600" y="18002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hasCustomPrompt="1" idx="6" type="title"/>
          </p:nvPr>
        </p:nvSpPr>
        <p:spPr>
          <a:xfrm>
            <a:off x="6559500" y="1800228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hasCustomPrompt="1" idx="7" type="title"/>
          </p:nvPr>
        </p:nvSpPr>
        <p:spPr>
          <a:xfrm>
            <a:off x="46172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/>
          <p:nvPr>
            <p:ph hasCustomPrompt="1" idx="8" type="title"/>
          </p:nvPr>
        </p:nvSpPr>
        <p:spPr>
          <a:xfrm>
            <a:off x="26749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 txBox="1"/>
          <p:nvPr>
            <p:ph idx="9" type="subTitle"/>
          </p:nvPr>
        </p:nvSpPr>
        <p:spPr>
          <a:xfrm>
            <a:off x="28094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0" name="Google Shape;50;p4"/>
          <p:cNvSpPr txBox="1"/>
          <p:nvPr>
            <p:ph idx="13" type="subTitle"/>
          </p:nvPr>
        </p:nvSpPr>
        <p:spPr>
          <a:xfrm>
            <a:off x="47517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1" name="Google Shape;51;p4"/>
          <p:cNvSpPr txBox="1"/>
          <p:nvPr>
            <p:ph idx="14" type="subTitle"/>
          </p:nvPr>
        </p:nvSpPr>
        <p:spPr>
          <a:xfrm>
            <a:off x="6694050" y="3348503"/>
            <a:ext cx="1582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4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7941435" y="175044"/>
            <a:ext cx="335405" cy="335228"/>
            <a:chOff x="-4030775" y="413625"/>
            <a:chExt cx="88425" cy="88425"/>
          </a:xfrm>
        </p:grpSpPr>
        <p:sp>
          <p:nvSpPr>
            <p:cNvPr id="54" name="Google Shape;54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8808585" y="4326794"/>
            <a:ext cx="335405" cy="335228"/>
            <a:chOff x="-4030775" y="413625"/>
            <a:chExt cx="88425" cy="88425"/>
          </a:xfrm>
        </p:grpSpPr>
        <p:sp>
          <p:nvSpPr>
            <p:cNvPr id="57" name="Google Shape;57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-11490" y="3670044"/>
            <a:ext cx="335405" cy="335228"/>
            <a:chOff x="-4030775" y="413625"/>
            <a:chExt cx="88425" cy="88425"/>
          </a:xfrm>
        </p:grpSpPr>
        <p:sp>
          <p:nvSpPr>
            <p:cNvPr id="60" name="Google Shape;60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5238750" y="1975500"/>
            <a:ext cx="3192300" cy="11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4800600" y="4162850"/>
            <a:ext cx="3630300" cy="5703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rot="5400000">
            <a:off x="-1255290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3746022" y="203344"/>
            <a:ext cx="335405" cy="335228"/>
            <a:chOff x="-4030775" y="413625"/>
            <a:chExt cx="88425" cy="88425"/>
          </a:xfrm>
        </p:grpSpPr>
        <p:sp>
          <p:nvSpPr>
            <p:cNvPr id="67" name="Google Shape;67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148647" y="989257"/>
            <a:ext cx="335405" cy="335228"/>
            <a:chOff x="-4030775" y="413625"/>
            <a:chExt cx="88425" cy="88425"/>
          </a:xfrm>
        </p:grpSpPr>
        <p:sp>
          <p:nvSpPr>
            <p:cNvPr id="70" name="Google Shape;70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2851547" y="4397932"/>
            <a:ext cx="335405" cy="335228"/>
            <a:chOff x="-4030775" y="413625"/>
            <a:chExt cx="88425" cy="88425"/>
          </a:xfrm>
        </p:grpSpPr>
        <p:sp>
          <p:nvSpPr>
            <p:cNvPr id="73" name="Google Shape;73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2">
  <p:cSld name="TITLE_AND_BODY_2">
    <p:bg>
      <p:bgPr>
        <a:solidFill>
          <a:schemeClr val="accent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714125" y="1206575"/>
            <a:ext cx="7715700" cy="26226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81" name="Google Shape;81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84" name="Google Shape;84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87" name="Google Shape;87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3">
  <p:cSld name="TITLE_AND_BODY_2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714125" y="846525"/>
            <a:ext cx="7715700" cy="3613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  <a:defRPr sz="1300"/>
            </a:lvl1pPr>
            <a:lvl2pPr indent="-3048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" name="Google Shape;94;p7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95" name="Google Shape;95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98" name="Google Shape;98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101" name="Google Shape;101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314700" y="3667125"/>
            <a:ext cx="25146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sic"/>
              <a:buNone/>
              <a:defRPr b="0"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1489050" y="1029400"/>
            <a:ext cx="6165900" cy="23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grpSp>
        <p:nvGrpSpPr>
          <p:cNvPr id="108" name="Google Shape;108;p8"/>
          <p:cNvGrpSpPr/>
          <p:nvPr/>
        </p:nvGrpSpPr>
        <p:grpSpPr>
          <a:xfrm>
            <a:off x="2086097" y="147494"/>
            <a:ext cx="335405" cy="335228"/>
            <a:chOff x="-4030775" y="413625"/>
            <a:chExt cx="88425" cy="88425"/>
          </a:xfrm>
        </p:grpSpPr>
        <p:sp>
          <p:nvSpPr>
            <p:cNvPr id="109" name="Google Shape;109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-73253" y="875457"/>
            <a:ext cx="335405" cy="335228"/>
            <a:chOff x="-4030775" y="413625"/>
            <a:chExt cx="88425" cy="88425"/>
          </a:xfrm>
        </p:grpSpPr>
        <p:sp>
          <p:nvSpPr>
            <p:cNvPr id="112" name="Google Shape;112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563647" y="3159607"/>
            <a:ext cx="335405" cy="335228"/>
            <a:chOff x="-4030775" y="413625"/>
            <a:chExt cx="88425" cy="88425"/>
          </a:xfrm>
        </p:grpSpPr>
        <p:sp>
          <p:nvSpPr>
            <p:cNvPr id="115" name="Google Shape;115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2515413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322363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9"/>
          <p:cNvSpPr txBox="1"/>
          <p:nvPr>
            <p:ph idx="2" type="title"/>
          </p:nvPr>
        </p:nvSpPr>
        <p:spPr>
          <a:xfrm>
            <a:off x="4841188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3" type="subTitle"/>
          </p:nvPr>
        </p:nvSpPr>
        <p:spPr>
          <a:xfrm>
            <a:off x="4648138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24" name="Google Shape;124;p9"/>
          <p:cNvGrpSpPr/>
          <p:nvPr/>
        </p:nvGrpSpPr>
        <p:grpSpPr>
          <a:xfrm>
            <a:off x="378722" y="203357"/>
            <a:ext cx="335405" cy="335228"/>
            <a:chOff x="-4030775" y="413625"/>
            <a:chExt cx="88425" cy="88425"/>
          </a:xfrm>
        </p:grpSpPr>
        <p:sp>
          <p:nvSpPr>
            <p:cNvPr id="125" name="Google Shape;125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2687097" y="4269694"/>
            <a:ext cx="335405" cy="335228"/>
            <a:chOff x="-4030775" y="413625"/>
            <a:chExt cx="88425" cy="88425"/>
          </a:xfrm>
        </p:grpSpPr>
        <p:sp>
          <p:nvSpPr>
            <p:cNvPr id="128" name="Google Shape;128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65547" y="1337344"/>
            <a:ext cx="335405" cy="335228"/>
            <a:chOff x="7265547" y="1337344"/>
            <a:chExt cx="335405" cy="335228"/>
          </a:xfrm>
        </p:grpSpPr>
        <p:sp>
          <p:nvSpPr>
            <p:cNvPr id="131" name="Google Shape;131;p9"/>
            <p:cNvSpPr/>
            <p:nvPr/>
          </p:nvSpPr>
          <p:spPr>
            <a:xfrm>
              <a:off x="7265547" y="1504911"/>
              <a:ext cx="335405" cy="9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7433203" y="1337344"/>
              <a:ext cx="95" cy="335228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idx="4" type="title"/>
          </p:nvPr>
        </p:nvSpPr>
        <p:spPr>
          <a:xfrm>
            <a:off x="2872450" y="381475"/>
            <a:ext cx="3387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701600" y="389902"/>
            <a:ext cx="772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8" name="Google Shape;138;p10"/>
          <p:cNvGrpSpPr/>
          <p:nvPr/>
        </p:nvGrpSpPr>
        <p:grpSpPr>
          <a:xfrm>
            <a:off x="7661447" y="76244"/>
            <a:ext cx="335405" cy="335228"/>
            <a:chOff x="-4030775" y="413625"/>
            <a:chExt cx="88425" cy="88425"/>
          </a:xfrm>
        </p:grpSpPr>
        <p:sp>
          <p:nvSpPr>
            <p:cNvPr id="139" name="Google Shape;139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8614397" y="3566319"/>
            <a:ext cx="335405" cy="335228"/>
            <a:chOff x="-4030775" y="413625"/>
            <a:chExt cx="88425" cy="88425"/>
          </a:xfrm>
        </p:grpSpPr>
        <p:sp>
          <p:nvSpPr>
            <p:cNvPr id="142" name="Google Shape;142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-367678" y="2404144"/>
            <a:ext cx="335405" cy="335228"/>
            <a:chOff x="-4030775" y="413625"/>
            <a:chExt cx="88425" cy="88425"/>
          </a:xfrm>
        </p:grpSpPr>
        <p:sp>
          <p:nvSpPr>
            <p:cNvPr id="145" name="Google Shape;145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1"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6%96%87%E6%A1%A3%E5%AF%B9%E8%B1%A1%E6%A8%A1%E5%9E%8B" TargetMode="External"/><Relationship Id="rId4" Type="http://schemas.openxmlformats.org/officeDocument/2006/relationships/hyperlink" Target="https://zh.wikipedia.org/wiki/JQuery#cite_note-10" TargetMode="External"/><Relationship Id="rId5" Type="http://schemas.openxmlformats.org/officeDocument/2006/relationships/hyperlink" Target="https://zh.wikipedia.org/wiki/AJAX" TargetMode="External"/><Relationship Id="rId6" Type="http://schemas.openxmlformats.org/officeDocument/2006/relationships/hyperlink" Target="https://zh.wikipedia.org/w/index.php?title=Futures_and_promises&amp;action=edit&amp;redlink=1" TargetMode="External"/><Relationship Id="rId7" Type="http://schemas.openxmlformats.org/officeDocument/2006/relationships/hyperlink" Target="https://zh.wikipedia.org/wiki/JSON" TargetMode="External"/><Relationship Id="rId8" Type="http://schemas.openxmlformats.org/officeDocument/2006/relationships/hyperlink" Target="https://zh.wikipedia.org/wiki/%E6%B5%8F%E8%A7%88%E5%99%A8%E5%85%BC%E5%AE%B9%E6%80%A7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query.com/download/" TargetMode="External"/><Relationship Id="rId4" Type="http://schemas.openxmlformats.org/officeDocument/2006/relationships/hyperlink" Target="https://code.jquery.com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animate.style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jquery.com/category/ajax/" TargetMode="External"/><Relationship Id="rId4" Type="http://schemas.openxmlformats.org/officeDocument/2006/relationships/hyperlink" Target="https://api.jquery.com/category/effects/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how selecting your DOM more faster begins</a:t>
            </a:r>
            <a:endParaRPr/>
          </a:p>
        </p:txBody>
      </p:sp>
      <p:sp>
        <p:nvSpPr>
          <p:cNvPr id="466" name="Google Shape;466;p31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r>
              <a:rPr lang="en"/>
              <a:t> 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3463475" y="2023550"/>
            <a:ext cx="25" cy="86750"/>
          </a:xfrm>
          <a:custGeom>
            <a:rect b="b" l="l" r="r" t="t"/>
            <a:pathLst>
              <a:path extrusionOk="0" h="3470" w="1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2503920" y="3961505"/>
            <a:ext cx="1887966" cy="964860"/>
            <a:chOff x="5212650" y="1445225"/>
            <a:chExt cx="868150" cy="443675"/>
          </a:xfrm>
        </p:grpSpPr>
        <p:sp>
          <p:nvSpPr>
            <p:cNvPr id="469" name="Google Shape;469;p31"/>
            <p:cNvSpPr/>
            <p:nvPr/>
          </p:nvSpPr>
          <p:spPr>
            <a:xfrm>
              <a:off x="5212650" y="1462100"/>
              <a:ext cx="316075" cy="283175"/>
            </a:xfrm>
            <a:custGeom>
              <a:rect b="b" l="l" r="r" t="t"/>
              <a:pathLst>
                <a:path extrusionOk="0" h="11327" w="12643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607925" y="1586100"/>
              <a:ext cx="322750" cy="282850"/>
            </a:xfrm>
            <a:custGeom>
              <a:rect b="b" l="l" r="r" t="t"/>
              <a:pathLst>
                <a:path extrusionOk="0" h="11314" w="12910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212650" y="1445225"/>
              <a:ext cx="316075" cy="316925"/>
            </a:xfrm>
            <a:custGeom>
              <a:rect b="b" l="l" r="r" t="t"/>
              <a:pathLst>
                <a:path extrusionOk="0" fill="none" h="12677" w="12643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607925" y="1566150"/>
              <a:ext cx="322750" cy="322750"/>
            </a:xfrm>
            <a:custGeom>
              <a:rect b="b" l="l" r="r" t="t"/>
              <a:pathLst>
                <a:path extrusionOk="0" fill="none" h="12910" w="1291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509525" y="1521950"/>
              <a:ext cx="165150" cy="112600"/>
            </a:xfrm>
            <a:custGeom>
              <a:rect b="b" l="l" r="r" t="t"/>
              <a:pathLst>
                <a:path extrusionOk="0" fill="none" h="4504" w="6606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903975" y="1696250"/>
              <a:ext cx="176825" cy="73400"/>
            </a:xfrm>
            <a:custGeom>
              <a:rect b="b" l="l" r="r" t="t"/>
              <a:pathLst>
                <a:path extrusionOk="0" fill="none" h="2936" w="7073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328575" y="1577825"/>
              <a:ext cx="89250" cy="47575"/>
            </a:xfrm>
            <a:custGeom>
              <a:rect b="b" l="l" r="r" t="t"/>
              <a:pathLst>
                <a:path extrusionOk="0" fill="none" h="1903" w="3570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371925" y="1630375"/>
              <a:ext cx="48400" cy="25875"/>
            </a:xfrm>
            <a:custGeom>
              <a:rect b="b" l="l" r="r" t="t"/>
              <a:pathLst>
                <a:path extrusionOk="0" fill="none" h="1035" w="1936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743025" y="1707100"/>
              <a:ext cx="89250" cy="46725"/>
            </a:xfrm>
            <a:custGeom>
              <a:rect b="b" l="l" r="r" t="t"/>
              <a:pathLst>
                <a:path extrusionOk="0" fill="none" h="1869" w="3570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786400" y="1758800"/>
              <a:ext cx="48375" cy="25875"/>
            </a:xfrm>
            <a:custGeom>
              <a:rect b="b" l="l" r="r" t="t"/>
              <a:pathLst>
                <a:path extrusionOk="0" fill="none" h="1035" w="1935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3129460" y="1364263"/>
            <a:ext cx="971643" cy="999054"/>
            <a:chOff x="6723350" y="2220250"/>
            <a:chExt cx="1420946" cy="1461032"/>
          </a:xfrm>
        </p:grpSpPr>
        <p:sp>
          <p:nvSpPr>
            <p:cNvPr id="480" name="Google Shape;480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h="5939" w="10041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fill="none" h="5939" w="10041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h="11109" w="8440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fill="none" h="11109" w="8440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fill="none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h="9741" w="11243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fill="none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fill="none" h="9741" w="11243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h="11109" w="12143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fill="none" h="11109" w="12143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h="11776" w="5972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fill="none" h="11776" w="5972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h="9575" w="12143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fill="none" h="9575" w="12143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h="8207" w="9374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fill="none" h="8207" w="9374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fill="none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99644" y="1704924"/>
            <a:ext cx="3675188" cy="2347450"/>
            <a:chOff x="175855" y="1545896"/>
            <a:chExt cx="3924386" cy="2506620"/>
          </a:xfrm>
        </p:grpSpPr>
        <p:grpSp>
          <p:nvGrpSpPr>
            <p:cNvPr id="501" name="Google Shape;501;p3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3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2018174" y="892117"/>
            <a:ext cx="739186" cy="1131427"/>
            <a:chOff x="2781325" y="673325"/>
            <a:chExt cx="437000" cy="668850"/>
          </a:xfrm>
        </p:grpSpPr>
        <p:sp>
          <p:nvSpPr>
            <p:cNvPr id="521" name="Google Shape;521;p31"/>
            <p:cNvSpPr/>
            <p:nvPr/>
          </p:nvSpPr>
          <p:spPr>
            <a:xfrm>
              <a:off x="2979800" y="1126975"/>
              <a:ext cx="238525" cy="215200"/>
            </a:xfrm>
            <a:custGeom>
              <a:rect b="b" l="l" r="r" t="t"/>
              <a:pathLst>
                <a:path extrusionOk="0" h="8608" w="9541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005650" y="1207875"/>
              <a:ext cx="209350" cy="130950"/>
            </a:xfrm>
            <a:custGeom>
              <a:rect b="b" l="l" r="r" t="t"/>
              <a:pathLst>
                <a:path extrusionOk="0" fill="none" h="5238" w="8374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781325" y="704850"/>
              <a:ext cx="426150" cy="480525"/>
            </a:xfrm>
            <a:custGeom>
              <a:rect b="b" l="l" r="r" t="t"/>
              <a:pathLst>
                <a:path extrusionOk="0" h="19221" w="17046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0623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013150" y="762475"/>
              <a:ext cx="104275" cy="81075"/>
            </a:xfrm>
            <a:custGeom>
              <a:rect b="b" l="l" r="r" t="t"/>
              <a:pathLst>
                <a:path extrusionOk="0" h="3243" w="4171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2781325" y="673325"/>
              <a:ext cx="426150" cy="512050"/>
            </a:xfrm>
            <a:custGeom>
              <a:rect b="b" l="l" r="r" t="t"/>
              <a:pathLst>
                <a:path extrusionOk="0" fill="none" h="20482" w="17046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979800" y="1126975"/>
              <a:ext cx="215175" cy="139300"/>
            </a:xfrm>
            <a:custGeom>
              <a:rect b="b" l="l" r="r" t="t"/>
              <a:pathLst>
                <a:path extrusionOk="0" fill="none" h="5572" w="8607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903075" y="928500"/>
              <a:ext cx="171825" cy="227700"/>
            </a:xfrm>
            <a:custGeom>
              <a:rect b="b" l="l" r="r" t="t"/>
              <a:pathLst>
                <a:path extrusionOk="0" fill="none" h="9108" w="6873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024000" y="870125"/>
              <a:ext cx="65075" cy="122625"/>
            </a:xfrm>
            <a:custGeom>
              <a:rect b="b" l="l" r="r" t="t"/>
              <a:pathLst>
                <a:path extrusionOk="0" fill="none" h="4905" w="2603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0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59" name="Google Shape;659;p40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0"/>
          <p:cNvSpPr txBox="1"/>
          <p:nvPr/>
        </p:nvSpPr>
        <p:spPr>
          <a:xfrm>
            <a:off x="2740825" y="674325"/>
            <a:ext cx="64032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JavaScript selector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document.getElementById("myID")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document.getElementsByTagName("p”)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document.getElementsByClassName("class”)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document.querySelectorAll("span.a, span.c")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●document.querySelector("#id, .class")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1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69" name="Google Shape;669;p41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1"/>
          <p:cNvSpPr txBox="1"/>
          <p:nvPr/>
        </p:nvSpPr>
        <p:spPr>
          <a:xfrm>
            <a:off x="2750550" y="557650"/>
            <a:ext cx="28500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selector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前面需要加上 $(), 裡面類似 css 選擇器用法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○html 標籤選擇器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○class 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○id 選擇器     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○屬性選擇器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○一次選擇多個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5911625" y="1964050"/>
            <a:ext cx="56004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$(“div”)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$(“.class”)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$(“#id”)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$(“a[href=’#’]”)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$(“.btn, .btns”)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5464350" y="2140675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5464350" y="26073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5464350" y="30489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"/>
          <p:cNvSpPr/>
          <p:nvPr/>
        </p:nvSpPr>
        <p:spPr>
          <a:xfrm>
            <a:off x="5464350" y="3478788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5464350" y="39086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2"/>
          <p:cNvSpPr txBox="1"/>
          <p:nvPr>
            <p:ph idx="1" type="body"/>
          </p:nvPr>
        </p:nvSpPr>
        <p:spPr>
          <a:xfrm>
            <a:off x="1193975" y="1050375"/>
            <a:ext cx="3680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:button(input, button)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:checkbox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:disabled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:enabled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:file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:image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85" name="Google Shape;685;p4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Form selector</a:t>
            </a:r>
            <a:endParaRPr/>
          </a:p>
        </p:txBody>
      </p:sp>
      <p:sp>
        <p:nvSpPr>
          <p:cNvPr id="686" name="Google Shape;686;p42"/>
          <p:cNvSpPr txBox="1"/>
          <p:nvPr>
            <p:ph idx="1" type="body"/>
          </p:nvPr>
        </p:nvSpPr>
        <p:spPr>
          <a:xfrm>
            <a:off x="5332850" y="988850"/>
            <a:ext cx="3680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:input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:password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:radio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:reset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:selected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:submit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:text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●:eq()- 選取第 n 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●:even- 選取第偶數個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●:odd- 選取第奇數個(從0開始計算)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●:first- 選取第一個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●:last- 選取最後一個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●:gt()- 選取大於第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●:lt()- 選取小於第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:header- 選取 h1~h6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"/>
          <p:cNvSpPr txBox="1"/>
          <p:nvPr>
            <p:ph idx="1" type="body"/>
          </p:nvPr>
        </p:nvSpPr>
        <p:spPr>
          <a:xfrm>
            <a:off x="1164800" y="93370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:not()- 不選取某個狀態，範例為只有沒選取狀態下的 checkbox 旁的字會變色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name="alex"&gt;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&lt;span&gt;Alex&lt;/span&gt;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name="bill" checked="checked"&gt;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&lt;span&gt;Bill&lt;/span&gt;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"input:not(:checked) + span" ).css( "background", "yellow" );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  <p:pic>
        <p:nvPicPr>
          <p:cNvPr id="699" name="Google Shape;6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50" y="3854675"/>
            <a:ext cx="1692950" cy="12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●:first-child- 選取第一個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●:last-child- 選取最後一個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●:first-of-type- 選取同類第一個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●:last-of-type- 選取同類最後一個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●:nth-child()- 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●:nth-last-child()- 倒數第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●:only-child- 選取只有一個的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●:only-of-type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Child Filter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●:contains()- 選取內容包含xx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Kidd&lt;/div&gt;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"&gt;LeBron James&lt;/div&gt;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"&gt;Jason Williams&lt;/div&gt;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"&gt;James Harden&lt;/div&gt;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$("div.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:contains('Jason')").css("background",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:empty- 選取內容為空的元素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&lt;table class="table empty"&gt;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&lt;tr&gt; &lt;td&gt;1&lt;/td&gt;&lt;td&gt;&lt;/td&gt; &lt;td&gt;3&lt;/td&gt;&lt;td&gt;&lt;/td&gt; &lt;/tr&gt;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$(".empty td:empty").css("background",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:has()- 包含 xx 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$("div:has(p)").css("background",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:hidden- 選取隱藏的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●:visible- 選取看得見的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hidden&gt;abc&lt;/div&gt;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$("div:hidden").show();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Visibility Filter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714150" y="1040650"/>
            <a:ext cx="7715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jQuery有下列特色：</a:t>
            </a:r>
            <a:endParaRPr sz="17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使用多瀏覽器開源選擇器引擎</a:t>
            </a:r>
            <a:r>
              <a:rPr i="1"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Sizzle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（jQuery專案的衍生產品）進行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元素選擇</a:t>
            </a:r>
            <a:r>
              <a:rPr baseline="30000"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endParaRPr baseline="30000"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基於CSS選擇器的DOM操作，使用元素的名稱和屬性（如id和class）</a:t>
            </a:r>
            <a:b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作為選擇DOM中節點的條件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事件 event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特效和動畫 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Ajax</a:t>
            </a:r>
            <a:endParaRPr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A5585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Deferred和Promise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物件來控制非同步處理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解析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通過外掛程式擴充</a:t>
            </a:r>
            <a:endParaRPr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多瀏覽器（不要與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跨瀏覽器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混淆）支援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 of  jQuery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0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遍歷</a:t>
            </a:r>
            <a:r>
              <a:rPr lang="en"/>
              <a:t> </a:t>
            </a:r>
            <a:r>
              <a:rPr lang="en"/>
              <a:t>Traversing</a:t>
            </a:r>
            <a:endParaRPr/>
          </a:p>
        </p:txBody>
      </p:sp>
      <p:sp>
        <p:nvSpPr>
          <p:cNvPr id="735" name="Google Shape;735;p50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36" name="Google Shape;736;p50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737" name="Google Shape;737;p50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50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748" name="Google Shape;748;p50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749" name="Google Shape;749;p50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0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0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0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0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0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0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0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0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0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0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0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61" name="Google Shape;761;p50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0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0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0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65" name="Google Shape;765;p50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6" name="Google Shape;766;p50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●.eq()- 選取第 n 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●.even()- 選取第偶數個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●.odd()- 選取第奇數個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●.first()- 選取第一個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●.last()- 選取最後一個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2"/>
          <p:cNvSpPr txBox="1"/>
          <p:nvPr>
            <p:ph idx="1" type="body"/>
          </p:nvPr>
        </p:nvSpPr>
        <p:spPr>
          <a:xfrm>
            <a:off x="1167125" y="104142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●.has()- 選取含有 xx</a:t>
            </a:r>
            <a:b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class="a1"&gt;A1&lt;/div&gt;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class="a2"&gt;A2&lt;/div&gt;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$("div").has(".a1").css("background", "red");</a:t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.not()- 選取不是 xx 的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$("div").not(".a1").css("background", "red");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.children()- 所有條件相符子元素(只找一層)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.find()- 找條件相符子孫元素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.parent()- 往上選取一層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.closest()- 最接近祖先元素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.parents()- 往上選取全部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.parentsUntil()- 往上選取全部並設定停止的元素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●.next()- 往後找一個元素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●.nextAll()- 往後及其之後的元素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●.nextUntil()- 往後選但到特定元素後停止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●.prev()-往前找一個元素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●.prevAll()-往前及其之前的元素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●.prevUntil()-往前選但到特定元素停止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.siblings()- 自己以外的元素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class="a4"&gt;A4&lt;/div&gt;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class="a5"&gt;A5&lt;/div&gt;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$(".a2").siblings().css("background", "red");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.end()- 回到上一個選取狀態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  <p:sp>
        <p:nvSpPr>
          <p:cNvPr id="821" name="Google Shape;821;p59"/>
          <p:cNvSpPr txBox="1"/>
          <p:nvPr/>
        </p:nvSpPr>
        <p:spPr>
          <a:xfrm>
            <a:off x="1357575" y="1705375"/>
            <a:ext cx="31191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HTML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class="first"&gt;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class="second"&gt;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59"/>
          <p:cNvSpPr txBox="1"/>
          <p:nvPr/>
        </p:nvSpPr>
        <p:spPr>
          <a:xfrm>
            <a:off x="4633700" y="1705375"/>
            <a:ext cx="43308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jQuery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 "ul.first"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".a1"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"red"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.end()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".a2"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"green" );</a:t>
            </a:r>
            <a:endParaRPr sz="1700"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市佔率</a:t>
            </a:r>
            <a:endParaRPr/>
          </a:p>
        </p:txBody>
      </p:sp>
      <p:pic>
        <p:nvPicPr>
          <p:cNvPr id="540" name="Google Shape;5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8" y="988850"/>
            <a:ext cx="8667930" cy="38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0"/>
          <p:cNvSpPr txBox="1"/>
          <p:nvPr>
            <p:ph idx="4" type="title"/>
          </p:nvPr>
        </p:nvSpPr>
        <p:spPr>
          <a:xfrm>
            <a:off x="2872450" y="381475"/>
            <a:ext cx="40659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練習1：列表選取</a:t>
            </a:r>
            <a:endParaRPr/>
          </a:p>
        </p:txBody>
      </p:sp>
      <p:grpSp>
        <p:nvGrpSpPr>
          <p:cNvPr id="828" name="Google Shape;828;p60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29" name="Google Shape;829;p6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8" name="Google Shape;838;p6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9" name="Google Shape;839;p60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40" name="Google Shape;840;p6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9" name="Google Shape;849;p6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0" name="Google Shape;850;p60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checkbox 後讓整行 highlight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●用 :checkbox 選擇上層元素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1" name="Google Shape;8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88" y="2105788"/>
            <a:ext cx="7043325" cy="20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"/>
          <p:cNvSpPr txBox="1"/>
          <p:nvPr>
            <p:ph idx="4" type="title"/>
          </p:nvPr>
        </p:nvSpPr>
        <p:spPr>
          <a:xfrm>
            <a:off x="2872450" y="381475"/>
            <a:ext cx="39111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練習2：</a:t>
            </a:r>
            <a:r>
              <a:rPr lang="en"/>
              <a:t>往後選取</a:t>
            </a:r>
            <a:endParaRPr/>
          </a:p>
        </p:txBody>
      </p:sp>
      <p:grpSp>
        <p:nvGrpSpPr>
          <p:cNvPr id="857" name="Google Shape;857;p61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58" name="Google Shape;858;p61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7" name="Google Shape;867;p61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8" name="Google Shape;868;p61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69" name="Google Shape;869;p61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1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Google Shape;878;p61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9" name="Google Shape;879;p61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div 後讓</a:t>
            </a:r>
            <a:r>
              <a:rPr lang="en" sz="2000"/>
              <a:t>後面背景顏色都變成 lightblue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0" name="Google Shape;8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96" y="1998907"/>
            <a:ext cx="6462599" cy="202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2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練習3：</a:t>
            </a:r>
            <a:r>
              <a:rPr lang="en"/>
              <a:t>照片</a:t>
            </a:r>
            <a:r>
              <a:rPr lang="en"/>
              <a:t>選取</a:t>
            </a:r>
            <a:endParaRPr/>
          </a:p>
        </p:txBody>
      </p:sp>
      <p:grpSp>
        <p:nvGrpSpPr>
          <p:cNvPr id="886" name="Google Shape;886;p62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87" name="Google Shape;887;p62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2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2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2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6" name="Google Shape;896;p62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7" name="Google Shape;897;p62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98" name="Google Shape;898;p62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2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7" name="Google Shape;907;p62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8" name="Google Shape;908;p62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照片只有自己有外框，其他照片無外框效果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9" name="Google Shape;9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75" y="2053325"/>
            <a:ext cx="7109425" cy="1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3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練習4：</a:t>
            </a:r>
            <a:r>
              <a:rPr lang="en"/>
              <a:t>一鍵輸入</a:t>
            </a:r>
            <a:endParaRPr/>
          </a:p>
        </p:txBody>
      </p:sp>
      <p:grpSp>
        <p:nvGrpSpPr>
          <p:cNvPr id="915" name="Google Shape;915;p63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916" name="Google Shape;916;p63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3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3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3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3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3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3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5" name="Google Shape;925;p6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6" name="Google Shape;926;p63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27" name="Google Shape;927;p63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3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3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3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3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3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6" name="Google Shape;936;p6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7" name="Google Shape;937;p63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按鈕之後自動輸入預先設定好的使用者資料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8" name="Google Shape;9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39" y="1585275"/>
            <a:ext cx="2678634" cy="3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4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事件處理 event</a:t>
            </a:r>
            <a:endParaRPr/>
          </a:p>
        </p:txBody>
      </p:sp>
      <p:sp>
        <p:nvSpPr>
          <p:cNvPr id="944" name="Google Shape;944;p64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45" name="Google Shape;945;p64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946" name="Google Shape;946;p64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4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4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4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4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4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4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4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64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957" name="Google Shape;957;p64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958" name="Google Shape;958;p64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4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4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4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4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4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4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4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4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4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4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70" name="Google Shape;970;p64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4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4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4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74" name="Google Shape;974;p64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5" name="Google Shape;975;p64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Document/Window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Event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.click()- 點擊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.dblclick()- 連點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.contextmenu()- 右鍵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.mousedown()- 滑鼠按下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.mouseup()- 離開滑鼠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.mouseenter()- 滑鼠移進選擇器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.mouseleave()- 滑鼠離開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.hover()- 移進與離開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滑鼠事件(Mouse Event)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只有 hover 的話滑進滑出都會回傳事件，要分開的話可以用這個方式寫：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//偵測滑入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//偵測滑出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.hover()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練習5：輪播牆</a:t>
            </a:r>
            <a:endParaRPr/>
          </a:p>
        </p:txBody>
      </p:sp>
      <p:pic>
        <p:nvPicPr>
          <p:cNvPr id="999" name="Google Shape;9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25" y="1409975"/>
            <a:ext cx="6749350" cy="33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8"/>
          <p:cNvSpPr txBox="1"/>
          <p:nvPr/>
        </p:nvSpPr>
        <p:spPr>
          <a:xfrm>
            <a:off x="1214400" y="1016675"/>
            <a:ext cx="686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●</a:t>
            </a:r>
            <a:r>
              <a:rPr lang="en"/>
              <a:t>透過判斷現在滑過第幾個點，將投影片移至相對應的圖片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9"/>
          <p:cNvSpPr txBox="1"/>
          <p:nvPr>
            <p:ph idx="1" type="body"/>
          </p:nvPr>
        </p:nvSpPr>
        <p:spPr>
          <a:xfrm>
            <a:off x="1597525" y="1050375"/>
            <a:ext cx="70590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取得目前符合條件的選擇器是第幾個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例: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$(“li”).click(function(){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console.log($(this).index());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.index()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事件驅動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透過針對某個 DOM 節點做一個 addEventListener 監視事件，當事件被觸發的時候執行某個 function 產生資料變化或畫面改變。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</a:t>
            </a:r>
            <a:r>
              <a:rPr lang="en" sz="2400"/>
              <a:t>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直接將畫面與資料綁定關連性，未來只要資料變動，自動重新渲染畫面更新，不再需要選取 DOM 節點。</a:t>
            </a:r>
            <a:endParaRPr sz="2400"/>
          </a:p>
        </p:txBody>
      </p:sp>
      <p:sp>
        <p:nvSpPr>
          <p:cNvPr id="546" name="Google Shape;546;p3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事件驅動 VS 資料驅動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.submit()- 點了可以送出表單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.focus() 偵測某個 input 變成輸入狀態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.blur()  偵測離開某個 input 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.change()- 偵測 input 或 select 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表單事件(Form Event)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7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點擊第一個下拉式選單，後面資料需要跟著變動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練習6：下拉式選單連動</a:t>
            </a:r>
            <a:endParaRPr/>
          </a:p>
        </p:txBody>
      </p:sp>
      <p:pic>
        <p:nvPicPr>
          <p:cNvPr id="1019" name="Google Shape;10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13" y="1824925"/>
            <a:ext cx="2143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88" y="1829688"/>
            <a:ext cx="1952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625" y="1848738"/>
            <a:ext cx="19240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71"/>
          <p:cNvSpPr/>
          <p:nvPr/>
        </p:nvSpPr>
        <p:spPr>
          <a:xfrm>
            <a:off x="1096575" y="3107800"/>
            <a:ext cx="2824200" cy="194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1"/>
          <p:cNvSpPr txBox="1"/>
          <p:nvPr/>
        </p:nvSpPr>
        <p:spPr>
          <a:xfrm>
            <a:off x="1180425" y="3107800"/>
            <a:ext cx="6867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</a:rPr>
              <a:t>let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9CDCFE"/>
                </a:solidFill>
              </a:rPr>
              <a:t>districtObj</a:t>
            </a:r>
            <a:r>
              <a:rPr lang="en" sz="1700">
                <a:solidFill>
                  <a:srgbClr val="D4D4D4"/>
                </a:solidFill>
              </a:rPr>
              <a:t> = [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'七堵'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'暖暖'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'大安'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'信義'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'蘆洲'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'三重'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'新店'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];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●.scroll()- 偵測滑鼠滾動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●.resize()- 偵測瀏覽器大小變化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Document/Window Event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●偵測捲軸位置或是指定捲軸位置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●()內無值為偵測位置，有值則為指定位置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.scrollTop(), .scrollLeft()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 selector 長寬或是指定 selector 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●()內無值為偵測長寬，有值則為指定長寬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.width(), .height()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利用 scrollTop() 算出目前捲軸位置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與頁面高度對比算出比例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再將比例加到進度條上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練習7 : 偵測滾動百分比UI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 是後來才產生的時候綁定事件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一個 selector 需要綁定多個事件時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不同事件觸發一樣的動作時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.On()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 jQuery 會在 HTML 畫完後根據既有的結構將事件綁到 HTML 上，若是靠程式事後產生的話，原本寫的就無法綁到HTML 上。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選擇器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(原本就存在HTML上之元素)).on(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觸發方式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(原本的”click”,”mouseenter”</a:t>
            </a:r>
            <a:r>
              <a:rPr lang="en" sz="2100">
                <a:solidFill>
                  <a:srgbClr val="000000"/>
                </a:solidFill>
                <a:latin typeface="Mangal"/>
                <a:ea typeface="Mangal"/>
                <a:cs typeface="Mangal"/>
                <a:sym typeface="Mangal"/>
              </a:rPr>
              <a:t>…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等) [,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程式動態產生的元素</a:t>
            </a:r>
            <a:r>
              <a:rPr lang="en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事件處理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(function(){}))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.on( events [, selector ] [, data ], handler )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"#clickMe" ).on( "click",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"ul" ).on( "click", "</a:t>
            </a:r>
            <a:r>
              <a:rPr lang="en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 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$("#</a:t>
            </a:r>
            <a:r>
              <a:rPr lang="en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").on({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mouseenter: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$("#showAction").text("Mouse Enter");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dblclick: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$("#showAction").text("Double 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});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2.  一個 selector 需要綁定多個事件時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載入 jQuery</a:t>
            </a:r>
            <a:endParaRPr/>
          </a:p>
        </p:txBody>
      </p:sp>
      <p:sp>
        <p:nvSpPr>
          <p:cNvPr id="552" name="Google Shape;552;p35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3" name="Google Shape;553;p35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54" name="Google Shape;554;p35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65" name="Google Shape;565;p35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66" name="Google Shape;566;p35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5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3" name="Google Shape;583;p35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$("button").on("click mouseenter", function(){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//do something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</p:txBody>
      </p:sp>
      <p:sp>
        <p:nvSpPr>
          <p:cNvPr id="1077" name="Google Shape;1077;p8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不同事件觸發同一個動作時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●專門用在取消由 on 建立的事件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off</a:t>
            </a:r>
            <a:endParaRPr/>
          </a:p>
        </p:txBody>
      </p:sp>
      <p:sp>
        <p:nvSpPr>
          <p:cNvPr id="1084" name="Google Shape;1084;p81"/>
          <p:cNvSpPr txBox="1"/>
          <p:nvPr/>
        </p:nvSpPr>
        <p:spPr>
          <a:xfrm>
            <a:off x="1262275" y="1992125"/>
            <a:ext cx="4946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$('#btn').off('click', functionName);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8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●專門用在只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想要執行一次就好的時候使用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8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one</a:t>
            </a:r>
            <a:endParaRPr/>
          </a:p>
        </p:txBody>
      </p:sp>
      <p:sp>
        <p:nvSpPr>
          <p:cNvPr id="1091" name="Google Shape;1091;p82"/>
          <p:cNvSpPr txBox="1"/>
          <p:nvPr/>
        </p:nvSpPr>
        <p:spPr>
          <a:xfrm>
            <a:off x="1322350" y="1854750"/>
            <a:ext cx="49461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$('#btn').one('click', function(){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});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樣式控制</a:t>
            </a:r>
            <a:r>
              <a:rPr lang="en"/>
              <a:t> style</a:t>
            </a:r>
            <a:endParaRPr/>
          </a:p>
        </p:txBody>
      </p:sp>
      <p:sp>
        <p:nvSpPr>
          <p:cNvPr id="1097" name="Google Shape;1097;p83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98" name="Google Shape;1098;p83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099" name="Google Shape;1099;p83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3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3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3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3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3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3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3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3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3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83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110" name="Google Shape;1110;p83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111" name="Google Shape;1111;p83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83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83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83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83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83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83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83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83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83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83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83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123" name="Google Shape;1123;p83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83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83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83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127" name="Google Shape;1127;p83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83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8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.css(‘css 敘述’)- 取得值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.css(‘css 敘述’, ‘值’)- 設定值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設定多個樣式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8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  <p:sp>
        <p:nvSpPr>
          <p:cNvPr id="1135" name="Google Shape;1135;p84"/>
          <p:cNvSpPr txBox="1"/>
          <p:nvPr/>
        </p:nvSpPr>
        <p:spPr>
          <a:xfrm>
            <a:off x="1339550" y="2576050"/>
            <a:ext cx="4946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var style =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color: "#fff",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background: "#000",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$(this).css(style);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8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累進值: 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" sz="2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css("left", "+=2")</a:t>
            </a: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8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6"/>
          <p:cNvSpPr txBox="1"/>
          <p:nvPr>
            <p:ph idx="1" type="body"/>
          </p:nvPr>
        </p:nvSpPr>
        <p:spPr>
          <a:xfrm>
            <a:off x="2305700" y="1087325"/>
            <a:ext cx="6025500" cy="6585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製作一個可以依照使用者操作移動的方塊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8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8 : 方塊移動</a:t>
            </a:r>
            <a:endParaRPr/>
          </a:p>
        </p:txBody>
      </p:sp>
      <p:pic>
        <p:nvPicPr>
          <p:cNvPr id="1148" name="Google Shape;114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00" y="1701475"/>
            <a:ext cx="4581747" cy="3129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8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●.css()- 設定 css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●.addClass()- 增加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●.removeClass()- 移除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●.toggleClass()- 動態切換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●.hasClass()- 判斷是否有某個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8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8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9 : 利用按鈕切換文字大小</a:t>
            </a:r>
            <a:endParaRPr/>
          </a:p>
        </p:txBody>
      </p:sp>
      <p:pic>
        <p:nvPicPr>
          <p:cNvPr id="1160" name="Google Shape;11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0" y="1384400"/>
            <a:ext cx="6819900" cy="288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10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顏色選取器</a:t>
            </a:r>
            <a:endParaRPr/>
          </a:p>
        </p:txBody>
      </p:sp>
      <p:sp>
        <p:nvSpPr>
          <p:cNvPr id="1166" name="Google Shape;1166;p89"/>
          <p:cNvSpPr txBox="1"/>
          <p:nvPr/>
        </p:nvSpPr>
        <p:spPr>
          <a:xfrm>
            <a:off x="1152075" y="1297375"/>
            <a:ext cx="7940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點擊顏色圓型，左邊出現相同顏色</a:t>
            </a:r>
            <a:r>
              <a:rPr lang="en" sz="2000"/>
              <a:t>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7" name="Google Shape;11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50" y="1873975"/>
            <a:ext cx="6811637" cy="296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89" name="Google Shape;589;p3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6"/>
          <p:cNvSpPr txBox="1"/>
          <p:nvPr/>
        </p:nvSpPr>
        <p:spPr>
          <a:xfrm>
            <a:off x="3259200" y="674325"/>
            <a:ext cx="58848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AutoNum type="arabicPeriod"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下載至本地端後讀入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https://jquery.com/download/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&lt;script src=“./js/jquery.js”&gt;&lt;/script&gt;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AutoNum type="arabicPeriod"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直接使用 CDN 方式讀入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https://code.jquery.com/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&lt;script src="https://code.jquery.com/jquery-3.5.1.min.js" integrity="sha256-9/aliU8dGd2tb6OSsuzixeV4y/faTqgFtohetphbbj0=" crossorigin="anonymous"&gt;&lt;/script&gt;</a:t>
            </a:r>
            <a:endParaRPr sz="17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/>
          </a:p>
        </p:txBody>
      </p:sp>
      <p:sp>
        <p:nvSpPr>
          <p:cNvPr id="1173" name="Google Shape;1173;p90"/>
          <p:cNvSpPr txBox="1"/>
          <p:nvPr/>
        </p:nvSpPr>
        <p:spPr>
          <a:xfrm>
            <a:off x="951050" y="988850"/>
            <a:ext cx="79401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width() - 設置或取得元素的宽度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height() - 設置或取得元素的高度 括號內放值可自訂寬高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innerWidth() - 取得元素的寬度（含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innerHeight() - 取得元素的高度（含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注意：元素內,不含border等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outerWidth() - 取得元素的寬度（包含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outerHeight() - 取得元素的高度（包含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注意：不含margin，括號內加入true就包含margin</a:t>
            </a:r>
            <a:endParaRPr sz="33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9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9" name="Google Shape;11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238" y="1849700"/>
            <a:ext cx="3628087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0" name="Google Shape;118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13" y="1849707"/>
            <a:ext cx="4072825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1" name="Google Shape;1181;p91"/>
          <p:cNvSpPr txBox="1"/>
          <p:nvPr/>
        </p:nvSpPr>
        <p:spPr>
          <a:xfrm>
            <a:off x="1530100" y="1068575"/>
            <a:ext cx="184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innerWidth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2" name="Google Shape;1182;p91"/>
          <p:cNvSpPr txBox="1"/>
          <p:nvPr/>
        </p:nvSpPr>
        <p:spPr>
          <a:xfrm>
            <a:off x="6096001" y="1068575"/>
            <a:ext cx="205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outter</a:t>
            </a: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在視窗的絕對位置</a:t>
            </a:r>
            <a:endParaRPr/>
          </a:p>
        </p:txBody>
      </p:sp>
      <p:sp>
        <p:nvSpPr>
          <p:cNvPr id="1188" name="Google Shape;1188;p92"/>
          <p:cNvSpPr txBox="1"/>
          <p:nvPr/>
        </p:nvSpPr>
        <p:spPr>
          <a:xfrm>
            <a:off x="951050" y="9888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也可以傳入一個物件設定他的位置(數值為字串)</a:t>
            </a:r>
            <a:endParaRPr sz="3500"/>
          </a:p>
        </p:txBody>
      </p:sp>
      <p:sp>
        <p:nvSpPr>
          <p:cNvPr id="1189" name="Google Shape;1189;p92"/>
          <p:cNvSpPr txBox="1"/>
          <p:nvPr/>
        </p:nvSpPr>
        <p:spPr>
          <a:xfrm>
            <a:off x="1054275" y="3048000"/>
            <a:ext cx="6012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$(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'.block'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).offset({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top: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'50'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" sz="1500">
                <a:solidFill>
                  <a:srgbClr val="8E90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//數值為字串</a:t>
            </a:r>
            <a:endParaRPr sz="1500">
              <a:solidFill>
                <a:srgbClr val="8E90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left: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'100'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})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0" name="Google Shape;1190;p92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視窗中的絕對位置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相對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位置</a:t>
            </a:r>
            <a:endParaRPr/>
          </a:p>
        </p:txBody>
      </p:sp>
      <p:sp>
        <p:nvSpPr>
          <p:cNvPr id="1196" name="Google Shape;1196;p93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使用方法和絕對位置基本上一樣，只是座標參考起始點位置不同。</a:t>
            </a:r>
            <a:endParaRPr sz="3500"/>
          </a:p>
        </p:txBody>
      </p:sp>
      <p:sp>
        <p:nvSpPr>
          <p:cNvPr id="1197" name="Google Shape;1197;p93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相對參考層的</a:t>
            </a: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視窗的寬高</a:t>
            </a:r>
            <a:endParaRPr/>
          </a:p>
        </p:txBody>
      </p:sp>
      <p:sp>
        <p:nvSpPr>
          <p:cNvPr id="1203" name="Google Shape;1203;p94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取得螢幕寬 $(window).width()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取得螢幕高 $(window).height()</a:t>
            </a:r>
            <a:endParaRPr sz="35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卷軸位置</a:t>
            </a:r>
            <a:endParaRPr/>
          </a:p>
        </p:txBody>
      </p:sp>
      <p:sp>
        <p:nvSpPr>
          <p:cNvPr id="1209" name="Google Shape;1209;p95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$(window).scrollTop() 卷軸現在Y值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$(window).scrollLeft() 卷軸現在的X值</a:t>
            </a:r>
            <a:endParaRPr sz="3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11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Scroll to fixed</a:t>
            </a:r>
            <a:endParaRPr/>
          </a:p>
        </p:txBody>
      </p:sp>
      <p:sp>
        <p:nvSpPr>
          <p:cNvPr id="1215" name="Google Shape;1215;p96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製作捲動到一定超過選單高度時，選單會貼到畫面頂端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偵測 scroll event，判斷是否大於選單的位置後切換 css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利用 $(”#element“).offset().top; 可抓到位置再跟 scrollTop 比較判斷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12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動態收起選單效果</a:t>
            </a:r>
            <a:endParaRPr/>
          </a:p>
        </p:txBody>
      </p:sp>
      <p:sp>
        <p:nvSpPr>
          <p:cNvPr id="1221" name="Google Shape;1221;p97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使用者向下滑動時收起選單，向上滑則重新出現選單。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</a:t>
            </a:r>
            <a:r>
              <a:rPr lang="en" sz="2000"/>
              <a:t>let </a:t>
            </a:r>
            <a:r>
              <a:rPr lang="en" sz="2000" u="sng"/>
              <a:t>scrollNow</a:t>
            </a:r>
            <a:r>
              <a:rPr lang="en" sz="2000"/>
              <a:t> = $(this).scrollTop();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</a:t>
            </a:r>
            <a:r>
              <a:rPr lang="en" sz="2000"/>
              <a:t>記錄每次最後 lastScroll，並再次跟 scrollNow 比對;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大於 scrollNow 則隱藏選單，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小於 scrollNow 代表使用者向上滑，所以顯示選單。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搭配 animate.css</a:t>
            </a:r>
            <a:endParaRPr/>
          </a:p>
        </p:txBody>
      </p:sp>
      <p:sp>
        <p:nvSpPr>
          <p:cNvPr id="1227" name="Google Shape;1227;p98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https://animate.style/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●將 animate.css 讀入後，就可以使用 class 產生動畫效果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●可再加上 </a:t>
            </a:r>
            <a:r>
              <a:rPr lang="en" sz="1600">
                <a:solidFill>
                  <a:srgbClr val="333333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animate__infinite</a:t>
            </a:r>
            <a:r>
              <a:rPr lang="en" sz="2100"/>
              <a:t> 這個 class 讓動畫無限播放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執行一次後移除 class</a:t>
            </a:r>
            <a:endParaRPr/>
          </a:p>
        </p:txBody>
      </p:sp>
      <p:sp>
        <p:nvSpPr>
          <p:cNvPr id="1233" name="Google Shape;1233;p99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let animate = 'animate__' + $(this).text();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$(".box").addClass(animate).one('animationend', function()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$(this).removeClass(animate);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99" name="Google Shape;599;p3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7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slim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從第 3 版開始新增一個 slim 的版本，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拿掉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ajax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跟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effect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的部份。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避免一直被人詬病檔案過於肥大問題，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讓不需要使用這兩塊的使用者可以更快速的讀取 jQuery。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0"/>
          <p:cNvSpPr txBox="1"/>
          <p:nvPr>
            <p:ph type="title"/>
          </p:nvPr>
        </p:nvSpPr>
        <p:spPr>
          <a:xfrm>
            <a:off x="714125" y="2034150"/>
            <a:ext cx="3924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取得網頁內容</a:t>
            </a:r>
            <a:r>
              <a:rPr lang="en"/>
              <a:t> content</a:t>
            </a:r>
            <a:endParaRPr/>
          </a:p>
        </p:txBody>
      </p:sp>
      <p:sp>
        <p:nvSpPr>
          <p:cNvPr id="1239" name="Google Shape;1239;p100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40" name="Google Shape;1240;p100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241" name="Google Shape;1241;p100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00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0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00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0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00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0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0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0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100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252" name="Google Shape;1252;p100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253" name="Google Shape;1253;p100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00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00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00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00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00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00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00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00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00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00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00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265" name="Google Shape;1265;p100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00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00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00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269" name="Google Shape;1269;p100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0" name="Google Shape;1270;p100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</a:t>
            </a:r>
            <a:endParaRPr/>
          </a:p>
        </p:txBody>
      </p:sp>
      <p:sp>
        <p:nvSpPr>
          <p:cNvPr id="1276" name="Google Shape;1276;p101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.text();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.html();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.attr();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.prop();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.val();</a:t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.text()</a:t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取得或設定 HTML tag 內的文字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取值: .text()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設值: .text(text)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0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.html()</a:t>
            </a:r>
            <a:endParaRPr/>
          </a:p>
        </p:txBody>
      </p:sp>
      <p:sp>
        <p:nvSpPr>
          <p:cNvPr id="1288" name="Google Shape;1288;p103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●跟.text()類似，但會取得或設定 HTML tag 的HTML內容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●取值: .html()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●設值: .html(html)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1294" name="Google Shape;1294;p104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取得或設定 HTML tag </a:t>
            </a:r>
            <a:r>
              <a:rPr lang="en" sz="2100">
                <a:solidFill>
                  <a:srgbClr val="FF0000"/>
                </a:solidFill>
              </a:rPr>
              <a:t>attribute屬性</a:t>
            </a:r>
            <a:r>
              <a:rPr lang="en" sz="2100"/>
              <a:t> 的值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&lt;img </a:t>
            </a:r>
            <a:r>
              <a:rPr lang="en" sz="2100">
                <a:solidFill>
                  <a:srgbClr val="FF0000"/>
                </a:solidFill>
              </a:rPr>
              <a:t>src</a:t>
            </a:r>
            <a:r>
              <a:rPr lang="en" sz="2100"/>
              <a:t>=“” </a:t>
            </a:r>
            <a:r>
              <a:rPr lang="en" sz="2100">
                <a:solidFill>
                  <a:srgbClr val="FF0000"/>
                </a:solidFill>
              </a:rPr>
              <a:t>alt</a:t>
            </a:r>
            <a:r>
              <a:rPr lang="en" sz="2100"/>
              <a:t>=“”&gt;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取值 .attr( attributeName 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設值 .attr( attributeName, value )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0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1300" name="Google Shape;1300;p105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使用物件方式設定 attr 的值：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.attr({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屬性1: 值1,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屬性2: 值2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})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0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13 點選後替換圖片</a:t>
            </a:r>
            <a:endParaRPr/>
          </a:p>
        </p:txBody>
      </p:sp>
      <p:pic>
        <p:nvPicPr>
          <p:cNvPr id="1306" name="Google Shape;130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0" y="1108675"/>
            <a:ext cx="8101793" cy="3849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選擇器 selector</a:t>
            </a:r>
            <a:endParaRPr/>
          </a:p>
        </p:txBody>
      </p:sp>
      <p:sp>
        <p:nvSpPr>
          <p:cNvPr id="609" name="Google Shape;609;p38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611" name="Google Shape;611;p38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8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622" name="Google Shape;622;p38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623" name="Google Shape;623;p38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38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9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46" name="Google Shape;646;p39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9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基本用法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$(selector)  +  動作語法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3259200" y="5778825"/>
            <a:ext cx="5600400" cy="1880025"/>
            <a:chOff x="3401400" y="2621600"/>
            <a:chExt cx="5600400" cy="1880025"/>
          </a:xfrm>
        </p:grpSpPr>
        <p:sp>
          <p:nvSpPr>
            <p:cNvPr id="652" name="Google Shape;652;p39"/>
            <p:cNvSpPr/>
            <p:nvPr/>
          </p:nvSpPr>
          <p:spPr>
            <a:xfrm>
              <a:off x="3981800" y="2621600"/>
              <a:ext cx="554700" cy="1099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 txBox="1"/>
            <p:nvPr/>
          </p:nvSpPr>
          <p:spPr>
            <a:xfrm>
              <a:off x="3401400" y="3848225"/>
              <a:ext cx="56004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Montserrat Medium"/>
                  <a:ea typeface="Montserrat Medium"/>
                  <a:cs typeface="Montserrat Medium"/>
                  <a:sym typeface="Montserrat Medium"/>
                </a:rPr>
                <a:t>選擇器的用法</a:t>
              </a:r>
              <a:endParaRPr sz="21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ithmetic Lesson by Slidesgo">
  <a:themeElements>
    <a:clrScheme name="Simple Light">
      <a:dk1>
        <a:srgbClr val="352A53"/>
      </a:dk1>
      <a:lt1>
        <a:srgbClr val="80A4E7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