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3706"/>
  </p:normalViewPr>
  <p:slideViewPr>
    <p:cSldViewPr snapToGrid="0" snapToObjects="1">
      <p:cViewPr varScale="1">
        <p:scale>
          <a:sx n="65" d="100"/>
          <a:sy n="65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9E37-1563-0246-8E24-F8912803C49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4F3B-D366-5146-BAF1-8224D318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Writing Well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Wu </a:t>
            </a:r>
            <a:r>
              <a:rPr lang="en-US" dirty="0" err="1" smtClean="0"/>
              <a:t>Jiangang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4236615@qq.com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On Writing Well</vt:lpstr>
      <vt:lpstr>Contents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imahero@gmail.com</dc:creator>
  <cp:lastModifiedBy>imahero@gmail.com</cp:lastModifiedBy>
  <cp:revision>3</cp:revision>
  <dcterms:created xsi:type="dcterms:W3CDTF">2017-10-15T06:58:29Z</dcterms:created>
  <dcterms:modified xsi:type="dcterms:W3CDTF">2017-10-15T07:12:58Z</dcterms:modified>
</cp:coreProperties>
</file>