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431" r:id="rId3"/>
    <p:sldId id="259" r:id="rId4"/>
    <p:sldId id="260" r:id="rId5"/>
    <p:sldId id="261" r:id="rId6"/>
    <p:sldId id="262" r:id="rId7"/>
    <p:sldId id="263" r:id="rId8"/>
    <p:sldId id="432" r:id="rId9"/>
    <p:sldId id="433" r:id="rId10"/>
    <p:sldId id="434" r:id="rId11"/>
    <p:sldId id="435" r:id="rId12"/>
    <p:sldId id="425" r:id="rId13"/>
    <p:sldId id="426" r:id="rId14"/>
    <p:sldId id="427" r:id="rId15"/>
    <p:sldId id="428" r:id="rId16"/>
    <p:sldId id="429" r:id="rId17"/>
    <p:sldId id="279" r:id="rId18"/>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1D1"/>
    <a:srgbClr val="C00000"/>
    <a:srgbClr val="D60000"/>
    <a:srgbClr val="FF6600"/>
    <a:srgbClr val="DE0000"/>
    <a:srgbClr val="000000"/>
    <a:srgbClr val="7030A0"/>
    <a:srgbClr val="FF7D7D"/>
    <a:srgbClr val="990033"/>
    <a:srgbClr val="AF27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7" autoAdjust="0"/>
    <p:restoredTop sz="96475" autoAdjust="0"/>
  </p:normalViewPr>
  <p:slideViewPr>
    <p:cSldViewPr showGuides="1">
      <p:cViewPr varScale="1">
        <p:scale>
          <a:sx n="115" d="100"/>
          <a:sy n="115" d="100"/>
        </p:scale>
        <p:origin x="542" y="67"/>
      </p:cViewPr>
      <p:guideLst>
        <p:guide orient="horz" pos="1803"/>
        <p:guide pos="2847"/>
        <p:guide pos="5472"/>
        <p:guide pos="288"/>
      </p:guideLst>
    </p:cSldViewPr>
  </p:slideViewPr>
  <p:notesTextViewPr>
    <p:cViewPr>
      <p:scale>
        <a:sx n="100" d="100"/>
        <a:sy n="100" d="100"/>
      </p:scale>
      <p:origin x="0" y="0"/>
    </p:cViewPr>
  </p:notesTextViewPr>
  <p:sorterViewPr>
    <p:cViewPr>
      <p:scale>
        <a:sx n="95" d="100"/>
        <a:sy n="95" d="100"/>
      </p:scale>
      <p:origin x="0" y="0"/>
    </p:cViewPr>
  </p:sorter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EA3737-223A-4F27-8B29-ED203029511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FACC50-06F9-46E1-8299-F7BE55AE0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4_标题幻灯片">
    <p:spTree>
      <p:nvGrpSpPr>
        <p:cNvPr id="1" name=""/>
        <p:cNvGrpSpPr/>
        <p:nvPr/>
      </p:nvGrpSpPr>
      <p:grpSpPr>
        <a:xfrm>
          <a:off x="0" y="0"/>
          <a:ext cx="0" cy="0"/>
          <a:chOff x="0" y="0"/>
          <a:chExt cx="0" cy="0"/>
        </a:xfrm>
      </p:grpSpPr>
      <p:pic>
        <p:nvPicPr>
          <p:cNvPr id="13" name="图片 12" descr="2009281511599_2.jpg"/>
          <p:cNvPicPr>
            <a:picLocks noChangeAspect="1"/>
          </p:cNvPicPr>
          <p:nvPr userDrawn="1"/>
        </p:nvPicPr>
        <p:blipFill>
          <a:blip r:embed="rId2" cstate="print"/>
          <a:srcRect t="6358" b="9913"/>
          <a:stretch>
            <a:fillRect/>
          </a:stretch>
        </p:blipFill>
        <p:spPr>
          <a:xfrm>
            <a:off x="0" y="0"/>
            <a:ext cx="9144000" cy="5435600"/>
          </a:xfrm>
          <a:prstGeom prst="rect">
            <a:avLst/>
          </a:prstGeom>
        </p:spPr>
      </p:pic>
      <p:sp>
        <p:nvSpPr>
          <p:cNvPr id="4" name="日期占位符 3"/>
          <p:cNvSpPr>
            <a:spLocks noGrp="1"/>
          </p:cNvSpPr>
          <p:nvPr>
            <p:ph type="dt" sz="half" idx="10"/>
          </p:nvPr>
        </p:nvSpPr>
        <p:spPr>
          <a:xfrm>
            <a:off x="457200" y="5296959"/>
            <a:ext cx="2133600" cy="304271"/>
          </a:xfrm>
          <a:prstGeom prst="rect">
            <a:avLst/>
          </a:prstGeom>
        </p:spPr>
        <p:txBody>
          <a:bodyPr/>
          <a:lstStyle/>
          <a:p>
            <a:fld id="{D3EF53BF-BBBF-4283-A340-F848B9C3078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5A1F916-A0C1-401C-91A2-FC5D01BD5005}" type="slidenum">
              <a:rPr lang="zh-CN" altLang="en-US" smtClean="0"/>
            </a:fld>
            <a:endParaRPr lang="zh-CN" altLang="en-US"/>
          </a:p>
        </p:txBody>
      </p:sp>
      <p:sp>
        <p:nvSpPr>
          <p:cNvPr id="8" name="任意多边形 7"/>
          <p:cNvSpPr/>
          <p:nvPr userDrawn="1"/>
        </p:nvSpPr>
        <p:spPr>
          <a:xfrm>
            <a:off x="0" y="2857500"/>
            <a:ext cx="9144000" cy="2857500"/>
          </a:xfrm>
          <a:custGeom>
            <a:avLst/>
            <a:gdLst>
              <a:gd name="connsiteX0" fmla="*/ 0 w 9144000"/>
              <a:gd name="connsiteY0" fmla="*/ 0 h 3618943"/>
              <a:gd name="connsiteX1" fmla="*/ 9144000 w 9144000"/>
              <a:gd name="connsiteY1" fmla="*/ 0 h 3618943"/>
              <a:gd name="connsiteX2" fmla="*/ 9144000 w 9144000"/>
              <a:gd name="connsiteY2" fmla="*/ 3618943 h 3618943"/>
              <a:gd name="connsiteX3" fmla="*/ 0 w 9144000"/>
              <a:gd name="connsiteY3" fmla="*/ 3618943 h 3618943"/>
              <a:gd name="connsiteX4" fmla="*/ 0 w 9144000"/>
              <a:gd name="connsiteY4" fmla="*/ 0 h 3618943"/>
              <a:gd name="connsiteX0-1" fmla="*/ 0 w 9144000"/>
              <a:gd name="connsiteY0-2" fmla="*/ 0 h 3618943"/>
              <a:gd name="connsiteX1-3" fmla="*/ 9144000 w 9144000"/>
              <a:gd name="connsiteY1-4" fmla="*/ 1878227 h 3618943"/>
              <a:gd name="connsiteX2-5" fmla="*/ 9144000 w 9144000"/>
              <a:gd name="connsiteY2-6" fmla="*/ 3618943 h 3618943"/>
              <a:gd name="connsiteX3-7" fmla="*/ 0 w 9144000"/>
              <a:gd name="connsiteY3-8" fmla="*/ 3618943 h 3618943"/>
              <a:gd name="connsiteX4-9" fmla="*/ 0 w 9144000"/>
              <a:gd name="connsiteY4-10" fmla="*/ 0 h 3618943"/>
              <a:gd name="connsiteX0-11" fmla="*/ 0 w 9144000"/>
              <a:gd name="connsiteY0-12" fmla="*/ 290119 h 3909062"/>
              <a:gd name="connsiteX1-13" fmla="*/ 9144000 w 9144000"/>
              <a:gd name="connsiteY1-14" fmla="*/ 2168346 h 3909062"/>
              <a:gd name="connsiteX2-15" fmla="*/ 9144000 w 9144000"/>
              <a:gd name="connsiteY2-16" fmla="*/ 3909062 h 3909062"/>
              <a:gd name="connsiteX3-17" fmla="*/ 0 w 9144000"/>
              <a:gd name="connsiteY3-18" fmla="*/ 3909062 h 3909062"/>
              <a:gd name="connsiteX4-19" fmla="*/ 0 w 9144000"/>
              <a:gd name="connsiteY4-20" fmla="*/ 290119 h 3909062"/>
              <a:gd name="connsiteX0-21" fmla="*/ 0 w 9144000"/>
              <a:gd name="connsiteY0-22" fmla="*/ 290119 h 3909062"/>
              <a:gd name="connsiteX1-23" fmla="*/ 9144000 w 9144000"/>
              <a:gd name="connsiteY1-24" fmla="*/ 1253946 h 3909062"/>
              <a:gd name="connsiteX2-25" fmla="*/ 9144000 w 9144000"/>
              <a:gd name="connsiteY2-26" fmla="*/ 3909062 h 3909062"/>
              <a:gd name="connsiteX3-27" fmla="*/ 0 w 9144000"/>
              <a:gd name="connsiteY3-28" fmla="*/ 3909062 h 3909062"/>
              <a:gd name="connsiteX4-29" fmla="*/ 0 w 9144000"/>
              <a:gd name="connsiteY4-30" fmla="*/ 290119 h 3909062"/>
              <a:gd name="connsiteX0-31" fmla="*/ 0 w 9144000"/>
              <a:gd name="connsiteY0-32" fmla="*/ 0 h 3618943"/>
              <a:gd name="connsiteX1-33" fmla="*/ 9144000 w 9144000"/>
              <a:gd name="connsiteY1-34" fmla="*/ 963827 h 3618943"/>
              <a:gd name="connsiteX2-35" fmla="*/ 9144000 w 9144000"/>
              <a:gd name="connsiteY2-36" fmla="*/ 3618943 h 3618943"/>
              <a:gd name="connsiteX3-37" fmla="*/ 0 w 9144000"/>
              <a:gd name="connsiteY3-38" fmla="*/ 3618943 h 3618943"/>
              <a:gd name="connsiteX4-39" fmla="*/ 0 w 9144000"/>
              <a:gd name="connsiteY4-40" fmla="*/ 0 h 3618943"/>
              <a:gd name="connsiteX0-41" fmla="*/ 0 w 9144000"/>
              <a:gd name="connsiteY0-42" fmla="*/ 442519 h 4061462"/>
              <a:gd name="connsiteX1-43" fmla="*/ 9144000 w 9144000"/>
              <a:gd name="connsiteY1-44" fmla="*/ 1406346 h 4061462"/>
              <a:gd name="connsiteX2-45" fmla="*/ 9144000 w 9144000"/>
              <a:gd name="connsiteY2-46" fmla="*/ 4061462 h 4061462"/>
              <a:gd name="connsiteX3-47" fmla="*/ 0 w 9144000"/>
              <a:gd name="connsiteY3-48" fmla="*/ 4061462 h 4061462"/>
              <a:gd name="connsiteX4-49" fmla="*/ 0 w 9144000"/>
              <a:gd name="connsiteY4-50" fmla="*/ 442519 h 4061462"/>
              <a:gd name="connsiteX0-51" fmla="*/ 0 w 9144000"/>
              <a:gd name="connsiteY0-52" fmla="*/ 442519 h 4061462"/>
              <a:gd name="connsiteX1-53" fmla="*/ 9144000 w 9144000"/>
              <a:gd name="connsiteY1-54" fmla="*/ 1406346 h 4061462"/>
              <a:gd name="connsiteX2-55" fmla="*/ 9144000 w 9144000"/>
              <a:gd name="connsiteY2-56" fmla="*/ 1940668 h 4061462"/>
              <a:gd name="connsiteX3-57" fmla="*/ 9144000 w 9144000"/>
              <a:gd name="connsiteY3-58" fmla="*/ 4061462 h 4061462"/>
              <a:gd name="connsiteX4-59" fmla="*/ 0 w 9144000"/>
              <a:gd name="connsiteY4-60" fmla="*/ 4061462 h 4061462"/>
              <a:gd name="connsiteX5" fmla="*/ 0 w 9144000"/>
              <a:gd name="connsiteY5" fmla="*/ 442519 h 4061462"/>
              <a:gd name="connsiteX0-61" fmla="*/ 0 w 9144000"/>
              <a:gd name="connsiteY0-62" fmla="*/ 442519 h 4061462"/>
              <a:gd name="connsiteX1-63" fmla="*/ 9144000 w 9144000"/>
              <a:gd name="connsiteY1-64" fmla="*/ 2178074 h 4061462"/>
              <a:gd name="connsiteX2-65" fmla="*/ 9144000 w 9144000"/>
              <a:gd name="connsiteY2-66" fmla="*/ 1940668 h 4061462"/>
              <a:gd name="connsiteX3-67" fmla="*/ 9144000 w 9144000"/>
              <a:gd name="connsiteY3-68" fmla="*/ 4061462 h 4061462"/>
              <a:gd name="connsiteX4-69" fmla="*/ 0 w 9144000"/>
              <a:gd name="connsiteY4-70" fmla="*/ 4061462 h 4061462"/>
              <a:gd name="connsiteX5-71" fmla="*/ 0 w 9144000"/>
              <a:gd name="connsiteY5-72" fmla="*/ 442519 h 4061462"/>
              <a:gd name="connsiteX0-73" fmla="*/ 0 w 9144000"/>
              <a:gd name="connsiteY0-74" fmla="*/ 442519 h 4061462"/>
              <a:gd name="connsiteX1-75" fmla="*/ 9144000 w 9144000"/>
              <a:gd name="connsiteY1-76" fmla="*/ 1614359 h 4061462"/>
              <a:gd name="connsiteX2-77" fmla="*/ 9144000 w 9144000"/>
              <a:gd name="connsiteY2-78" fmla="*/ 1940668 h 4061462"/>
              <a:gd name="connsiteX3-79" fmla="*/ 9144000 w 9144000"/>
              <a:gd name="connsiteY3-80" fmla="*/ 4061462 h 4061462"/>
              <a:gd name="connsiteX4-81" fmla="*/ 0 w 9144000"/>
              <a:gd name="connsiteY4-82" fmla="*/ 4061462 h 4061462"/>
              <a:gd name="connsiteX5-83" fmla="*/ 0 w 9144000"/>
              <a:gd name="connsiteY5-84" fmla="*/ 442519 h 4061462"/>
              <a:gd name="connsiteX0-85" fmla="*/ 0 w 9144000"/>
              <a:gd name="connsiteY0-86" fmla="*/ 442519 h 4061462"/>
              <a:gd name="connsiteX1-87" fmla="*/ 9144000 w 9144000"/>
              <a:gd name="connsiteY1-88" fmla="*/ 1614359 h 4061462"/>
              <a:gd name="connsiteX2-89" fmla="*/ 9144000 w 9144000"/>
              <a:gd name="connsiteY2-90" fmla="*/ 1940668 h 4061462"/>
              <a:gd name="connsiteX3-91" fmla="*/ 9144000 w 9144000"/>
              <a:gd name="connsiteY3-92" fmla="*/ 4061462 h 4061462"/>
              <a:gd name="connsiteX4-93" fmla="*/ 0 w 9144000"/>
              <a:gd name="connsiteY4-94" fmla="*/ 4061462 h 4061462"/>
              <a:gd name="connsiteX5-95" fmla="*/ 0 w 9144000"/>
              <a:gd name="connsiteY5-96" fmla="*/ 442519 h 4061462"/>
              <a:gd name="connsiteX0-97" fmla="*/ 0 w 9144000"/>
              <a:gd name="connsiteY0-98" fmla="*/ 0 h 3618943"/>
              <a:gd name="connsiteX1-99" fmla="*/ 9144000 w 9144000"/>
              <a:gd name="connsiteY1-100" fmla="*/ 1171840 h 3618943"/>
              <a:gd name="connsiteX2-101" fmla="*/ 9144000 w 9144000"/>
              <a:gd name="connsiteY2-102" fmla="*/ 1498149 h 3618943"/>
              <a:gd name="connsiteX3-103" fmla="*/ 9144000 w 9144000"/>
              <a:gd name="connsiteY3-104" fmla="*/ 3618943 h 3618943"/>
              <a:gd name="connsiteX4-105" fmla="*/ 0 w 9144000"/>
              <a:gd name="connsiteY4-106" fmla="*/ 3618943 h 3618943"/>
              <a:gd name="connsiteX5-107" fmla="*/ 0 w 9144000"/>
              <a:gd name="connsiteY5-108" fmla="*/ 0 h 3618943"/>
              <a:gd name="connsiteX0-109" fmla="*/ 0 w 9144000"/>
              <a:gd name="connsiteY0-110" fmla="*/ 0 h 3618943"/>
              <a:gd name="connsiteX1-111" fmla="*/ 9144000 w 9144000"/>
              <a:gd name="connsiteY1-112" fmla="*/ 1171840 h 3618943"/>
              <a:gd name="connsiteX2-113" fmla="*/ 9144000 w 9144000"/>
              <a:gd name="connsiteY2-114" fmla="*/ 1498149 h 3618943"/>
              <a:gd name="connsiteX3-115" fmla="*/ 9144000 w 9144000"/>
              <a:gd name="connsiteY3-116" fmla="*/ 3618943 h 3618943"/>
              <a:gd name="connsiteX4-117" fmla="*/ 0 w 9144000"/>
              <a:gd name="connsiteY4-118" fmla="*/ 3618943 h 3618943"/>
              <a:gd name="connsiteX5-119" fmla="*/ 0 w 9144000"/>
              <a:gd name="connsiteY5-120" fmla="*/ 0 h 3618943"/>
              <a:gd name="connsiteX0-121" fmla="*/ 0 w 9144000"/>
              <a:gd name="connsiteY0-122" fmla="*/ 0 h 3618943"/>
              <a:gd name="connsiteX1-123" fmla="*/ 9144000 w 9144000"/>
              <a:gd name="connsiteY1-124" fmla="*/ 1171840 h 3618943"/>
              <a:gd name="connsiteX2-125" fmla="*/ 9144000 w 9144000"/>
              <a:gd name="connsiteY2-126" fmla="*/ 1498149 h 3618943"/>
              <a:gd name="connsiteX3-127" fmla="*/ 9144000 w 9144000"/>
              <a:gd name="connsiteY3-128" fmla="*/ 3618943 h 3618943"/>
              <a:gd name="connsiteX4-129" fmla="*/ 0 w 9144000"/>
              <a:gd name="connsiteY4-130" fmla="*/ 3618943 h 3618943"/>
              <a:gd name="connsiteX5-131" fmla="*/ 0 w 9144000"/>
              <a:gd name="connsiteY5-132" fmla="*/ 0 h 3618943"/>
              <a:gd name="connsiteX0-133" fmla="*/ 0 w 9144000"/>
              <a:gd name="connsiteY0-134" fmla="*/ 0 h 3618943"/>
              <a:gd name="connsiteX1-135" fmla="*/ 9144000 w 9144000"/>
              <a:gd name="connsiteY1-136" fmla="*/ 1171840 h 3618943"/>
              <a:gd name="connsiteX2-137" fmla="*/ 9144000 w 9144000"/>
              <a:gd name="connsiteY2-138" fmla="*/ 1498149 h 3618943"/>
              <a:gd name="connsiteX3-139" fmla="*/ 9144000 w 9144000"/>
              <a:gd name="connsiteY3-140" fmla="*/ 3618943 h 3618943"/>
              <a:gd name="connsiteX4-141" fmla="*/ 0 w 9144000"/>
              <a:gd name="connsiteY4-142" fmla="*/ 3618943 h 3618943"/>
              <a:gd name="connsiteX5-143" fmla="*/ 0 w 9144000"/>
              <a:gd name="connsiteY5-144" fmla="*/ 0 h 3618943"/>
              <a:gd name="connsiteX0-145" fmla="*/ 0 w 9144000"/>
              <a:gd name="connsiteY0-146" fmla="*/ 0 h 3618943"/>
              <a:gd name="connsiteX1-147" fmla="*/ 9144000 w 9144000"/>
              <a:gd name="connsiteY1-148" fmla="*/ 1171840 h 3618943"/>
              <a:gd name="connsiteX2-149" fmla="*/ 9144000 w 9144000"/>
              <a:gd name="connsiteY2-150" fmla="*/ 1498149 h 3618943"/>
              <a:gd name="connsiteX3-151" fmla="*/ 9144000 w 9144000"/>
              <a:gd name="connsiteY3-152" fmla="*/ 3618943 h 3618943"/>
              <a:gd name="connsiteX4-153" fmla="*/ 0 w 9144000"/>
              <a:gd name="connsiteY4-154" fmla="*/ 3618943 h 3618943"/>
              <a:gd name="connsiteX5-155" fmla="*/ 0 w 9144000"/>
              <a:gd name="connsiteY5-156" fmla="*/ 0 h 3618943"/>
              <a:gd name="connsiteX0-157" fmla="*/ 0 w 9144000"/>
              <a:gd name="connsiteY0-158" fmla="*/ 0 h 3618943"/>
              <a:gd name="connsiteX1-159" fmla="*/ 9144000 w 9144000"/>
              <a:gd name="connsiteY1-160" fmla="*/ 1171840 h 3618943"/>
              <a:gd name="connsiteX2-161" fmla="*/ 9144000 w 9144000"/>
              <a:gd name="connsiteY2-162" fmla="*/ 1498149 h 3618943"/>
              <a:gd name="connsiteX3-163" fmla="*/ 9144000 w 9144000"/>
              <a:gd name="connsiteY3-164" fmla="*/ 3618943 h 3618943"/>
              <a:gd name="connsiteX4-165" fmla="*/ 0 w 9144000"/>
              <a:gd name="connsiteY4-166" fmla="*/ 3618943 h 3618943"/>
              <a:gd name="connsiteX5-167" fmla="*/ 0 w 9144000"/>
              <a:gd name="connsiteY5-168" fmla="*/ 0 h 3618943"/>
              <a:gd name="connsiteX0-169" fmla="*/ 0 w 9144000"/>
              <a:gd name="connsiteY0-170" fmla="*/ 0 h 3618943"/>
              <a:gd name="connsiteX1-171" fmla="*/ 9144000 w 9144000"/>
              <a:gd name="connsiteY1-172" fmla="*/ 1171840 h 3618943"/>
              <a:gd name="connsiteX2-173" fmla="*/ 9144000 w 9144000"/>
              <a:gd name="connsiteY2-174" fmla="*/ 1498149 h 3618943"/>
              <a:gd name="connsiteX3-175" fmla="*/ 9144000 w 9144000"/>
              <a:gd name="connsiteY3-176" fmla="*/ 3618943 h 3618943"/>
              <a:gd name="connsiteX4-177" fmla="*/ 0 w 9144000"/>
              <a:gd name="connsiteY4-178" fmla="*/ 3618943 h 3618943"/>
              <a:gd name="connsiteX5-179" fmla="*/ 0 w 9144000"/>
              <a:gd name="connsiteY5-180" fmla="*/ 0 h 3618943"/>
              <a:gd name="connsiteX0-181" fmla="*/ 0 w 9144000"/>
              <a:gd name="connsiteY0-182" fmla="*/ 0 h 3618943"/>
              <a:gd name="connsiteX1-183" fmla="*/ 9144000 w 9144000"/>
              <a:gd name="connsiteY1-184" fmla="*/ 1171840 h 3618943"/>
              <a:gd name="connsiteX2-185" fmla="*/ 9144000 w 9144000"/>
              <a:gd name="connsiteY2-186" fmla="*/ 1498149 h 3618943"/>
              <a:gd name="connsiteX3-187" fmla="*/ 9144000 w 9144000"/>
              <a:gd name="connsiteY3-188" fmla="*/ 3618943 h 3618943"/>
              <a:gd name="connsiteX4-189" fmla="*/ 0 w 9144000"/>
              <a:gd name="connsiteY4-190" fmla="*/ 3618943 h 3618943"/>
              <a:gd name="connsiteX5-191" fmla="*/ 0 w 9144000"/>
              <a:gd name="connsiteY5-192" fmla="*/ 0 h 3618943"/>
              <a:gd name="connsiteX0-193" fmla="*/ 0 w 9144000"/>
              <a:gd name="connsiteY0-194" fmla="*/ 0 h 3618943"/>
              <a:gd name="connsiteX1-195" fmla="*/ 9144000 w 9144000"/>
              <a:gd name="connsiteY1-196" fmla="*/ 1171840 h 3618943"/>
              <a:gd name="connsiteX2-197" fmla="*/ 9144000 w 9144000"/>
              <a:gd name="connsiteY2-198" fmla="*/ 1498149 h 3618943"/>
              <a:gd name="connsiteX3-199" fmla="*/ 9144000 w 9144000"/>
              <a:gd name="connsiteY3-200" fmla="*/ 3618943 h 3618943"/>
              <a:gd name="connsiteX4-201" fmla="*/ 0 w 9144000"/>
              <a:gd name="connsiteY4-202" fmla="*/ 3618943 h 3618943"/>
              <a:gd name="connsiteX5-203" fmla="*/ 0 w 9144000"/>
              <a:gd name="connsiteY5-204" fmla="*/ 0 h 3618943"/>
              <a:gd name="connsiteX0-205" fmla="*/ 0 w 9144000"/>
              <a:gd name="connsiteY0-206" fmla="*/ 0 h 3618943"/>
              <a:gd name="connsiteX1-207" fmla="*/ 9144000 w 9144000"/>
              <a:gd name="connsiteY1-208" fmla="*/ 1171840 h 3618943"/>
              <a:gd name="connsiteX2-209" fmla="*/ 9144000 w 9144000"/>
              <a:gd name="connsiteY2-210" fmla="*/ 1498149 h 3618943"/>
              <a:gd name="connsiteX3-211" fmla="*/ 9144000 w 9144000"/>
              <a:gd name="connsiteY3-212" fmla="*/ 3618943 h 3618943"/>
              <a:gd name="connsiteX4-213" fmla="*/ 0 w 9144000"/>
              <a:gd name="connsiteY4-214" fmla="*/ 3618943 h 3618943"/>
              <a:gd name="connsiteX5-215" fmla="*/ 0 w 9144000"/>
              <a:gd name="connsiteY5-216" fmla="*/ 0 h 3618943"/>
              <a:gd name="connsiteX0-217" fmla="*/ 0 w 9144000"/>
              <a:gd name="connsiteY0-218" fmla="*/ 0 h 3618943"/>
              <a:gd name="connsiteX1-219" fmla="*/ 9144000 w 9144000"/>
              <a:gd name="connsiteY1-220" fmla="*/ 1171840 h 3618943"/>
              <a:gd name="connsiteX2-221" fmla="*/ 9144000 w 9144000"/>
              <a:gd name="connsiteY2-222" fmla="*/ 1498149 h 3618943"/>
              <a:gd name="connsiteX3-223" fmla="*/ 9144000 w 9144000"/>
              <a:gd name="connsiteY3-224" fmla="*/ 3618943 h 3618943"/>
              <a:gd name="connsiteX4-225" fmla="*/ 0 w 9144000"/>
              <a:gd name="connsiteY4-226" fmla="*/ 3618943 h 3618943"/>
              <a:gd name="connsiteX5-227" fmla="*/ 0 w 9144000"/>
              <a:gd name="connsiteY5-228" fmla="*/ 0 h 3618943"/>
              <a:gd name="connsiteX0-229" fmla="*/ 0 w 9144000"/>
              <a:gd name="connsiteY0-230" fmla="*/ 0 h 3618943"/>
              <a:gd name="connsiteX1-231" fmla="*/ 9144000 w 9144000"/>
              <a:gd name="connsiteY1-232" fmla="*/ 1171840 h 3618943"/>
              <a:gd name="connsiteX2-233" fmla="*/ 9144000 w 9144000"/>
              <a:gd name="connsiteY2-234" fmla="*/ 1498149 h 3618943"/>
              <a:gd name="connsiteX3-235" fmla="*/ 9144000 w 9144000"/>
              <a:gd name="connsiteY3-236" fmla="*/ 3618943 h 3618943"/>
              <a:gd name="connsiteX4-237" fmla="*/ 0 w 9144000"/>
              <a:gd name="connsiteY4-238" fmla="*/ 3618943 h 3618943"/>
              <a:gd name="connsiteX5-239" fmla="*/ 0 w 9144000"/>
              <a:gd name="connsiteY5-240" fmla="*/ 0 h 3618943"/>
              <a:gd name="connsiteX0-241" fmla="*/ 0 w 9144000"/>
              <a:gd name="connsiteY0-242" fmla="*/ 0 h 3618943"/>
              <a:gd name="connsiteX1-243" fmla="*/ 9144000 w 9144000"/>
              <a:gd name="connsiteY1-244" fmla="*/ 1171840 h 3618943"/>
              <a:gd name="connsiteX2-245" fmla="*/ 9144000 w 9144000"/>
              <a:gd name="connsiteY2-246" fmla="*/ 1498149 h 3618943"/>
              <a:gd name="connsiteX3-247" fmla="*/ 9144000 w 9144000"/>
              <a:gd name="connsiteY3-248" fmla="*/ 3618943 h 3618943"/>
              <a:gd name="connsiteX4-249" fmla="*/ 0 w 9144000"/>
              <a:gd name="connsiteY4-250" fmla="*/ 3618943 h 3618943"/>
              <a:gd name="connsiteX5-251" fmla="*/ 0 w 9144000"/>
              <a:gd name="connsiteY5-252" fmla="*/ 0 h 3618943"/>
              <a:gd name="connsiteX0-253" fmla="*/ 0 w 9144000"/>
              <a:gd name="connsiteY0-254" fmla="*/ 0 h 3618943"/>
              <a:gd name="connsiteX1-255" fmla="*/ 9144000 w 9144000"/>
              <a:gd name="connsiteY1-256" fmla="*/ 1171840 h 3618943"/>
              <a:gd name="connsiteX2-257" fmla="*/ 9144000 w 9144000"/>
              <a:gd name="connsiteY2-258" fmla="*/ 1498149 h 3618943"/>
              <a:gd name="connsiteX3-259" fmla="*/ 9144000 w 9144000"/>
              <a:gd name="connsiteY3-260" fmla="*/ 3618943 h 3618943"/>
              <a:gd name="connsiteX4-261" fmla="*/ 0 w 9144000"/>
              <a:gd name="connsiteY4-262" fmla="*/ 3618943 h 3618943"/>
              <a:gd name="connsiteX5-263" fmla="*/ 0 w 9144000"/>
              <a:gd name="connsiteY5-264" fmla="*/ 0 h 3618943"/>
              <a:gd name="connsiteX0-265" fmla="*/ 0 w 9144000"/>
              <a:gd name="connsiteY0-266" fmla="*/ 0 h 3618943"/>
              <a:gd name="connsiteX1-267" fmla="*/ 9144000 w 9144000"/>
              <a:gd name="connsiteY1-268" fmla="*/ 1171840 h 3618943"/>
              <a:gd name="connsiteX2-269" fmla="*/ 9144000 w 9144000"/>
              <a:gd name="connsiteY2-270" fmla="*/ 1498149 h 3618943"/>
              <a:gd name="connsiteX3-271" fmla="*/ 9144000 w 9144000"/>
              <a:gd name="connsiteY3-272" fmla="*/ 3618943 h 3618943"/>
              <a:gd name="connsiteX4-273" fmla="*/ 0 w 9144000"/>
              <a:gd name="connsiteY4-274" fmla="*/ 3618943 h 3618943"/>
              <a:gd name="connsiteX5-275" fmla="*/ 0 w 9144000"/>
              <a:gd name="connsiteY5-276" fmla="*/ 0 h 3618943"/>
              <a:gd name="connsiteX0-277" fmla="*/ 0 w 9144000"/>
              <a:gd name="connsiteY0-278" fmla="*/ 0 h 3618943"/>
              <a:gd name="connsiteX1-279" fmla="*/ 9144000 w 9144000"/>
              <a:gd name="connsiteY1-280" fmla="*/ 1171840 h 3618943"/>
              <a:gd name="connsiteX2-281" fmla="*/ 9144000 w 9144000"/>
              <a:gd name="connsiteY2-282" fmla="*/ 1498149 h 3618943"/>
              <a:gd name="connsiteX3-283" fmla="*/ 9144000 w 9144000"/>
              <a:gd name="connsiteY3-284" fmla="*/ 3618943 h 3618943"/>
              <a:gd name="connsiteX4-285" fmla="*/ 0 w 9144000"/>
              <a:gd name="connsiteY4-286" fmla="*/ 3618943 h 3618943"/>
              <a:gd name="connsiteX5-287" fmla="*/ 0 w 9144000"/>
              <a:gd name="connsiteY5-288" fmla="*/ 0 h 3618943"/>
              <a:gd name="connsiteX0-289" fmla="*/ 0 w 9144000"/>
              <a:gd name="connsiteY0-290" fmla="*/ 0 h 3618943"/>
              <a:gd name="connsiteX1-291" fmla="*/ 9144000 w 9144000"/>
              <a:gd name="connsiteY1-292" fmla="*/ 1171840 h 3618943"/>
              <a:gd name="connsiteX2-293" fmla="*/ 9144000 w 9144000"/>
              <a:gd name="connsiteY2-294" fmla="*/ 1498149 h 3618943"/>
              <a:gd name="connsiteX3-295" fmla="*/ 9144000 w 9144000"/>
              <a:gd name="connsiteY3-296" fmla="*/ 3618943 h 3618943"/>
              <a:gd name="connsiteX4-297" fmla="*/ 0 w 9144000"/>
              <a:gd name="connsiteY4-298" fmla="*/ 3618943 h 3618943"/>
              <a:gd name="connsiteX5-299" fmla="*/ 0 w 9144000"/>
              <a:gd name="connsiteY5-300" fmla="*/ 0 h 3618943"/>
              <a:gd name="connsiteX0-301" fmla="*/ 0 w 9144000"/>
              <a:gd name="connsiteY0-302" fmla="*/ 0 h 3618943"/>
              <a:gd name="connsiteX1-303" fmla="*/ 9144000 w 9144000"/>
              <a:gd name="connsiteY1-304" fmla="*/ 1171840 h 3618943"/>
              <a:gd name="connsiteX2-305" fmla="*/ 9144000 w 9144000"/>
              <a:gd name="connsiteY2-306" fmla="*/ 1498149 h 3618943"/>
              <a:gd name="connsiteX3-307" fmla="*/ 9144000 w 9144000"/>
              <a:gd name="connsiteY3-308" fmla="*/ 3618943 h 3618943"/>
              <a:gd name="connsiteX4-309" fmla="*/ 0 w 9144000"/>
              <a:gd name="connsiteY4-310" fmla="*/ 3618943 h 3618943"/>
              <a:gd name="connsiteX5-311" fmla="*/ 0 w 9144000"/>
              <a:gd name="connsiteY5-312" fmla="*/ 0 h 3618943"/>
              <a:gd name="connsiteX0-313" fmla="*/ 0 w 9144000"/>
              <a:gd name="connsiteY0-314" fmla="*/ 0 h 3618943"/>
              <a:gd name="connsiteX1-315" fmla="*/ 9144000 w 9144000"/>
              <a:gd name="connsiteY1-316" fmla="*/ 1171840 h 3618943"/>
              <a:gd name="connsiteX2-317" fmla="*/ 9144000 w 9144000"/>
              <a:gd name="connsiteY2-318" fmla="*/ 1498149 h 3618943"/>
              <a:gd name="connsiteX3-319" fmla="*/ 9144000 w 9144000"/>
              <a:gd name="connsiteY3-320" fmla="*/ 3618943 h 3618943"/>
              <a:gd name="connsiteX4-321" fmla="*/ 0 w 9144000"/>
              <a:gd name="connsiteY4-322" fmla="*/ 3618943 h 3618943"/>
              <a:gd name="connsiteX5-323" fmla="*/ 0 w 9144000"/>
              <a:gd name="connsiteY5-324" fmla="*/ 0 h 36189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71" y="connsiteY5-72"/>
              </a:cxn>
            </a:cxnLst>
            <a:rect l="l" t="t" r="r" b="b"/>
            <a:pathLst>
              <a:path w="9144000" h="3618943">
                <a:moveTo>
                  <a:pt x="0" y="0"/>
                </a:moveTo>
                <a:cubicBezTo>
                  <a:pt x="1783491" y="2055435"/>
                  <a:pt x="7842422" y="1878666"/>
                  <a:pt x="9144000" y="1171840"/>
                </a:cubicBezTo>
                <a:lnTo>
                  <a:pt x="9144000" y="1498149"/>
                </a:lnTo>
                <a:lnTo>
                  <a:pt x="9144000" y="3618943"/>
                </a:lnTo>
                <a:lnTo>
                  <a:pt x="0" y="3618943"/>
                </a:lnTo>
                <a:lnTo>
                  <a:pt x="0" y="0"/>
                </a:lnTo>
                <a:close/>
              </a:path>
            </a:pathLst>
          </a:custGeom>
          <a:solidFill>
            <a:srgbClr val="0070C0"/>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a:off x="0" y="3257550"/>
            <a:ext cx="9144000" cy="2457450"/>
          </a:xfrm>
          <a:custGeom>
            <a:avLst/>
            <a:gdLst>
              <a:gd name="connsiteX0" fmla="*/ 0 w 9144000"/>
              <a:gd name="connsiteY0" fmla="*/ 0 h 3618943"/>
              <a:gd name="connsiteX1" fmla="*/ 9144000 w 9144000"/>
              <a:gd name="connsiteY1" fmla="*/ 0 h 3618943"/>
              <a:gd name="connsiteX2" fmla="*/ 9144000 w 9144000"/>
              <a:gd name="connsiteY2" fmla="*/ 3618943 h 3618943"/>
              <a:gd name="connsiteX3" fmla="*/ 0 w 9144000"/>
              <a:gd name="connsiteY3" fmla="*/ 3618943 h 3618943"/>
              <a:gd name="connsiteX4" fmla="*/ 0 w 9144000"/>
              <a:gd name="connsiteY4" fmla="*/ 0 h 3618943"/>
              <a:gd name="connsiteX0-1" fmla="*/ 0 w 9144000"/>
              <a:gd name="connsiteY0-2" fmla="*/ 0 h 3618943"/>
              <a:gd name="connsiteX1-3" fmla="*/ 9144000 w 9144000"/>
              <a:gd name="connsiteY1-4" fmla="*/ 1878227 h 3618943"/>
              <a:gd name="connsiteX2-5" fmla="*/ 9144000 w 9144000"/>
              <a:gd name="connsiteY2-6" fmla="*/ 3618943 h 3618943"/>
              <a:gd name="connsiteX3-7" fmla="*/ 0 w 9144000"/>
              <a:gd name="connsiteY3-8" fmla="*/ 3618943 h 3618943"/>
              <a:gd name="connsiteX4-9" fmla="*/ 0 w 9144000"/>
              <a:gd name="connsiteY4-10" fmla="*/ 0 h 3618943"/>
              <a:gd name="connsiteX0-11" fmla="*/ 0 w 9144000"/>
              <a:gd name="connsiteY0-12" fmla="*/ 290119 h 3909062"/>
              <a:gd name="connsiteX1-13" fmla="*/ 9144000 w 9144000"/>
              <a:gd name="connsiteY1-14" fmla="*/ 2168346 h 3909062"/>
              <a:gd name="connsiteX2-15" fmla="*/ 9144000 w 9144000"/>
              <a:gd name="connsiteY2-16" fmla="*/ 3909062 h 3909062"/>
              <a:gd name="connsiteX3-17" fmla="*/ 0 w 9144000"/>
              <a:gd name="connsiteY3-18" fmla="*/ 3909062 h 3909062"/>
              <a:gd name="connsiteX4-19" fmla="*/ 0 w 9144000"/>
              <a:gd name="connsiteY4-20" fmla="*/ 290119 h 3909062"/>
              <a:gd name="connsiteX0-21" fmla="*/ 0 w 9144000"/>
              <a:gd name="connsiteY0-22" fmla="*/ 290119 h 3909062"/>
              <a:gd name="connsiteX1-23" fmla="*/ 9144000 w 9144000"/>
              <a:gd name="connsiteY1-24" fmla="*/ 1253946 h 3909062"/>
              <a:gd name="connsiteX2-25" fmla="*/ 9144000 w 9144000"/>
              <a:gd name="connsiteY2-26" fmla="*/ 3909062 h 3909062"/>
              <a:gd name="connsiteX3-27" fmla="*/ 0 w 9144000"/>
              <a:gd name="connsiteY3-28" fmla="*/ 3909062 h 3909062"/>
              <a:gd name="connsiteX4-29" fmla="*/ 0 w 9144000"/>
              <a:gd name="connsiteY4-30" fmla="*/ 290119 h 3909062"/>
              <a:gd name="connsiteX0-31" fmla="*/ 0 w 9144000"/>
              <a:gd name="connsiteY0-32" fmla="*/ 0 h 3618943"/>
              <a:gd name="connsiteX1-33" fmla="*/ 9144000 w 9144000"/>
              <a:gd name="connsiteY1-34" fmla="*/ 963827 h 3618943"/>
              <a:gd name="connsiteX2-35" fmla="*/ 9144000 w 9144000"/>
              <a:gd name="connsiteY2-36" fmla="*/ 3618943 h 3618943"/>
              <a:gd name="connsiteX3-37" fmla="*/ 0 w 9144000"/>
              <a:gd name="connsiteY3-38" fmla="*/ 3618943 h 3618943"/>
              <a:gd name="connsiteX4-39" fmla="*/ 0 w 9144000"/>
              <a:gd name="connsiteY4-40" fmla="*/ 0 h 3618943"/>
              <a:gd name="connsiteX0-41" fmla="*/ 0 w 9144000"/>
              <a:gd name="connsiteY0-42" fmla="*/ 442519 h 4061462"/>
              <a:gd name="connsiteX1-43" fmla="*/ 9144000 w 9144000"/>
              <a:gd name="connsiteY1-44" fmla="*/ 1406346 h 4061462"/>
              <a:gd name="connsiteX2-45" fmla="*/ 9144000 w 9144000"/>
              <a:gd name="connsiteY2-46" fmla="*/ 4061462 h 4061462"/>
              <a:gd name="connsiteX3-47" fmla="*/ 0 w 9144000"/>
              <a:gd name="connsiteY3-48" fmla="*/ 4061462 h 4061462"/>
              <a:gd name="connsiteX4-49" fmla="*/ 0 w 9144000"/>
              <a:gd name="connsiteY4-50" fmla="*/ 442519 h 4061462"/>
              <a:gd name="connsiteX0-51" fmla="*/ 0 w 9144000"/>
              <a:gd name="connsiteY0-52" fmla="*/ 442519 h 4061462"/>
              <a:gd name="connsiteX1-53" fmla="*/ 9144000 w 9144000"/>
              <a:gd name="connsiteY1-54" fmla="*/ 1406346 h 4061462"/>
              <a:gd name="connsiteX2-55" fmla="*/ 9144000 w 9144000"/>
              <a:gd name="connsiteY2-56" fmla="*/ 1940668 h 4061462"/>
              <a:gd name="connsiteX3-57" fmla="*/ 9144000 w 9144000"/>
              <a:gd name="connsiteY3-58" fmla="*/ 4061462 h 4061462"/>
              <a:gd name="connsiteX4-59" fmla="*/ 0 w 9144000"/>
              <a:gd name="connsiteY4-60" fmla="*/ 4061462 h 4061462"/>
              <a:gd name="connsiteX5" fmla="*/ 0 w 9144000"/>
              <a:gd name="connsiteY5" fmla="*/ 442519 h 4061462"/>
              <a:gd name="connsiteX0-61" fmla="*/ 0 w 9144000"/>
              <a:gd name="connsiteY0-62" fmla="*/ 442519 h 4061462"/>
              <a:gd name="connsiteX1-63" fmla="*/ 9144000 w 9144000"/>
              <a:gd name="connsiteY1-64" fmla="*/ 2178074 h 4061462"/>
              <a:gd name="connsiteX2-65" fmla="*/ 9144000 w 9144000"/>
              <a:gd name="connsiteY2-66" fmla="*/ 1940668 h 4061462"/>
              <a:gd name="connsiteX3-67" fmla="*/ 9144000 w 9144000"/>
              <a:gd name="connsiteY3-68" fmla="*/ 4061462 h 4061462"/>
              <a:gd name="connsiteX4-69" fmla="*/ 0 w 9144000"/>
              <a:gd name="connsiteY4-70" fmla="*/ 4061462 h 4061462"/>
              <a:gd name="connsiteX5-71" fmla="*/ 0 w 9144000"/>
              <a:gd name="connsiteY5-72" fmla="*/ 442519 h 4061462"/>
              <a:gd name="connsiteX0-73" fmla="*/ 0 w 9144000"/>
              <a:gd name="connsiteY0-74" fmla="*/ 442519 h 4061462"/>
              <a:gd name="connsiteX1-75" fmla="*/ 9144000 w 9144000"/>
              <a:gd name="connsiteY1-76" fmla="*/ 1614359 h 4061462"/>
              <a:gd name="connsiteX2-77" fmla="*/ 9144000 w 9144000"/>
              <a:gd name="connsiteY2-78" fmla="*/ 1940668 h 4061462"/>
              <a:gd name="connsiteX3-79" fmla="*/ 9144000 w 9144000"/>
              <a:gd name="connsiteY3-80" fmla="*/ 4061462 h 4061462"/>
              <a:gd name="connsiteX4-81" fmla="*/ 0 w 9144000"/>
              <a:gd name="connsiteY4-82" fmla="*/ 4061462 h 4061462"/>
              <a:gd name="connsiteX5-83" fmla="*/ 0 w 9144000"/>
              <a:gd name="connsiteY5-84" fmla="*/ 442519 h 4061462"/>
              <a:gd name="connsiteX0-85" fmla="*/ 0 w 9144000"/>
              <a:gd name="connsiteY0-86" fmla="*/ 442519 h 4061462"/>
              <a:gd name="connsiteX1-87" fmla="*/ 9144000 w 9144000"/>
              <a:gd name="connsiteY1-88" fmla="*/ 1614359 h 4061462"/>
              <a:gd name="connsiteX2-89" fmla="*/ 9144000 w 9144000"/>
              <a:gd name="connsiteY2-90" fmla="*/ 1940668 h 4061462"/>
              <a:gd name="connsiteX3-91" fmla="*/ 9144000 w 9144000"/>
              <a:gd name="connsiteY3-92" fmla="*/ 4061462 h 4061462"/>
              <a:gd name="connsiteX4-93" fmla="*/ 0 w 9144000"/>
              <a:gd name="connsiteY4-94" fmla="*/ 4061462 h 4061462"/>
              <a:gd name="connsiteX5-95" fmla="*/ 0 w 9144000"/>
              <a:gd name="connsiteY5-96" fmla="*/ 442519 h 4061462"/>
              <a:gd name="connsiteX0-97" fmla="*/ 0 w 9144000"/>
              <a:gd name="connsiteY0-98" fmla="*/ 0 h 3618943"/>
              <a:gd name="connsiteX1-99" fmla="*/ 9144000 w 9144000"/>
              <a:gd name="connsiteY1-100" fmla="*/ 1171840 h 3618943"/>
              <a:gd name="connsiteX2-101" fmla="*/ 9144000 w 9144000"/>
              <a:gd name="connsiteY2-102" fmla="*/ 1498149 h 3618943"/>
              <a:gd name="connsiteX3-103" fmla="*/ 9144000 w 9144000"/>
              <a:gd name="connsiteY3-104" fmla="*/ 3618943 h 3618943"/>
              <a:gd name="connsiteX4-105" fmla="*/ 0 w 9144000"/>
              <a:gd name="connsiteY4-106" fmla="*/ 3618943 h 3618943"/>
              <a:gd name="connsiteX5-107" fmla="*/ 0 w 9144000"/>
              <a:gd name="connsiteY5-108" fmla="*/ 0 h 3618943"/>
              <a:gd name="connsiteX0-109" fmla="*/ 0 w 9144000"/>
              <a:gd name="connsiteY0-110" fmla="*/ 0 h 3618943"/>
              <a:gd name="connsiteX1-111" fmla="*/ 9144000 w 9144000"/>
              <a:gd name="connsiteY1-112" fmla="*/ 1171840 h 3618943"/>
              <a:gd name="connsiteX2-113" fmla="*/ 9144000 w 9144000"/>
              <a:gd name="connsiteY2-114" fmla="*/ 1498149 h 3618943"/>
              <a:gd name="connsiteX3-115" fmla="*/ 9144000 w 9144000"/>
              <a:gd name="connsiteY3-116" fmla="*/ 3618943 h 3618943"/>
              <a:gd name="connsiteX4-117" fmla="*/ 0 w 9144000"/>
              <a:gd name="connsiteY4-118" fmla="*/ 3618943 h 3618943"/>
              <a:gd name="connsiteX5-119" fmla="*/ 0 w 9144000"/>
              <a:gd name="connsiteY5-120" fmla="*/ 0 h 3618943"/>
              <a:gd name="connsiteX0-121" fmla="*/ 0 w 9144000"/>
              <a:gd name="connsiteY0-122" fmla="*/ 0 h 3618943"/>
              <a:gd name="connsiteX1-123" fmla="*/ 9144000 w 9144000"/>
              <a:gd name="connsiteY1-124" fmla="*/ 1171840 h 3618943"/>
              <a:gd name="connsiteX2-125" fmla="*/ 9144000 w 9144000"/>
              <a:gd name="connsiteY2-126" fmla="*/ 1498149 h 3618943"/>
              <a:gd name="connsiteX3-127" fmla="*/ 9144000 w 9144000"/>
              <a:gd name="connsiteY3-128" fmla="*/ 3618943 h 3618943"/>
              <a:gd name="connsiteX4-129" fmla="*/ 0 w 9144000"/>
              <a:gd name="connsiteY4-130" fmla="*/ 3618943 h 3618943"/>
              <a:gd name="connsiteX5-131" fmla="*/ 0 w 9144000"/>
              <a:gd name="connsiteY5-132" fmla="*/ 0 h 3618943"/>
              <a:gd name="connsiteX0-133" fmla="*/ 0 w 9144000"/>
              <a:gd name="connsiteY0-134" fmla="*/ 0 h 3618943"/>
              <a:gd name="connsiteX1-135" fmla="*/ 9144000 w 9144000"/>
              <a:gd name="connsiteY1-136" fmla="*/ 1171840 h 3618943"/>
              <a:gd name="connsiteX2-137" fmla="*/ 9144000 w 9144000"/>
              <a:gd name="connsiteY2-138" fmla="*/ 1498149 h 3618943"/>
              <a:gd name="connsiteX3-139" fmla="*/ 9144000 w 9144000"/>
              <a:gd name="connsiteY3-140" fmla="*/ 3618943 h 3618943"/>
              <a:gd name="connsiteX4-141" fmla="*/ 0 w 9144000"/>
              <a:gd name="connsiteY4-142" fmla="*/ 3618943 h 3618943"/>
              <a:gd name="connsiteX5-143" fmla="*/ 0 w 9144000"/>
              <a:gd name="connsiteY5-144" fmla="*/ 0 h 3618943"/>
              <a:gd name="connsiteX0-145" fmla="*/ 0 w 9144000"/>
              <a:gd name="connsiteY0-146" fmla="*/ 0 h 3618943"/>
              <a:gd name="connsiteX1-147" fmla="*/ 9144000 w 9144000"/>
              <a:gd name="connsiteY1-148" fmla="*/ 1171840 h 3618943"/>
              <a:gd name="connsiteX2-149" fmla="*/ 9144000 w 9144000"/>
              <a:gd name="connsiteY2-150" fmla="*/ 1498149 h 3618943"/>
              <a:gd name="connsiteX3-151" fmla="*/ 9144000 w 9144000"/>
              <a:gd name="connsiteY3-152" fmla="*/ 3618943 h 3618943"/>
              <a:gd name="connsiteX4-153" fmla="*/ 0 w 9144000"/>
              <a:gd name="connsiteY4-154" fmla="*/ 3618943 h 3618943"/>
              <a:gd name="connsiteX5-155" fmla="*/ 0 w 9144000"/>
              <a:gd name="connsiteY5-156" fmla="*/ 0 h 3618943"/>
              <a:gd name="connsiteX0-157" fmla="*/ 0 w 9144000"/>
              <a:gd name="connsiteY0-158" fmla="*/ 0 h 3618943"/>
              <a:gd name="connsiteX1-159" fmla="*/ 9144000 w 9144000"/>
              <a:gd name="connsiteY1-160" fmla="*/ 1171840 h 3618943"/>
              <a:gd name="connsiteX2-161" fmla="*/ 9144000 w 9144000"/>
              <a:gd name="connsiteY2-162" fmla="*/ 1498149 h 3618943"/>
              <a:gd name="connsiteX3-163" fmla="*/ 9144000 w 9144000"/>
              <a:gd name="connsiteY3-164" fmla="*/ 3618943 h 3618943"/>
              <a:gd name="connsiteX4-165" fmla="*/ 0 w 9144000"/>
              <a:gd name="connsiteY4-166" fmla="*/ 3618943 h 3618943"/>
              <a:gd name="connsiteX5-167" fmla="*/ 0 w 9144000"/>
              <a:gd name="connsiteY5-168" fmla="*/ 0 h 36189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71" y="connsiteY5-72"/>
              </a:cxn>
            </a:cxnLst>
            <a:rect l="l" t="t" r="r" b="b"/>
            <a:pathLst>
              <a:path w="9144000" h="3618943">
                <a:moveTo>
                  <a:pt x="0" y="0"/>
                </a:moveTo>
                <a:cubicBezTo>
                  <a:pt x="2117124" y="1906711"/>
                  <a:pt x="7212227" y="1650233"/>
                  <a:pt x="9144000" y="1171840"/>
                </a:cubicBezTo>
                <a:lnTo>
                  <a:pt x="9144000" y="1498149"/>
                </a:lnTo>
                <a:lnTo>
                  <a:pt x="9144000" y="3618943"/>
                </a:lnTo>
                <a:lnTo>
                  <a:pt x="0" y="3618943"/>
                </a:lnTo>
                <a:lnTo>
                  <a:pt x="0" y="0"/>
                </a:lnTo>
                <a:close/>
              </a:path>
            </a:pathLst>
          </a:custGeom>
          <a:gradFill flip="none" rotWithShape="1">
            <a:gsLst>
              <a:gs pos="0">
                <a:schemeClr val="tx1">
                  <a:lumMod val="65000"/>
                  <a:lumOff val="35000"/>
                </a:schemeClr>
              </a:gs>
              <a:gs pos="50000">
                <a:schemeClr val="bg1">
                  <a:lumMod val="50000"/>
                  <a:tint val="44500"/>
                  <a:satMod val="160000"/>
                </a:schemeClr>
              </a:gs>
              <a:gs pos="100000">
                <a:schemeClr val="bg1">
                  <a:alpha val="95000"/>
                </a:schemeClr>
              </a:gs>
            </a:gsLst>
            <a:lin ang="2700000" scaled="1"/>
            <a:tileRect/>
          </a:gradFill>
          <a:ln>
            <a:noFill/>
          </a:ln>
          <a:effectLst>
            <a:outerShdw dist="38100" dir="16200000"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0" y="4102100"/>
            <a:ext cx="6394450" cy="1225021"/>
          </a:xfrm>
        </p:spPr>
        <p:txBody>
          <a:bodyPr>
            <a:normAutofit/>
          </a:bodyPr>
          <a:lstStyle>
            <a:lvl1pPr>
              <a:defRPr sz="2800" b="1"/>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0" y="4984750"/>
            <a:ext cx="6400800" cy="1460500"/>
          </a:xfrm>
        </p:spPr>
        <p:txBody>
          <a:bodyPr>
            <a:normAutofit/>
          </a:bodyPr>
          <a:lstStyle>
            <a:lvl1pPr marL="986155" indent="0" algn="l" defTabSz="985520">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12" name="Rectangle 9"/>
          <p:cNvSpPr>
            <a:spLocks noChangeArrowheads="1"/>
          </p:cNvSpPr>
          <p:nvPr userDrawn="1"/>
        </p:nvSpPr>
        <p:spPr bwMode="gray">
          <a:xfrm>
            <a:off x="7192963" y="4991100"/>
            <a:ext cx="1646237" cy="377825"/>
          </a:xfrm>
          <a:prstGeom prst="roundRect">
            <a:avLst/>
          </a:prstGeom>
          <a:gradFill rotWithShape="1">
            <a:gsLst>
              <a:gs pos="0">
                <a:srgbClr val="FFFFFF"/>
              </a:gs>
              <a:gs pos="100000">
                <a:srgbClr val="DDDDDD"/>
              </a:gs>
            </a:gsLst>
            <a:lin ang="0" scaled="1"/>
          </a:gradFill>
          <a:ln w="9525">
            <a:solidFill>
              <a:srgbClr val="969696"/>
            </a:solidFill>
            <a:miter lim="800000"/>
          </a:ln>
        </p:spPr>
        <p:txBody>
          <a:bodyPr wrap="none" anchor="ctr"/>
          <a:lstStyle/>
          <a:p>
            <a:pPr algn="ctr" eaLnBrk="0" hangingPunct="0">
              <a:defRPr/>
            </a:pPr>
            <a:r>
              <a:rPr lang="de-DE" sz="1600" b="1" dirty="0"/>
              <a:t>YOUR </a:t>
            </a:r>
            <a:r>
              <a:rPr lang="de-DE" sz="1600" b="1" dirty="0">
                <a:solidFill>
                  <a:srgbClr val="C00000"/>
                </a:solidFill>
              </a:rPr>
              <a:t>LOGO</a:t>
            </a:r>
            <a:endParaRPr lang="de-DE" sz="1600" b="1" dirty="0">
              <a:solidFill>
                <a:srgbClr val="C00000"/>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5296959"/>
            <a:ext cx="2133600" cy="304271"/>
          </a:xfrm>
          <a:prstGeom prst="rect">
            <a:avLst/>
          </a:prstGeom>
        </p:spPr>
        <p:txBody>
          <a:bodyPr/>
          <a:lstStyle/>
          <a:p>
            <a:fld id="{D3EF53BF-BBBF-4283-A340-F848B9C3078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5A1F916-A0C1-401C-91A2-FC5D01BD500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5296959"/>
            <a:ext cx="2133600" cy="304271"/>
          </a:xfrm>
          <a:prstGeom prst="rect">
            <a:avLst/>
          </a:prstGeom>
        </p:spPr>
        <p:txBody>
          <a:bodyPr/>
          <a:lstStyle/>
          <a:p>
            <a:fld id="{D3EF53BF-BBBF-4283-A340-F848B9C3078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5A1F916-A0C1-401C-91A2-FC5D01BD500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5296959"/>
            <a:ext cx="2133600" cy="304271"/>
          </a:xfrm>
          <a:prstGeom prst="rect">
            <a:avLst/>
          </a:prstGeom>
        </p:spPr>
        <p:txBody>
          <a:bodyPr/>
          <a:lstStyle/>
          <a:p>
            <a:fld id="{D3EF53BF-BBBF-4283-A340-F848B9C3078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5A1F916-A0C1-401C-91A2-FC5D01BD5005}"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5296959"/>
            <a:ext cx="2133600" cy="304271"/>
          </a:xfrm>
          <a:prstGeom prst="rect">
            <a:avLst/>
          </a:prstGeom>
        </p:spPr>
        <p:txBody>
          <a:bodyPr/>
          <a:lstStyle/>
          <a:p>
            <a:fld id="{D3EF53BF-BBBF-4283-A340-F848B9C3078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5A1F916-A0C1-401C-91A2-FC5D01BD5005}"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和内容">
    <p:bg>
      <p:bgRef idx="1001">
        <a:schemeClr val="bg2"/>
      </p:bgRef>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5296959"/>
            <a:ext cx="2133600" cy="304271"/>
          </a:xfrm>
          <a:prstGeom prst="rect">
            <a:avLst/>
          </a:prstGeom>
        </p:spPr>
        <p:txBody>
          <a:bodyPr/>
          <a:lstStyle/>
          <a:p>
            <a:fld id="{ED461C9C-F2D1-4EAD-A388-F260414319E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3E0113-03A9-47FB-BCF9-02A630C2B007}"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transition>
    <p:pull dir="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5296959"/>
            <a:ext cx="2133600" cy="304271"/>
          </a:xfrm>
          <a:prstGeom prst="rect">
            <a:avLst/>
          </a:prstGeom>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333500"/>
            <a:ext cx="8229600" cy="3771636"/>
          </a:xfrm>
        </p:spPr>
        <p:txBody>
          <a:bodyPr/>
          <a:lstStyle/>
          <a:p>
            <a:endParaRPr lang="zh-CN" altLang="en-US"/>
          </a:p>
        </p:txBody>
      </p:sp>
      <p:sp>
        <p:nvSpPr>
          <p:cNvPr id="4" name="日期占位符 3"/>
          <p:cNvSpPr>
            <a:spLocks noGrp="1"/>
          </p:cNvSpPr>
          <p:nvPr>
            <p:ph type="dt" sz="half" idx="10"/>
          </p:nvPr>
        </p:nvSpPr>
        <p:spPr>
          <a:xfrm>
            <a:off x="457200" y="5204354"/>
            <a:ext cx="2133600" cy="396875"/>
          </a:xfrm>
          <a:prstGeom prst="rect">
            <a:avLst/>
          </a:prstGeom>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a:xfrm>
            <a:off x="3124200" y="5204354"/>
            <a:ext cx="2895600" cy="396875"/>
          </a:xfrm>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a:xfrm>
            <a:off x="6553200" y="5204354"/>
            <a:ext cx="2133600" cy="396875"/>
          </a:xfrm>
        </p:spPr>
        <p:txBody>
          <a:bodyPr/>
          <a:lstStyle>
            <a:lvl1pPr>
              <a:defRPr/>
            </a:lvl1pPr>
          </a:lstStyle>
          <a:p>
            <a:fld id="{4738511E-0ACB-447A-AB52-4EDD27E36ADA}" type="slidenum">
              <a:rPr lang="zh-CN" altLang="zh-CN">
                <a:solidFill>
                  <a:srgbClr val="000000"/>
                </a:solidFill>
              </a:rPr>
            </a:fld>
            <a:endParaRPr lang="zh-CN" altLang="zh-CN">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solidFill>
        <a:effectLst/>
      </p:bgPr>
    </p:bg>
    <p:spTree>
      <p:nvGrpSpPr>
        <p:cNvPr id="1" name=""/>
        <p:cNvGrpSpPr/>
        <p:nvPr/>
      </p:nvGrpSpPr>
      <p:grpSpPr>
        <a:xfrm>
          <a:off x="0" y="0"/>
          <a:ext cx="0" cy="0"/>
          <a:chOff x="0" y="0"/>
          <a:chExt cx="0" cy="0"/>
        </a:xfrm>
      </p:grpSpPr>
      <p:pic>
        <p:nvPicPr>
          <p:cNvPr id="10" name="图片 9" descr="background1.jpg"/>
          <p:cNvPicPr>
            <a:picLocks noChangeAspect="1"/>
          </p:cNvPicPr>
          <p:nvPr userDrawn="1"/>
        </p:nvPicPr>
        <p:blipFill>
          <a:blip r:embed="rId2" cstate="print"/>
          <a:srcRect t="12988"/>
          <a:stretch>
            <a:fillRect/>
          </a:stretch>
        </p:blipFill>
        <p:spPr>
          <a:xfrm>
            <a:off x="0" y="742265"/>
            <a:ext cx="9144000" cy="4972735"/>
          </a:xfrm>
          <a:prstGeom prst="rect">
            <a:avLst/>
          </a:prstGeom>
        </p:spPr>
      </p:pic>
      <p:sp>
        <p:nvSpPr>
          <p:cNvPr id="4" name="页脚占位符 3"/>
          <p:cNvSpPr>
            <a:spLocks noGrp="1"/>
          </p:cNvSpPr>
          <p:nvPr>
            <p:ph type="ftr" sz="quarter" idx="11"/>
          </p:nvPr>
        </p:nvSpPr>
        <p:spPr/>
        <p:txBody>
          <a:bodyPr/>
          <a:lstStyle/>
          <a:p>
            <a:endParaRPr lang="zh-CN" altLang="en-US"/>
          </a:p>
        </p:txBody>
      </p:sp>
      <p:sp>
        <p:nvSpPr>
          <p:cNvPr id="6" name="Rectangle 9"/>
          <p:cNvSpPr>
            <a:spLocks noChangeArrowheads="1"/>
          </p:cNvSpPr>
          <p:nvPr userDrawn="1"/>
        </p:nvSpPr>
        <p:spPr bwMode="gray">
          <a:xfrm>
            <a:off x="7061200" y="5257800"/>
            <a:ext cx="1646237" cy="377825"/>
          </a:xfrm>
          <a:prstGeom prst="roundRect">
            <a:avLst/>
          </a:prstGeom>
          <a:gradFill rotWithShape="1">
            <a:gsLst>
              <a:gs pos="0">
                <a:srgbClr val="FFFFFF"/>
              </a:gs>
              <a:gs pos="100000">
                <a:srgbClr val="DDDDDD"/>
              </a:gs>
            </a:gsLst>
            <a:lin ang="0" scaled="1"/>
          </a:gradFill>
          <a:ln w="9525">
            <a:solidFill>
              <a:srgbClr val="969696"/>
            </a:solidFill>
            <a:miter lim="800000"/>
          </a:ln>
        </p:spPr>
        <p:txBody>
          <a:bodyPr wrap="none" anchor="ctr"/>
          <a:lstStyle/>
          <a:p>
            <a:pPr algn="ctr" eaLnBrk="0" hangingPunct="0">
              <a:defRPr/>
            </a:pPr>
            <a:r>
              <a:rPr lang="de-DE" sz="1600" b="1" dirty="0"/>
              <a:t>YOUR </a:t>
            </a:r>
            <a:r>
              <a:rPr lang="de-DE" sz="1600" b="1" dirty="0">
                <a:solidFill>
                  <a:srgbClr val="C00000"/>
                </a:solidFill>
              </a:rPr>
              <a:t>LOGO</a:t>
            </a:r>
            <a:endParaRPr lang="de-DE" sz="1600" b="1" dirty="0">
              <a:solidFill>
                <a:srgbClr val="C00000"/>
              </a:solidFill>
            </a:endParaRPr>
          </a:p>
        </p:txBody>
      </p:sp>
      <p:sp>
        <p:nvSpPr>
          <p:cNvPr id="11" name="标题 1"/>
          <p:cNvSpPr>
            <a:spLocks noGrp="1"/>
          </p:cNvSpPr>
          <p:nvPr>
            <p:ph type="title"/>
          </p:nvPr>
        </p:nvSpPr>
        <p:spPr>
          <a:xfrm>
            <a:off x="457200" y="546099"/>
            <a:ext cx="8229600" cy="635265"/>
          </a:xfrm>
        </p:spPr>
        <p:txBody>
          <a:bodyPr>
            <a:normAutofit/>
          </a:bodyPr>
          <a:lstStyle>
            <a:lvl1pPr algn="l">
              <a:defRPr sz="3200" b="1"/>
            </a:lvl1pPr>
          </a:lstStyle>
          <a:p>
            <a:r>
              <a:rPr lang="zh-CN" altLang="en-US" dirty="0" smtClean="0"/>
              <a:t>单击此处编辑母版标题样式</a:t>
            </a:r>
            <a:endParaRPr lang="zh-CN" altLang="en-US" dirty="0"/>
          </a:p>
        </p:txBody>
      </p:sp>
      <p:sp>
        <p:nvSpPr>
          <p:cNvPr id="12" name="内容占位符 2"/>
          <p:cNvSpPr>
            <a:spLocks noGrp="1"/>
          </p:cNvSpPr>
          <p:nvPr>
            <p:ph idx="1"/>
          </p:nvPr>
        </p:nvSpPr>
        <p:spPr>
          <a:xfrm>
            <a:off x="457200" y="1333500"/>
            <a:ext cx="8229600" cy="3771636"/>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5" name="灯片编号占位符 5"/>
          <p:cNvSpPr>
            <a:spLocks noGrp="1"/>
          </p:cNvSpPr>
          <p:nvPr>
            <p:ph type="sldNum" sz="quarter" idx="12"/>
          </p:nvPr>
        </p:nvSpPr>
        <p:spPr>
          <a:xfrm>
            <a:off x="476545" y="5296959"/>
            <a:ext cx="2133600" cy="304271"/>
          </a:xfrm>
        </p:spPr>
        <p:txBody>
          <a:bodyPr/>
          <a:lstStyle>
            <a:lvl1pPr algn="l">
              <a:defRPr b="1">
                <a:solidFill>
                  <a:srgbClr val="C00000"/>
                </a:solidFill>
              </a:defRPr>
            </a:lvl1pPr>
          </a:lstStyle>
          <a:p>
            <a:fld id="{3AD2822F-7577-4079-9AD2-51F19AC5FD8F}" type="slidenum">
              <a:rPr lang="zh-CN" altLang="en-US" smtClean="0"/>
            </a:fld>
            <a:endParaRPr lang="zh-CN" altLang="en-US" dirty="0"/>
          </a:p>
        </p:txBody>
      </p:sp>
      <p:sp>
        <p:nvSpPr>
          <p:cNvPr id="13" name="任意多边形 12"/>
          <p:cNvSpPr/>
          <p:nvPr userDrawn="1"/>
        </p:nvSpPr>
        <p:spPr>
          <a:xfrm flipH="1" flipV="1">
            <a:off x="0" y="-157835"/>
            <a:ext cx="9144000" cy="597568"/>
          </a:xfrm>
          <a:custGeom>
            <a:avLst/>
            <a:gdLst>
              <a:gd name="connsiteX0" fmla="*/ 0 w 9144000"/>
              <a:gd name="connsiteY0" fmla="*/ 0 h 3618943"/>
              <a:gd name="connsiteX1" fmla="*/ 9144000 w 9144000"/>
              <a:gd name="connsiteY1" fmla="*/ 0 h 3618943"/>
              <a:gd name="connsiteX2" fmla="*/ 9144000 w 9144000"/>
              <a:gd name="connsiteY2" fmla="*/ 3618943 h 3618943"/>
              <a:gd name="connsiteX3" fmla="*/ 0 w 9144000"/>
              <a:gd name="connsiteY3" fmla="*/ 3618943 h 3618943"/>
              <a:gd name="connsiteX4" fmla="*/ 0 w 9144000"/>
              <a:gd name="connsiteY4" fmla="*/ 0 h 3618943"/>
              <a:gd name="connsiteX0-1" fmla="*/ 0 w 9144000"/>
              <a:gd name="connsiteY0-2" fmla="*/ 0 h 3618943"/>
              <a:gd name="connsiteX1-3" fmla="*/ 9144000 w 9144000"/>
              <a:gd name="connsiteY1-4" fmla="*/ 1878227 h 3618943"/>
              <a:gd name="connsiteX2-5" fmla="*/ 9144000 w 9144000"/>
              <a:gd name="connsiteY2-6" fmla="*/ 3618943 h 3618943"/>
              <a:gd name="connsiteX3-7" fmla="*/ 0 w 9144000"/>
              <a:gd name="connsiteY3-8" fmla="*/ 3618943 h 3618943"/>
              <a:gd name="connsiteX4-9" fmla="*/ 0 w 9144000"/>
              <a:gd name="connsiteY4-10" fmla="*/ 0 h 3618943"/>
              <a:gd name="connsiteX0-11" fmla="*/ 0 w 9144000"/>
              <a:gd name="connsiteY0-12" fmla="*/ 290119 h 3909062"/>
              <a:gd name="connsiteX1-13" fmla="*/ 9144000 w 9144000"/>
              <a:gd name="connsiteY1-14" fmla="*/ 2168346 h 3909062"/>
              <a:gd name="connsiteX2-15" fmla="*/ 9144000 w 9144000"/>
              <a:gd name="connsiteY2-16" fmla="*/ 3909062 h 3909062"/>
              <a:gd name="connsiteX3-17" fmla="*/ 0 w 9144000"/>
              <a:gd name="connsiteY3-18" fmla="*/ 3909062 h 3909062"/>
              <a:gd name="connsiteX4-19" fmla="*/ 0 w 9144000"/>
              <a:gd name="connsiteY4-20" fmla="*/ 290119 h 3909062"/>
              <a:gd name="connsiteX0-21" fmla="*/ 0 w 9144000"/>
              <a:gd name="connsiteY0-22" fmla="*/ 290119 h 3909062"/>
              <a:gd name="connsiteX1-23" fmla="*/ 9144000 w 9144000"/>
              <a:gd name="connsiteY1-24" fmla="*/ 1253946 h 3909062"/>
              <a:gd name="connsiteX2-25" fmla="*/ 9144000 w 9144000"/>
              <a:gd name="connsiteY2-26" fmla="*/ 3909062 h 3909062"/>
              <a:gd name="connsiteX3-27" fmla="*/ 0 w 9144000"/>
              <a:gd name="connsiteY3-28" fmla="*/ 3909062 h 3909062"/>
              <a:gd name="connsiteX4-29" fmla="*/ 0 w 9144000"/>
              <a:gd name="connsiteY4-30" fmla="*/ 290119 h 3909062"/>
              <a:gd name="connsiteX0-31" fmla="*/ 0 w 9144000"/>
              <a:gd name="connsiteY0-32" fmla="*/ 0 h 3618943"/>
              <a:gd name="connsiteX1-33" fmla="*/ 9144000 w 9144000"/>
              <a:gd name="connsiteY1-34" fmla="*/ 963827 h 3618943"/>
              <a:gd name="connsiteX2-35" fmla="*/ 9144000 w 9144000"/>
              <a:gd name="connsiteY2-36" fmla="*/ 3618943 h 3618943"/>
              <a:gd name="connsiteX3-37" fmla="*/ 0 w 9144000"/>
              <a:gd name="connsiteY3-38" fmla="*/ 3618943 h 3618943"/>
              <a:gd name="connsiteX4-39" fmla="*/ 0 w 9144000"/>
              <a:gd name="connsiteY4-40" fmla="*/ 0 h 3618943"/>
              <a:gd name="connsiteX0-41" fmla="*/ 0 w 9144000"/>
              <a:gd name="connsiteY0-42" fmla="*/ 442519 h 4061462"/>
              <a:gd name="connsiteX1-43" fmla="*/ 9144000 w 9144000"/>
              <a:gd name="connsiteY1-44" fmla="*/ 1406346 h 4061462"/>
              <a:gd name="connsiteX2-45" fmla="*/ 9144000 w 9144000"/>
              <a:gd name="connsiteY2-46" fmla="*/ 4061462 h 4061462"/>
              <a:gd name="connsiteX3-47" fmla="*/ 0 w 9144000"/>
              <a:gd name="connsiteY3-48" fmla="*/ 4061462 h 4061462"/>
              <a:gd name="connsiteX4-49" fmla="*/ 0 w 9144000"/>
              <a:gd name="connsiteY4-50" fmla="*/ 442519 h 4061462"/>
              <a:gd name="connsiteX0-51" fmla="*/ 0 w 9144000"/>
              <a:gd name="connsiteY0-52" fmla="*/ 442519 h 4061462"/>
              <a:gd name="connsiteX1-53" fmla="*/ 9144000 w 9144000"/>
              <a:gd name="connsiteY1-54" fmla="*/ 1406346 h 4061462"/>
              <a:gd name="connsiteX2-55" fmla="*/ 9144000 w 9144000"/>
              <a:gd name="connsiteY2-56" fmla="*/ 1940668 h 4061462"/>
              <a:gd name="connsiteX3-57" fmla="*/ 9144000 w 9144000"/>
              <a:gd name="connsiteY3-58" fmla="*/ 4061462 h 4061462"/>
              <a:gd name="connsiteX4-59" fmla="*/ 0 w 9144000"/>
              <a:gd name="connsiteY4-60" fmla="*/ 4061462 h 4061462"/>
              <a:gd name="connsiteX5" fmla="*/ 0 w 9144000"/>
              <a:gd name="connsiteY5" fmla="*/ 442519 h 4061462"/>
              <a:gd name="connsiteX0-61" fmla="*/ 0 w 9144000"/>
              <a:gd name="connsiteY0-62" fmla="*/ 442519 h 4061462"/>
              <a:gd name="connsiteX1-63" fmla="*/ 9144000 w 9144000"/>
              <a:gd name="connsiteY1-64" fmla="*/ 2178074 h 4061462"/>
              <a:gd name="connsiteX2-65" fmla="*/ 9144000 w 9144000"/>
              <a:gd name="connsiteY2-66" fmla="*/ 1940668 h 4061462"/>
              <a:gd name="connsiteX3-67" fmla="*/ 9144000 w 9144000"/>
              <a:gd name="connsiteY3-68" fmla="*/ 4061462 h 4061462"/>
              <a:gd name="connsiteX4-69" fmla="*/ 0 w 9144000"/>
              <a:gd name="connsiteY4-70" fmla="*/ 4061462 h 4061462"/>
              <a:gd name="connsiteX5-71" fmla="*/ 0 w 9144000"/>
              <a:gd name="connsiteY5-72" fmla="*/ 442519 h 4061462"/>
              <a:gd name="connsiteX0-73" fmla="*/ 0 w 9144000"/>
              <a:gd name="connsiteY0-74" fmla="*/ 442519 h 4061462"/>
              <a:gd name="connsiteX1-75" fmla="*/ 9144000 w 9144000"/>
              <a:gd name="connsiteY1-76" fmla="*/ 1614359 h 4061462"/>
              <a:gd name="connsiteX2-77" fmla="*/ 9144000 w 9144000"/>
              <a:gd name="connsiteY2-78" fmla="*/ 1940668 h 4061462"/>
              <a:gd name="connsiteX3-79" fmla="*/ 9144000 w 9144000"/>
              <a:gd name="connsiteY3-80" fmla="*/ 4061462 h 4061462"/>
              <a:gd name="connsiteX4-81" fmla="*/ 0 w 9144000"/>
              <a:gd name="connsiteY4-82" fmla="*/ 4061462 h 4061462"/>
              <a:gd name="connsiteX5-83" fmla="*/ 0 w 9144000"/>
              <a:gd name="connsiteY5-84" fmla="*/ 442519 h 4061462"/>
              <a:gd name="connsiteX0-85" fmla="*/ 0 w 9144000"/>
              <a:gd name="connsiteY0-86" fmla="*/ 442519 h 4061462"/>
              <a:gd name="connsiteX1-87" fmla="*/ 9144000 w 9144000"/>
              <a:gd name="connsiteY1-88" fmla="*/ 1614359 h 4061462"/>
              <a:gd name="connsiteX2-89" fmla="*/ 9144000 w 9144000"/>
              <a:gd name="connsiteY2-90" fmla="*/ 1940668 h 4061462"/>
              <a:gd name="connsiteX3-91" fmla="*/ 9144000 w 9144000"/>
              <a:gd name="connsiteY3-92" fmla="*/ 4061462 h 4061462"/>
              <a:gd name="connsiteX4-93" fmla="*/ 0 w 9144000"/>
              <a:gd name="connsiteY4-94" fmla="*/ 4061462 h 4061462"/>
              <a:gd name="connsiteX5-95" fmla="*/ 0 w 9144000"/>
              <a:gd name="connsiteY5-96" fmla="*/ 442519 h 4061462"/>
              <a:gd name="connsiteX0-97" fmla="*/ 0 w 9144000"/>
              <a:gd name="connsiteY0-98" fmla="*/ 0 h 3618943"/>
              <a:gd name="connsiteX1-99" fmla="*/ 9144000 w 9144000"/>
              <a:gd name="connsiteY1-100" fmla="*/ 1171840 h 3618943"/>
              <a:gd name="connsiteX2-101" fmla="*/ 9144000 w 9144000"/>
              <a:gd name="connsiteY2-102" fmla="*/ 1498149 h 3618943"/>
              <a:gd name="connsiteX3-103" fmla="*/ 9144000 w 9144000"/>
              <a:gd name="connsiteY3-104" fmla="*/ 3618943 h 3618943"/>
              <a:gd name="connsiteX4-105" fmla="*/ 0 w 9144000"/>
              <a:gd name="connsiteY4-106" fmla="*/ 3618943 h 3618943"/>
              <a:gd name="connsiteX5-107" fmla="*/ 0 w 9144000"/>
              <a:gd name="connsiteY5-108" fmla="*/ 0 h 3618943"/>
              <a:gd name="connsiteX0-109" fmla="*/ 0 w 9144000"/>
              <a:gd name="connsiteY0-110" fmla="*/ 0 h 3618943"/>
              <a:gd name="connsiteX1-111" fmla="*/ 9144000 w 9144000"/>
              <a:gd name="connsiteY1-112" fmla="*/ 1171840 h 3618943"/>
              <a:gd name="connsiteX2-113" fmla="*/ 9144000 w 9144000"/>
              <a:gd name="connsiteY2-114" fmla="*/ 1498149 h 3618943"/>
              <a:gd name="connsiteX3-115" fmla="*/ 9144000 w 9144000"/>
              <a:gd name="connsiteY3-116" fmla="*/ 3618943 h 3618943"/>
              <a:gd name="connsiteX4-117" fmla="*/ 0 w 9144000"/>
              <a:gd name="connsiteY4-118" fmla="*/ 3618943 h 3618943"/>
              <a:gd name="connsiteX5-119" fmla="*/ 0 w 9144000"/>
              <a:gd name="connsiteY5-120" fmla="*/ 0 h 3618943"/>
              <a:gd name="connsiteX0-121" fmla="*/ 0 w 9144000"/>
              <a:gd name="connsiteY0-122" fmla="*/ 0 h 3618943"/>
              <a:gd name="connsiteX1-123" fmla="*/ 9144000 w 9144000"/>
              <a:gd name="connsiteY1-124" fmla="*/ 1171840 h 3618943"/>
              <a:gd name="connsiteX2-125" fmla="*/ 9144000 w 9144000"/>
              <a:gd name="connsiteY2-126" fmla="*/ 1498149 h 3618943"/>
              <a:gd name="connsiteX3-127" fmla="*/ 9144000 w 9144000"/>
              <a:gd name="connsiteY3-128" fmla="*/ 3618943 h 3618943"/>
              <a:gd name="connsiteX4-129" fmla="*/ 0 w 9144000"/>
              <a:gd name="connsiteY4-130" fmla="*/ 3618943 h 3618943"/>
              <a:gd name="connsiteX5-131" fmla="*/ 0 w 9144000"/>
              <a:gd name="connsiteY5-132" fmla="*/ 0 h 3618943"/>
              <a:gd name="connsiteX0-133" fmla="*/ 0 w 9144000"/>
              <a:gd name="connsiteY0-134" fmla="*/ 0 h 3618943"/>
              <a:gd name="connsiteX1-135" fmla="*/ 9144000 w 9144000"/>
              <a:gd name="connsiteY1-136" fmla="*/ 1171840 h 3618943"/>
              <a:gd name="connsiteX2-137" fmla="*/ 9144000 w 9144000"/>
              <a:gd name="connsiteY2-138" fmla="*/ 1498149 h 3618943"/>
              <a:gd name="connsiteX3-139" fmla="*/ 9144000 w 9144000"/>
              <a:gd name="connsiteY3-140" fmla="*/ 3618943 h 3618943"/>
              <a:gd name="connsiteX4-141" fmla="*/ 0 w 9144000"/>
              <a:gd name="connsiteY4-142" fmla="*/ 3618943 h 3618943"/>
              <a:gd name="connsiteX5-143" fmla="*/ 0 w 9144000"/>
              <a:gd name="connsiteY5-144" fmla="*/ 0 h 3618943"/>
              <a:gd name="connsiteX0-145" fmla="*/ 0 w 9144000"/>
              <a:gd name="connsiteY0-146" fmla="*/ 0 h 3618943"/>
              <a:gd name="connsiteX1-147" fmla="*/ 9144000 w 9144000"/>
              <a:gd name="connsiteY1-148" fmla="*/ 1171840 h 3618943"/>
              <a:gd name="connsiteX2-149" fmla="*/ 9144000 w 9144000"/>
              <a:gd name="connsiteY2-150" fmla="*/ 1498149 h 3618943"/>
              <a:gd name="connsiteX3-151" fmla="*/ 9144000 w 9144000"/>
              <a:gd name="connsiteY3-152" fmla="*/ 3618943 h 3618943"/>
              <a:gd name="connsiteX4-153" fmla="*/ 0 w 9144000"/>
              <a:gd name="connsiteY4-154" fmla="*/ 3618943 h 3618943"/>
              <a:gd name="connsiteX5-155" fmla="*/ 0 w 9144000"/>
              <a:gd name="connsiteY5-156" fmla="*/ 0 h 3618943"/>
              <a:gd name="connsiteX0-157" fmla="*/ 0 w 9144000"/>
              <a:gd name="connsiteY0-158" fmla="*/ 0 h 3618943"/>
              <a:gd name="connsiteX1-159" fmla="*/ 9144000 w 9144000"/>
              <a:gd name="connsiteY1-160" fmla="*/ 1171840 h 3618943"/>
              <a:gd name="connsiteX2-161" fmla="*/ 9144000 w 9144000"/>
              <a:gd name="connsiteY2-162" fmla="*/ 1498149 h 3618943"/>
              <a:gd name="connsiteX3-163" fmla="*/ 9144000 w 9144000"/>
              <a:gd name="connsiteY3-164" fmla="*/ 3618943 h 3618943"/>
              <a:gd name="connsiteX4-165" fmla="*/ 0 w 9144000"/>
              <a:gd name="connsiteY4-166" fmla="*/ 3618943 h 3618943"/>
              <a:gd name="connsiteX5-167" fmla="*/ 0 w 9144000"/>
              <a:gd name="connsiteY5-168" fmla="*/ 0 h 3618943"/>
              <a:gd name="connsiteX0-169" fmla="*/ 0 w 9144000"/>
              <a:gd name="connsiteY0-170" fmla="*/ 0 h 3618943"/>
              <a:gd name="connsiteX1-171" fmla="*/ 9144000 w 9144000"/>
              <a:gd name="connsiteY1-172" fmla="*/ 1171840 h 3618943"/>
              <a:gd name="connsiteX2-173" fmla="*/ 9144000 w 9144000"/>
              <a:gd name="connsiteY2-174" fmla="*/ 1498149 h 3618943"/>
              <a:gd name="connsiteX3-175" fmla="*/ 9144000 w 9144000"/>
              <a:gd name="connsiteY3-176" fmla="*/ 3618943 h 3618943"/>
              <a:gd name="connsiteX4-177" fmla="*/ 0 w 9144000"/>
              <a:gd name="connsiteY4-178" fmla="*/ 3618943 h 3618943"/>
              <a:gd name="connsiteX5-179" fmla="*/ 0 w 9144000"/>
              <a:gd name="connsiteY5-180" fmla="*/ 0 h 3618943"/>
              <a:gd name="connsiteX0-181" fmla="*/ 0 w 9144000"/>
              <a:gd name="connsiteY0-182" fmla="*/ 0 h 3618943"/>
              <a:gd name="connsiteX1-183" fmla="*/ 9144000 w 9144000"/>
              <a:gd name="connsiteY1-184" fmla="*/ 1171840 h 3618943"/>
              <a:gd name="connsiteX2-185" fmla="*/ 9144000 w 9144000"/>
              <a:gd name="connsiteY2-186" fmla="*/ 1498149 h 3618943"/>
              <a:gd name="connsiteX3-187" fmla="*/ 9144000 w 9144000"/>
              <a:gd name="connsiteY3-188" fmla="*/ 3618943 h 3618943"/>
              <a:gd name="connsiteX4-189" fmla="*/ 0 w 9144000"/>
              <a:gd name="connsiteY4-190" fmla="*/ 3618943 h 3618943"/>
              <a:gd name="connsiteX5-191" fmla="*/ 0 w 9144000"/>
              <a:gd name="connsiteY5-192" fmla="*/ 0 h 3618943"/>
              <a:gd name="connsiteX0-193" fmla="*/ 0 w 9144000"/>
              <a:gd name="connsiteY0-194" fmla="*/ 0 h 3618943"/>
              <a:gd name="connsiteX1-195" fmla="*/ 9144000 w 9144000"/>
              <a:gd name="connsiteY1-196" fmla="*/ 1171840 h 3618943"/>
              <a:gd name="connsiteX2-197" fmla="*/ 9144000 w 9144000"/>
              <a:gd name="connsiteY2-198" fmla="*/ 1498149 h 3618943"/>
              <a:gd name="connsiteX3-199" fmla="*/ 9144000 w 9144000"/>
              <a:gd name="connsiteY3-200" fmla="*/ 3618943 h 3618943"/>
              <a:gd name="connsiteX4-201" fmla="*/ 0 w 9144000"/>
              <a:gd name="connsiteY4-202" fmla="*/ 3618943 h 3618943"/>
              <a:gd name="connsiteX5-203" fmla="*/ 0 w 9144000"/>
              <a:gd name="connsiteY5-204" fmla="*/ 0 h 3618943"/>
              <a:gd name="connsiteX0-205" fmla="*/ 0 w 9144000"/>
              <a:gd name="connsiteY0-206" fmla="*/ 0 h 3618943"/>
              <a:gd name="connsiteX1-207" fmla="*/ 9144000 w 9144000"/>
              <a:gd name="connsiteY1-208" fmla="*/ 1171840 h 3618943"/>
              <a:gd name="connsiteX2-209" fmla="*/ 9144000 w 9144000"/>
              <a:gd name="connsiteY2-210" fmla="*/ 1498149 h 3618943"/>
              <a:gd name="connsiteX3-211" fmla="*/ 9144000 w 9144000"/>
              <a:gd name="connsiteY3-212" fmla="*/ 3618943 h 3618943"/>
              <a:gd name="connsiteX4-213" fmla="*/ 0 w 9144000"/>
              <a:gd name="connsiteY4-214" fmla="*/ 3618943 h 3618943"/>
              <a:gd name="connsiteX5-215" fmla="*/ 0 w 9144000"/>
              <a:gd name="connsiteY5-216" fmla="*/ 0 h 3618943"/>
              <a:gd name="connsiteX0-217" fmla="*/ 0 w 9144000"/>
              <a:gd name="connsiteY0-218" fmla="*/ 0 h 3618943"/>
              <a:gd name="connsiteX1-219" fmla="*/ 9144000 w 9144000"/>
              <a:gd name="connsiteY1-220" fmla="*/ 1171840 h 3618943"/>
              <a:gd name="connsiteX2-221" fmla="*/ 9144000 w 9144000"/>
              <a:gd name="connsiteY2-222" fmla="*/ 1498149 h 3618943"/>
              <a:gd name="connsiteX3-223" fmla="*/ 9144000 w 9144000"/>
              <a:gd name="connsiteY3-224" fmla="*/ 3618943 h 3618943"/>
              <a:gd name="connsiteX4-225" fmla="*/ 0 w 9144000"/>
              <a:gd name="connsiteY4-226" fmla="*/ 3618943 h 3618943"/>
              <a:gd name="connsiteX5-227" fmla="*/ 0 w 9144000"/>
              <a:gd name="connsiteY5-228" fmla="*/ 0 h 3618943"/>
              <a:gd name="connsiteX0-229" fmla="*/ 0 w 9144000"/>
              <a:gd name="connsiteY0-230" fmla="*/ 0 h 3681179"/>
              <a:gd name="connsiteX1-231" fmla="*/ 9144000 w 9144000"/>
              <a:gd name="connsiteY1-232" fmla="*/ 2143012 h 3681179"/>
              <a:gd name="connsiteX2-233" fmla="*/ 9144000 w 9144000"/>
              <a:gd name="connsiteY2-234" fmla="*/ 1498149 h 3681179"/>
              <a:gd name="connsiteX3-235" fmla="*/ 9144000 w 9144000"/>
              <a:gd name="connsiteY3-236" fmla="*/ 3618943 h 3681179"/>
              <a:gd name="connsiteX4-237" fmla="*/ 0 w 9144000"/>
              <a:gd name="connsiteY4-238" fmla="*/ 3618943 h 3681179"/>
              <a:gd name="connsiteX5-239" fmla="*/ 0 w 9144000"/>
              <a:gd name="connsiteY5-240" fmla="*/ 0 h 3681179"/>
              <a:gd name="connsiteX0-241" fmla="*/ 0 w 9144000"/>
              <a:gd name="connsiteY0-242" fmla="*/ 0 h 3618943"/>
              <a:gd name="connsiteX1-243" fmla="*/ 9144000 w 9144000"/>
              <a:gd name="connsiteY1-244" fmla="*/ 2143012 h 3618943"/>
              <a:gd name="connsiteX2-245" fmla="*/ 9144000 w 9144000"/>
              <a:gd name="connsiteY2-246" fmla="*/ 1498149 h 3618943"/>
              <a:gd name="connsiteX3-247" fmla="*/ 9144000 w 9144000"/>
              <a:gd name="connsiteY3-248" fmla="*/ 3618943 h 3618943"/>
              <a:gd name="connsiteX4-249" fmla="*/ 0 w 9144000"/>
              <a:gd name="connsiteY4-250" fmla="*/ 3618943 h 3618943"/>
              <a:gd name="connsiteX5-251" fmla="*/ 0 w 9144000"/>
              <a:gd name="connsiteY5-252" fmla="*/ 0 h 3618943"/>
              <a:gd name="connsiteX0-253" fmla="*/ 0 w 9144000"/>
              <a:gd name="connsiteY0-254" fmla="*/ 0 h 3618943"/>
              <a:gd name="connsiteX1-255" fmla="*/ 9144000 w 9144000"/>
              <a:gd name="connsiteY1-256" fmla="*/ 2143012 h 3618943"/>
              <a:gd name="connsiteX2-257" fmla="*/ 9144000 w 9144000"/>
              <a:gd name="connsiteY2-258" fmla="*/ 2143012 h 3618943"/>
              <a:gd name="connsiteX3-259" fmla="*/ 9144000 w 9144000"/>
              <a:gd name="connsiteY3-260" fmla="*/ 3618943 h 3618943"/>
              <a:gd name="connsiteX4-261" fmla="*/ 0 w 9144000"/>
              <a:gd name="connsiteY4-262" fmla="*/ 3618943 h 3618943"/>
              <a:gd name="connsiteX5-263" fmla="*/ 0 w 9144000"/>
              <a:gd name="connsiteY5-264" fmla="*/ 0 h 3618943"/>
              <a:gd name="connsiteX0-265" fmla="*/ 0 w 9144000"/>
              <a:gd name="connsiteY0-266" fmla="*/ 0 h 3618943"/>
              <a:gd name="connsiteX1-267" fmla="*/ 9144000 w 9144000"/>
              <a:gd name="connsiteY1-268" fmla="*/ 2143012 h 3618943"/>
              <a:gd name="connsiteX2-269" fmla="*/ 9144000 w 9144000"/>
              <a:gd name="connsiteY2-270" fmla="*/ 2381125 h 3618943"/>
              <a:gd name="connsiteX3-271" fmla="*/ 9144000 w 9144000"/>
              <a:gd name="connsiteY3-272" fmla="*/ 3618943 h 3618943"/>
              <a:gd name="connsiteX4-273" fmla="*/ 0 w 9144000"/>
              <a:gd name="connsiteY4-274" fmla="*/ 3618943 h 3618943"/>
              <a:gd name="connsiteX5-275" fmla="*/ 0 w 9144000"/>
              <a:gd name="connsiteY5-276" fmla="*/ 0 h 3618943"/>
              <a:gd name="connsiteX0-277" fmla="*/ 0 w 9144000"/>
              <a:gd name="connsiteY0-278" fmla="*/ 0 h 3618943"/>
              <a:gd name="connsiteX1-279" fmla="*/ 9144000 w 9144000"/>
              <a:gd name="connsiteY1-280" fmla="*/ 2143012 h 3618943"/>
              <a:gd name="connsiteX2-281" fmla="*/ 9144000 w 9144000"/>
              <a:gd name="connsiteY2-282" fmla="*/ 2619238 h 3618943"/>
              <a:gd name="connsiteX3-283" fmla="*/ 9144000 w 9144000"/>
              <a:gd name="connsiteY3-284" fmla="*/ 3618943 h 3618943"/>
              <a:gd name="connsiteX4-285" fmla="*/ 0 w 9144000"/>
              <a:gd name="connsiteY4-286" fmla="*/ 3618943 h 3618943"/>
              <a:gd name="connsiteX5-287" fmla="*/ 0 w 9144000"/>
              <a:gd name="connsiteY5-288" fmla="*/ 0 h 3618943"/>
              <a:gd name="connsiteX0-289" fmla="*/ 0 w 9144000"/>
              <a:gd name="connsiteY0-290" fmla="*/ 0 h 3618943"/>
              <a:gd name="connsiteX1-291" fmla="*/ 9144000 w 9144000"/>
              <a:gd name="connsiteY1-292" fmla="*/ 2619238 h 3618943"/>
              <a:gd name="connsiteX2-293" fmla="*/ 9144000 w 9144000"/>
              <a:gd name="connsiteY2-294" fmla="*/ 2619238 h 3618943"/>
              <a:gd name="connsiteX3-295" fmla="*/ 9144000 w 9144000"/>
              <a:gd name="connsiteY3-296" fmla="*/ 3618943 h 3618943"/>
              <a:gd name="connsiteX4-297" fmla="*/ 0 w 9144000"/>
              <a:gd name="connsiteY4-298" fmla="*/ 3618943 h 3618943"/>
              <a:gd name="connsiteX5-299" fmla="*/ 0 w 9144000"/>
              <a:gd name="connsiteY5-300" fmla="*/ 0 h 3618943"/>
              <a:gd name="connsiteX0-301" fmla="*/ 0 w 9144000"/>
              <a:gd name="connsiteY0-302" fmla="*/ 0 h 3618943"/>
              <a:gd name="connsiteX1-303" fmla="*/ 9144000 w 9144000"/>
              <a:gd name="connsiteY1-304" fmla="*/ 2619238 h 3618943"/>
              <a:gd name="connsiteX2-305" fmla="*/ 9144000 w 9144000"/>
              <a:gd name="connsiteY2-306" fmla="*/ 2619238 h 3618943"/>
              <a:gd name="connsiteX3-307" fmla="*/ 9144000 w 9144000"/>
              <a:gd name="connsiteY3-308" fmla="*/ 3618943 h 3618943"/>
              <a:gd name="connsiteX4-309" fmla="*/ 0 w 9144000"/>
              <a:gd name="connsiteY4-310" fmla="*/ 3618943 h 3618943"/>
              <a:gd name="connsiteX5-311" fmla="*/ 0 w 9144000"/>
              <a:gd name="connsiteY5-312" fmla="*/ 0 h 3618943"/>
              <a:gd name="connsiteX0-313" fmla="*/ 0 w 9144000"/>
              <a:gd name="connsiteY0-314" fmla="*/ 0 h 3618943"/>
              <a:gd name="connsiteX1-315" fmla="*/ 9144000 w 9144000"/>
              <a:gd name="connsiteY1-316" fmla="*/ 2619238 h 3618943"/>
              <a:gd name="connsiteX2-317" fmla="*/ 9144000 w 9144000"/>
              <a:gd name="connsiteY2-318" fmla="*/ 2619238 h 3618943"/>
              <a:gd name="connsiteX3-319" fmla="*/ 9144000 w 9144000"/>
              <a:gd name="connsiteY3-320" fmla="*/ 3618943 h 3618943"/>
              <a:gd name="connsiteX4-321" fmla="*/ 0 w 9144000"/>
              <a:gd name="connsiteY4-322" fmla="*/ 3618943 h 3618943"/>
              <a:gd name="connsiteX5-323" fmla="*/ 0 w 9144000"/>
              <a:gd name="connsiteY5-324" fmla="*/ 0 h 3618943"/>
              <a:gd name="connsiteX0-325" fmla="*/ 0 w 9144000"/>
              <a:gd name="connsiteY0-326" fmla="*/ 0 h 3618943"/>
              <a:gd name="connsiteX1-327" fmla="*/ 9144000 w 9144000"/>
              <a:gd name="connsiteY1-328" fmla="*/ 2619238 h 3618943"/>
              <a:gd name="connsiteX2-329" fmla="*/ 9144000 w 9144000"/>
              <a:gd name="connsiteY2-330" fmla="*/ 2619238 h 3618943"/>
              <a:gd name="connsiteX3-331" fmla="*/ 9144000 w 9144000"/>
              <a:gd name="connsiteY3-332" fmla="*/ 3618943 h 3618943"/>
              <a:gd name="connsiteX4-333" fmla="*/ 0 w 9144000"/>
              <a:gd name="connsiteY4-334" fmla="*/ 3618943 h 3618943"/>
              <a:gd name="connsiteX5-335" fmla="*/ 0 w 9144000"/>
              <a:gd name="connsiteY5-336" fmla="*/ 0 h 3618943"/>
              <a:gd name="connsiteX0-337" fmla="*/ 0 w 9144000"/>
              <a:gd name="connsiteY0-338" fmla="*/ 0 h 3618943"/>
              <a:gd name="connsiteX1-339" fmla="*/ 9144000 w 9144000"/>
              <a:gd name="connsiteY1-340" fmla="*/ 2619238 h 3618943"/>
              <a:gd name="connsiteX2-341" fmla="*/ 9144000 w 9144000"/>
              <a:gd name="connsiteY2-342" fmla="*/ 2619238 h 3618943"/>
              <a:gd name="connsiteX3-343" fmla="*/ 9144000 w 9144000"/>
              <a:gd name="connsiteY3-344" fmla="*/ 3618943 h 3618943"/>
              <a:gd name="connsiteX4-345" fmla="*/ 0 w 9144000"/>
              <a:gd name="connsiteY4-346" fmla="*/ 3618943 h 3618943"/>
              <a:gd name="connsiteX5-347" fmla="*/ 0 w 9144000"/>
              <a:gd name="connsiteY5-348" fmla="*/ 0 h 3618943"/>
              <a:gd name="connsiteX0-349" fmla="*/ 0 w 9144000"/>
              <a:gd name="connsiteY0-350" fmla="*/ 0 h 3618943"/>
              <a:gd name="connsiteX1-351" fmla="*/ 9144000 w 9144000"/>
              <a:gd name="connsiteY1-352" fmla="*/ 2619238 h 3618943"/>
              <a:gd name="connsiteX2-353" fmla="*/ 9144000 w 9144000"/>
              <a:gd name="connsiteY2-354" fmla="*/ 2619238 h 3618943"/>
              <a:gd name="connsiteX3-355" fmla="*/ 9144000 w 9144000"/>
              <a:gd name="connsiteY3-356" fmla="*/ 3618943 h 3618943"/>
              <a:gd name="connsiteX4-357" fmla="*/ 0 w 9144000"/>
              <a:gd name="connsiteY4-358" fmla="*/ 3618943 h 3618943"/>
              <a:gd name="connsiteX5-359" fmla="*/ 0 w 9144000"/>
              <a:gd name="connsiteY5-360" fmla="*/ 0 h 3618943"/>
              <a:gd name="connsiteX0-361" fmla="*/ 0 w 9144000"/>
              <a:gd name="connsiteY0-362" fmla="*/ 0 h 3618943"/>
              <a:gd name="connsiteX1-363" fmla="*/ 9144000 w 9144000"/>
              <a:gd name="connsiteY1-364" fmla="*/ 2619238 h 3618943"/>
              <a:gd name="connsiteX2-365" fmla="*/ 9144000 w 9144000"/>
              <a:gd name="connsiteY2-366" fmla="*/ 2619238 h 3618943"/>
              <a:gd name="connsiteX3-367" fmla="*/ 9144000 w 9144000"/>
              <a:gd name="connsiteY3-368" fmla="*/ 3618943 h 3618943"/>
              <a:gd name="connsiteX4-369" fmla="*/ 0 w 9144000"/>
              <a:gd name="connsiteY4-370" fmla="*/ 3618943 h 3618943"/>
              <a:gd name="connsiteX5-371" fmla="*/ 0 w 9144000"/>
              <a:gd name="connsiteY5-372" fmla="*/ 0 h 3618943"/>
              <a:gd name="connsiteX0-373" fmla="*/ 0 w 9144000"/>
              <a:gd name="connsiteY0-374" fmla="*/ 0 h 3618943"/>
              <a:gd name="connsiteX1-375" fmla="*/ 9144000 w 9144000"/>
              <a:gd name="connsiteY1-376" fmla="*/ 2619238 h 3618943"/>
              <a:gd name="connsiteX2-377" fmla="*/ 9144000 w 9144000"/>
              <a:gd name="connsiteY2-378" fmla="*/ 2619238 h 3618943"/>
              <a:gd name="connsiteX3-379" fmla="*/ 9144000 w 9144000"/>
              <a:gd name="connsiteY3-380" fmla="*/ 3618943 h 3618943"/>
              <a:gd name="connsiteX4-381" fmla="*/ 0 w 9144000"/>
              <a:gd name="connsiteY4-382" fmla="*/ 3618943 h 3618943"/>
              <a:gd name="connsiteX5-383" fmla="*/ 0 w 9144000"/>
              <a:gd name="connsiteY5-384" fmla="*/ 0 h 3618943"/>
              <a:gd name="connsiteX0-385" fmla="*/ 0 w 9144000"/>
              <a:gd name="connsiteY0-386" fmla="*/ 0 h 3618943"/>
              <a:gd name="connsiteX1-387" fmla="*/ 9144000 w 9144000"/>
              <a:gd name="connsiteY1-388" fmla="*/ 2619238 h 3618943"/>
              <a:gd name="connsiteX2-389" fmla="*/ 9144000 w 9144000"/>
              <a:gd name="connsiteY2-390" fmla="*/ 2619238 h 3618943"/>
              <a:gd name="connsiteX3-391" fmla="*/ 9144000 w 9144000"/>
              <a:gd name="connsiteY3-392" fmla="*/ 3618943 h 3618943"/>
              <a:gd name="connsiteX4-393" fmla="*/ 0 w 9144000"/>
              <a:gd name="connsiteY4-394" fmla="*/ 3618943 h 3618943"/>
              <a:gd name="connsiteX5-395" fmla="*/ 0 w 9144000"/>
              <a:gd name="connsiteY5-396" fmla="*/ 0 h 3618943"/>
              <a:gd name="connsiteX0-397" fmla="*/ 0 w 9144000"/>
              <a:gd name="connsiteY0-398" fmla="*/ 0 h 3618943"/>
              <a:gd name="connsiteX1-399" fmla="*/ 9144000 w 9144000"/>
              <a:gd name="connsiteY1-400" fmla="*/ 2619238 h 3618943"/>
              <a:gd name="connsiteX2-401" fmla="*/ 9144000 w 9144000"/>
              <a:gd name="connsiteY2-402" fmla="*/ 2619238 h 3618943"/>
              <a:gd name="connsiteX3-403" fmla="*/ 9144000 w 9144000"/>
              <a:gd name="connsiteY3-404" fmla="*/ 3618943 h 3618943"/>
              <a:gd name="connsiteX4-405" fmla="*/ 0 w 9144000"/>
              <a:gd name="connsiteY4-406" fmla="*/ 3618943 h 3618943"/>
              <a:gd name="connsiteX5-407" fmla="*/ 0 w 9144000"/>
              <a:gd name="connsiteY5-408" fmla="*/ 0 h 3618943"/>
              <a:gd name="connsiteX0-409" fmla="*/ 0 w 9144000"/>
              <a:gd name="connsiteY0-410" fmla="*/ 0 h 3618943"/>
              <a:gd name="connsiteX1-411" fmla="*/ 9144000 w 9144000"/>
              <a:gd name="connsiteY1-412" fmla="*/ 2619238 h 3618943"/>
              <a:gd name="connsiteX2-413" fmla="*/ 9144000 w 9144000"/>
              <a:gd name="connsiteY2-414" fmla="*/ 2619238 h 3618943"/>
              <a:gd name="connsiteX3-415" fmla="*/ 9144000 w 9144000"/>
              <a:gd name="connsiteY3-416" fmla="*/ 3618943 h 3618943"/>
              <a:gd name="connsiteX4-417" fmla="*/ 0 w 9144000"/>
              <a:gd name="connsiteY4-418" fmla="*/ 3618943 h 3618943"/>
              <a:gd name="connsiteX5-419" fmla="*/ 0 w 9144000"/>
              <a:gd name="connsiteY5-420" fmla="*/ 0 h 3618943"/>
              <a:gd name="connsiteX0-421" fmla="*/ 0 w 9144000"/>
              <a:gd name="connsiteY0-422" fmla="*/ 0 h 3618943"/>
              <a:gd name="connsiteX1-423" fmla="*/ 9144000 w 9144000"/>
              <a:gd name="connsiteY1-424" fmla="*/ 2619238 h 3618943"/>
              <a:gd name="connsiteX2-425" fmla="*/ 9144000 w 9144000"/>
              <a:gd name="connsiteY2-426" fmla="*/ 2619238 h 3618943"/>
              <a:gd name="connsiteX3-427" fmla="*/ 9144000 w 9144000"/>
              <a:gd name="connsiteY3-428" fmla="*/ 3618943 h 3618943"/>
              <a:gd name="connsiteX4-429" fmla="*/ 0 w 9144000"/>
              <a:gd name="connsiteY4-430" fmla="*/ 3618943 h 3618943"/>
              <a:gd name="connsiteX5-431" fmla="*/ 0 w 9144000"/>
              <a:gd name="connsiteY5-432" fmla="*/ 0 h 3618943"/>
              <a:gd name="connsiteX0-433" fmla="*/ 0 w 9144000"/>
              <a:gd name="connsiteY0-434" fmla="*/ 0 h 3618943"/>
              <a:gd name="connsiteX1-435" fmla="*/ 9144000 w 9144000"/>
              <a:gd name="connsiteY1-436" fmla="*/ 2619238 h 3618943"/>
              <a:gd name="connsiteX2-437" fmla="*/ 9144000 w 9144000"/>
              <a:gd name="connsiteY2-438" fmla="*/ 2619238 h 3618943"/>
              <a:gd name="connsiteX3-439" fmla="*/ 9144000 w 9144000"/>
              <a:gd name="connsiteY3-440" fmla="*/ 3618943 h 3618943"/>
              <a:gd name="connsiteX4-441" fmla="*/ 0 w 9144000"/>
              <a:gd name="connsiteY4-442" fmla="*/ 3618943 h 3618943"/>
              <a:gd name="connsiteX5-443" fmla="*/ 0 w 9144000"/>
              <a:gd name="connsiteY5-444" fmla="*/ 0 h 3618943"/>
              <a:gd name="connsiteX0-445" fmla="*/ 0 w 9144000"/>
              <a:gd name="connsiteY0-446" fmla="*/ 0 h 3618943"/>
              <a:gd name="connsiteX1-447" fmla="*/ 9144000 w 9144000"/>
              <a:gd name="connsiteY1-448" fmla="*/ 2619238 h 3618943"/>
              <a:gd name="connsiteX2-449" fmla="*/ 9144000 w 9144000"/>
              <a:gd name="connsiteY2-450" fmla="*/ 2619238 h 3618943"/>
              <a:gd name="connsiteX3-451" fmla="*/ 9144000 w 9144000"/>
              <a:gd name="connsiteY3-452" fmla="*/ 3618943 h 3618943"/>
              <a:gd name="connsiteX4-453" fmla="*/ 0 w 9144000"/>
              <a:gd name="connsiteY4-454" fmla="*/ 3618943 h 3618943"/>
              <a:gd name="connsiteX5-455" fmla="*/ 0 w 9144000"/>
              <a:gd name="connsiteY5-456" fmla="*/ 0 h 3618943"/>
              <a:gd name="connsiteX0-457" fmla="*/ 0 w 9144000"/>
              <a:gd name="connsiteY0-458" fmla="*/ 0 h 3618943"/>
              <a:gd name="connsiteX1-459" fmla="*/ 9144000 w 9144000"/>
              <a:gd name="connsiteY1-460" fmla="*/ 2619238 h 3618943"/>
              <a:gd name="connsiteX2-461" fmla="*/ 9144000 w 9144000"/>
              <a:gd name="connsiteY2-462" fmla="*/ 2619238 h 3618943"/>
              <a:gd name="connsiteX3-463" fmla="*/ 9144000 w 9144000"/>
              <a:gd name="connsiteY3-464" fmla="*/ 3618943 h 3618943"/>
              <a:gd name="connsiteX4-465" fmla="*/ 0 w 9144000"/>
              <a:gd name="connsiteY4-466" fmla="*/ 3618943 h 3618943"/>
              <a:gd name="connsiteX5-467" fmla="*/ 0 w 9144000"/>
              <a:gd name="connsiteY5-468" fmla="*/ 0 h 3618943"/>
              <a:gd name="connsiteX0-469" fmla="*/ 0 w 9144000"/>
              <a:gd name="connsiteY0-470" fmla="*/ 0 h 3618943"/>
              <a:gd name="connsiteX1-471" fmla="*/ 9144000 w 9144000"/>
              <a:gd name="connsiteY1-472" fmla="*/ 2619238 h 3618943"/>
              <a:gd name="connsiteX2-473" fmla="*/ 9144000 w 9144000"/>
              <a:gd name="connsiteY2-474" fmla="*/ 2619238 h 3618943"/>
              <a:gd name="connsiteX3-475" fmla="*/ 9144000 w 9144000"/>
              <a:gd name="connsiteY3-476" fmla="*/ 3618943 h 3618943"/>
              <a:gd name="connsiteX4-477" fmla="*/ 0 w 9144000"/>
              <a:gd name="connsiteY4-478" fmla="*/ 3618943 h 3618943"/>
              <a:gd name="connsiteX5-479" fmla="*/ 0 w 9144000"/>
              <a:gd name="connsiteY5-480" fmla="*/ 0 h 3618943"/>
              <a:gd name="connsiteX0-481" fmla="*/ 0 w 9144000"/>
              <a:gd name="connsiteY0-482" fmla="*/ 0 h 3618943"/>
              <a:gd name="connsiteX1-483" fmla="*/ 9144000 w 9144000"/>
              <a:gd name="connsiteY1-484" fmla="*/ 2619238 h 3618943"/>
              <a:gd name="connsiteX2-485" fmla="*/ 9144000 w 9144000"/>
              <a:gd name="connsiteY2-486" fmla="*/ 2619238 h 3618943"/>
              <a:gd name="connsiteX3-487" fmla="*/ 9144000 w 9144000"/>
              <a:gd name="connsiteY3-488" fmla="*/ 3618943 h 3618943"/>
              <a:gd name="connsiteX4-489" fmla="*/ 0 w 9144000"/>
              <a:gd name="connsiteY4-490" fmla="*/ 3618943 h 3618943"/>
              <a:gd name="connsiteX5-491" fmla="*/ 0 w 9144000"/>
              <a:gd name="connsiteY5-492" fmla="*/ 0 h 3618943"/>
              <a:gd name="connsiteX0-493" fmla="*/ 0 w 9144000"/>
              <a:gd name="connsiteY0-494" fmla="*/ 0 h 3618943"/>
              <a:gd name="connsiteX1-495" fmla="*/ 9144000 w 9144000"/>
              <a:gd name="connsiteY1-496" fmla="*/ 2619238 h 3618943"/>
              <a:gd name="connsiteX2-497" fmla="*/ 9144000 w 9144000"/>
              <a:gd name="connsiteY2-498" fmla="*/ 2619238 h 3618943"/>
              <a:gd name="connsiteX3-499" fmla="*/ 9144000 w 9144000"/>
              <a:gd name="connsiteY3-500" fmla="*/ 3618943 h 3618943"/>
              <a:gd name="connsiteX4-501" fmla="*/ 0 w 9144000"/>
              <a:gd name="connsiteY4-502" fmla="*/ 3618943 h 3618943"/>
              <a:gd name="connsiteX5-503" fmla="*/ 0 w 9144000"/>
              <a:gd name="connsiteY5-504" fmla="*/ 0 h 3618943"/>
              <a:gd name="connsiteX0-505" fmla="*/ 0 w 9144000"/>
              <a:gd name="connsiteY0-506" fmla="*/ 0 h 3618943"/>
              <a:gd name="connsiteX1-507" fmla="*/ 9144000 w 9144000"/>
              <a:gd name="connsiteY1-508" fmla="*/ 2619238 h 3618943"/>
              <a:gd name="connsiteX2-509" fmla="*/ 9144000 w 9144000"/>
              <a:gd name="connsiteY2-510" fmla="*/ 2619238 h 3618943"/>
              <a:gd name="connsiteX3-511" fmla="*/ 9144000 w 9144000"/>
              <a:gd name="connsiteY3-512" fmla="*/ 3618943 h 3618943"/>
              <a:gd name="connsiteX4-513" fmla="*/ 0 w 9144000"/>
              <a:gd name="connsiteY4-514" fmla="*/ 3618943 h 3618943"/>
              <a:gd name="connsiteX5-515" fmla="*/ 0 w 9144000"/>
              <a:gd name="connsiteY5-516" fmla="*/ 0 h 3618943"/>
              <a:gd name="connsiteX0-517" fmla="*/ 0 w 9144000"/>
              <a:gd name="connsiteY0-518" fmla="*/ 0 h 3618943"/>
              <a:gd name="connsiteX1-519" fmla="*/ 9144000 w 9144000"/>
              <a:gd name="connsiteY1-520" fmla="*/ 2619238 h 3618943"/>
              <a:gd name="connsiteX2-521" fmla="*/ 9144000 w 9144000"/>
              <a:gd name="connsiteY2-522" fmla="*/ 2619238 h 3618943"/>
              <a:gd name="connsiteX3-523" fmla="*/ 9144000 w 9144000"/>
              <a:gd name="connsiteY3-524" fmla="*/ 3618943 h 3618943"/>
              <a:gd name="connsiteX4-525" fmla="*/ 0 w 9144000"/>
              <a:gd name="connsiteY4-526" fmla="*/ 3618943 h 3618943"/>
              <a:gd name="connsiteX5-527" fmla="*/ 0 w 9144000"/>
              <a:gd name="connsiteY5-528" fmla="*/ 0 h 3618943"/>
              <a:gd name="connsiteX0-529" fmla="*/ 0 w 9144000"/>
              <a:gd name="connsiteY0-530" fmla="*/ 0 h 3618943"/>
              <a:gd name="connsiteX1-531" fmla="*/ 9144000 w 9144000"/>
              <a:gd name="connsiteY1-532" fmla="*/ 2619238 h 3618943"/>
              <a:gd name="connsiteX2-533" fmla="*/ 9144000 w 9144000"/>
              <a:gd name="connsiteY2-534" fmla="*/ 2619238 h 3618943"/>
              <a:gd name="connsiteX3-535" fmla="*/ 9144000 w 9144000"/>
              <a:gd name="connsiteY3-536" fmla="*/ 3618943 h 3618943"/>
              <a:gd name="connsiteX4-537" fmla="*/ 0 w 9144000"/>
              <a:gd name="connsiteY4-538" fmla="*/ 3618943 h 3618943"/>
              <a:gd name="connsiteX5-539" fmla="*/ 0 w 9144000"/>
              <a:gd name="connsiteY5-540" fmla="*/ 0 h 3618943"/>
              <a:gd name="connsiteX0-541" fmla="*/ 0 w 9144000"/>
              <a:gd name="connsiteY0-542" fmla="*/ 0 h 2489220"/>
              <a:gd name="connsiteX1-543" fmla="*/ 9144000 w 9144000"/>
              <a:gd name="connsiteY1-544" fmla="*/ 1143306 h 2489220"/>
              <a:gd name="connsiteX2-545" fmla="*/ 9144000 w 9144000"/>
              <a:gd name="connsiteY2-546" fmla="*/ 1143306 h 2489220"/>
              <a:gd name="connsiteX3-547" fmla="*/ 9144000 w 9144000"/>
              <a:gd name="connsiteY3-548" fmla="*/ 2143011 h 2489220"/>
              <a:gd name="connsiteX4-549" fmla="*/ 0 w 9144000"/>
              <a:gd name="connsiteY4-550" fmla="*/ 2143011 h 2489220"/>
              <a:gd name="connsiteX5-551" fmla="*/ 0 w 9144000"/>
              <a:gd name="connsiteY5-552" fmla="*/ 0 h 2489220"/>
              <a:gd name="connsiteX0-553" fmla="*/ 0 w 9144000"/>
              <a:gd name="connsiteY0-554" fmla="*/ 0 h 2489220"/>
              <a:gd name="connsiteX1-555" fmla="*/ 9144000 w 9144000"/>
              <a:gd name="connsiteY1-556" fmla="*/ 1143306 h 2489220"/>
              <a:gd name="connsiteX2-557" fmla="*/ 9144000 w 9144000"/>
              <a:gd name="connsiteY2-558" fmla="*/ 714337 h 2489220"/>
              <a:gd name="connsiteX3-559" fmla="*/ 9144000 w 9144000"/>
              <a:gd name="connsiteY3-560" fmla="*/ 2143011 h 2489220"/>
              <a:gd name="connsiteX4-561" fmla="*/ 0 w 9144000"/>
              <a:gd name="connsiteY4-562" fmla="*/ 2143011 h 2489220"/>
              <a:gd name="connsiteX5-563" fmla="*/ 0 w 9144000"/>
              <a:gd name="connsiteY5-564" fmla="*/ 0 h 2489220"/>
              <a:gd name="connsiteX0-565" fmla="*/ 0 w 9144000"/>
              <a:gd name="connsiteY0-566" fmla="*/ 0 h 2489220"/>
              <a:gd name="connsiteX1-567" fmla="*/ 9144000 w 9144000"/>
              <a:gd name="connsiteY1-568" fmla="*/ 476225 h 2489220"/>
              <a:gd name="connsiteX2-569" fmla="*/ 9144000 w 9144000"/>
              <a:gd name="connsiteY2-570" fmla="*/ 714337 h 2489220"/>
              <a:gd name="connsiteX3-571" fmla="*/ 9144000 w 9144000"/>
              <a:gd name="connsiteY3-572" fmla="*/ 2143011 h 2489220"/>
              <a:gd name="connsiteX4-573" fmla="*/ 0 w 9144000"/>
              <a:gd name="connsiteY4-574" fmla="*/ 2143011 h 2489220"/>
              <a:gd name="connsiteX5-575" fmla="*/ 0 w 9144000"/>
              <a:gd name="connsiteY5-576" fmla="*/ 0 h 2489220"/>
              <a:gd name="connsiteX0-577" fmla="*/ 0 w 9144000"/>
              <a:gd name="connsiteY0-578" fmla="*/ 0 h 2489220"/>
              <a:gd name="connsiteX1-579" fmla="*/ 9144000 w 9144000"/>
              <a:gd name="connsiteY1-580" fmla="*/ 476225 h 2489220"/>
              <a:gd name="connsiteX2-581" fmla="*/ 9144000 w 9144000"/>
              <a:gd name="connsiteY2-582" fmla="*/ 714337 h 2489220"/>
              <a:gd name="connsiteX3-583" fmla="*/ 9144000 w 9144000"/>
              <a:gd name="connsiteY3-584" fmla="*/ 2143011 h 2489220"/>
              <a:gd name="connsiteX4-585" fmla="*/ 0 w 9144000"/>
              <a:gd name="connsiteY4-586" fmla="*/ 2143011 h 2489220"/>
              <a:gd name="connsiteX5-587" fmla="*/ 0 w 9144000"/>
              <a:gd name="connsiteY5-588" fmla="*/ 0 h 2489220"/>
              <a:gd name="connsiteX0-589" fmla="*/ 0 w 9144000"/>
              <a:gd name="connsiteY0-590" fmla="*/ 0 h 2489220"/>
              <a:gd name="connsiteX1-591" fmla="*/ 9144000 w 9144000"/>
              <a:gd name="connsiteY1-592" fmla="*/ 476225 h 2489220"/>
              <a:gd name="connsiteX2-593" fmla="*/ 9144000 w 9144000"/>
              <a:gd name="connsiteY2-594" fmla="*/ 714337 h 2489220"/>
              <a:gd name="connsiteX3-595" fmla="*/ 9144000 w 9144000"/>
              <a:gd name="connsiteY3-596" fmla="*/ 2143011 h 2489220"/>
              <a:gd name="connsiteX4-597" fmla="*/ 0 w 9144000"/>
              <a:gd name="connsiteY4-598" fmla="*/ 2143011 h 2489220"/>
              <a:gd name="connsiteX5-599" fmla="*/ 0 w 9144000"/>
              <a:gd name="connsiteY5-600" fmla="*/ 0 h 2489220"/>
              <a:gd name="connsiteX0-601" fmla="*/ 0 w 9144000"/>
              <a:gd name="connsiteY0-602" fmla="*/ 0 h 2489220"/>
              <a:gd name="connsiteX1-603" fmla="*/ 9144000 w 9144000"/>
              <a:gd name="connsiteY1-604" fmla="*/ 476225 h 2489220"/>
              <a:gd name="connsiteX2-605" fmla="*/ 9144000 w 9144000"/>
              <a:gd name="connsiteY2-606" fmla="*/ 714337 h 2489220"/>
              <a:gd name="connsiteX3-607" fmla="*/ 9144000 w 9144000"/>
              <a:gd name="connsiteY3-608" fmla="*/ 2143011 h 2489220"/>
              <a:gd name="connsiteX4-609" fmla="*/ 0 w 9144000"/>
              <a:gd name="connsiteY4-610" fmla="*/ 2143011 h 2489220"/>
              <a:gd name="connsiteX5-611" fmla="*/ 0 w 9144000"/>
              <a:gd name="connsiteY5-612" fmla="*/ 0 h 2489220"/>
              <a:gd name="connsiteX0-613" fmla="*/ 0 w 9144000"/>
              <a:gd name="connsiteY0-614" fmla="*/ 0 h 2489220"/>
              <a:gd name="connsiteX1-615" fmla="*/ 9144000 w 9144000"/>
              <a:gd name="connsiteY1-616" fmla="*/ 476225 h 2489220"/>
              <a:gd name="connsiteX2-617" fmla="*/ 9144000 w 9144000"/>
              <a:gd name="connsiteY2-618" fmla="*/ 714337 h 2489220"/>
              <a:gd name="connsiteX3-619" fmla="*/ 9144000 w 9144000"/>
              <a:gd name="connsiteY3-620" fmla="*/ 2143011 h 2489220"/>
              <a:gd name="connsiteX4-621" fmla="*/ 0 w 9144000"/>
              <a:gd name="connsiteY4-622" fmla="*/ 2143011 h 2489220"/>
              <a:gd name="connsiteX5-623" fmla="*/ 0 w 9144000"/>
              <a:gd name="connsiteY5-624" fmla="*/ 0 h 2489220"/>
              <a:gd name="connsiteX0-625" fmla="*/ 0 w 9144000"/>
              <a:gd name="connsiteY0-626" fmla="*/ 0 h 2489220"/>
              <a:gd name="connsiteX1-627" fmla="*/ 9144000 w 9144000"/>
              <a:gd name="connsiteY1-628" fmla="*/ 476225 h 2489220"/>
              <a:gd name="connsiteX2-629" fmla="*/ 9144000 w 9144000"/>
              <a:gd name="connsiteY2-630" fmla="*/ 714337 h 2489220"/>
              <a:gd name="connsiteX3-631" fmla="*/ 9144000 w 9144000"/>
              <a:gd name="connsiteY3-632" fmla="*/ 2143011 h 2489220"/>
              <a:gd name="connsiteX4-633" fmla="*/ 0 w 9144000"/>
              <a:gd name="connsiteY4-634" fmla="*/ 2143011 h 2489220"/>
              <a:gd name="connsiteX5-635" fmla="*/ 0 w 9144000"/>
              <a:gd name="connsiteY5-636" fmla="*/ 0 h 2489220"/>
              <a:gd name="connsiteX0-637" fmla="*/ 0 w 9144000"/>
              <a:gd name="connsiteY0-638" fmla="*/ 0 h 2489220"/>
              <a:gd name="connsiteX1-639" fmla="*/ 9144000 w 9144000"/>
              <a:gd name="connsiteY1-640" fmla="*/ 476225 h 2489220"/>
              <a:gd name="connsiteX2-641" fmla="*/ 9144000 w 9144000"/>
              <a:gd name="connsiteY2-642" fmla="*/ 714337 h 2489220"/>
              <a:gd name="connsiteX3-643" fmla="*/ 9144000 w 9144000"/>
              <a:gd name="connsiteY3-644" fmla="*/ 2143011 h 2489220"/>
              <a:gd name="connsiteX4-645" fmla="*/ 0 w 9144000"/>
              <a:gd name="connsiteY4-646" fmla="*/ 2143011 h 2489220"/>
              <a:gd name="connsiteX5-647" fmla="*/ 0 w 9144000"/>
              <a:gd name="connsiteY5-648" fmla="*/ 0 h 2489220"/>
              <a:gd name="connsiteX0-649" fmla="*/ 0 w 9144000"/>
              <a:gd name="connsiteY0-650" fmla="*/ 0 h 2489220"/>
              <a:gd name="connsiteX1-651" fmla="*/ 9144000 w 9144000"/>
              <a:gd name="connsiteY1-652" fmla="*/ 476225 h 2489220"/>
              <a:gd name="connsiteX2-653" fmla="*/ 9144000 w 9144000"/>
              <a:gd name="connsiteY2-654" fmla="*/ 714337 h 2489220"/>
              <a:gd name="connsiteX3-655" fmla="*/ 9144000 w 9144000"/>
              <a:gd name="connsiteY3-656" fmla="*/ 2143011 h 2489220"/>
              <a:gd name="connsiteX4-657" fmla="*/ 0 w 9144000"/>
              <a:gd name="connsiteY4-658" fmla="*/ 2143011 h 2489220"/>
              <a:gd name="connsiteX5-659" fmla="*/ 0 w 9144000"/>
              <a:gd name="connsiteY5-660" fmla="*/ 0 h 2489220"/>
              <a:gd name="connsiteX0-661" fmla="*/ 0 w 9144000"/>
              <a:gd name="connsiteY0-662" fmla="*/ 0 h 2489220"/>
              <a:gd name="connsiteX1-663" fmla="*/ 9144000 w 9144000"/>
              <a:gd name="connsiteY1-664" fmla="*/ 476225 h 2489220"/>
              <a:gd name="connsiteX2-665" fmla="*/ 9144000 w 9144000"/>
              <a:gd name="connsiteY2-666" fmla="*/ 714337 h 2489220"/>
              <a:gd name="connsiteX3-667" fmla="*/ 9144000 w 9144000"/>
              <a:gd name="connsiteY3-668" fmla="*/ 2143011 h 2489220"/>
              <a:gd name="connsiteX4-669" fmla="*/ 0 w 9144000"/>
              <a:gd name="connsiteY4-670" fmla="*/ 2143011 h 2489220"/>
              <a:gd name="connsiteX5-671" fmla="*/ 0 w 9144000"/>
              <a:gd name="connsiteY5-672" fmla="*/ 0 h 2489220"/>
              <a:gd name="connsiteX0-673" fmla="*/ 0 w 9144000"/>
              <a:gd name="connsiteY0-674" fmla="*/ 0 h 2489220"/>
              <a:gd name="connsiteX1-675" fmla="*/ 9144000 w 9144000"/>
              <a:gd name="connsiteY1-676" fmla="*/ 476225 h 2489220"/>
              <a:gd name="connsiteX2-677" fmla="*/ 9144000 w 9144000"/>
              <a:gd name="connsiteY2-678" fmla="*/ 714337 h 2489220"/>
              <a:gd name="connsiteX3-679" fmla="*/ 9144000 w 9144000"/>
              <a:gd name="connsiteY3-680" fmla="*/ 2143011 h 2489220"/>
              <a:gd name="connsiteX4-681" fmla="*/ 0 w 9144000"/>
              <a:gd name="connsiteY4-682" fmla="*/ 2143011 h 2489220"/>
              <a:gd name="connsiteX5-683" fmla="*/ 0 w 9144000"/>
              <a:gd name="connsiteY5-684" fmla="*/ 0 h 2489220"/>
              <a:gd name="connsiteX0-685" fmla="*/ 0 w 9144000"/>
              <a:gd name="connsiteY0-686" fmla="*/ 0 h 2489220"/>
              <a:gd name="connsiteX1-687" fmla="*/ 9144000 w 9144000"/>
              <a:gd name="connsiteY1-688" fmla="*/ 476225 h 2489220"/>
              <a:gd name="connsiteX2-689" fmla="*/ 9144000 w 9144000"/>
              <a:gd name="connsiteY2-690" fmla="*/ 714337 h 2489220"/>
              <a:gd name="connsiteX3-691" fmla="*/ 9144000 w 9144000"/>
              <a:gd name="connsiteY3-692" fmla="*/ 2143011 h 2489220"/>
              <a:gd name="connsiteX4-693" fmla="*/ 0 w 9144000"/>
              <a:gd name="connsiteY4-694" fmla="*/ 2143011 h 2489220"/>
              <a:gd name="connsiteX5-695" fmla="*/ 0 w 9144000"/>
              <a:gd name="connsiteY5-696" fmla="*/ 0 h 2489220"/>
              <a:gd name="connsiteX0-697" fmla="*/ 0 w 9144000"/>
              <a:gd name="connsiteY0-698" fmla="*/ 0 h 2982978"/>
              <a:gd name="connsiteX1-699" fmla="*/ 9144000 w 9144000"/>
              <a:gd name="connsiteY1-700" fmla="*/ 476225 h 2982978"/>
              <a:gd name="connsiteX2-701" fmla="*/ 9144000 w 9144000"/>
              <a:gd name="connsiteY2-702" fmla="*/ 714337 h 2982978"/>
              <a:gd name="connsiteX3-703" fmla="*/ 9144000 w 9144000"/>
              <a:gd name="connsiteY3-704" fmla="*/ 2143011 h 2982978"/>
              <a:gd name="connsiteX4-705" fmla="*/ 0 w 9144000"/>
              <a:gd name="connsiteY4-706" fmla="*/ 2143011 h 2982978"/>
              <a:gd name="connsiteX5-707" fmla="*/ 0 w 9144000"/>
              <a:gd name="connsiteY5-708" fmla="*/ 0 h 2982978"/>
              <a:gd name="connsiteX0-709" fmla="*/ 0 w 9144000"/>
              <a:gd name="connsiteY0-710" fmla="*/ 0 h 2489220"/>
              <a:gd name="connsiteX1-711" fmla="*/ 9144000 w 9144000"/>
              <a:gd name="connsiteY1-712" fmla="*/ 476225 h 2489220"/>
              <a:gd name="connsiteX2-713" fmla="*/ 9144000 w 9144000"/>
              <a:gd name="connsiteY2-714" fmla="*/ 714337 h 2489220"/>
              <a:gd name="connsiteX3-715" fmla="*/ 9144000 w 9144000"/>
              <a:gd name="connsiteY3-716" fmla="*/ 2143011 h 2489220"/>
              <a:gd name="connsiteX4-717" fmla="*/ 0 w 9144000"/>
              <a:gd name="connsiteY4-718" fmla="*/ 2143011 h 2489220"/>
              <a:gd name="connsiteX5-719" fmla="*/ 0 w 9144000"/>
              <a:gd name="connsiteY5-720" fmla="*/ 0 h 2489220"/>
              <a:gd name="connsiteX0-721" fmla="*/ 0 w 9144000"/>
              <a:gd name="connsiteY0-722" fmla="*/ 0 h 2354955"/>
              <a:gd name="connsiteX1-723" fmla="*/ 9144000 w 9144000"/>
              <a:gd name="connsiteY1-724" fmla="*/ 476225 h 2354955"/>
              <a:gd name="connsiteX2-725" fmla="*/ 9144000 w 9144000"/>
              <a:gd name="connsiteY2-726" fmla="*/ 714337 h 2354955"/>
              <a:gd name="connsiteX3-727" fmla="*/ 9144000 w 9144000"/>
              <a:gd name="connsiteY3-728" fmla="*/ 2143011 h 2354955"/>
              <a:gd name="connsiteX4-729" fmla="*/ 0 w 9144000"/>
              <a:gd name="connsiteY4-730" fmla="*/ 2143011 h 2354955"/>
              <a:gd name="connsiteX5-731" fmla="*/ 0 w 9144000"/>
              <a:gd name="connsiteY5-732" fmla="*/ 0 h 2354955"/>
              <a:gd name="connsiteX0-733" fmla="*/ 0 w 9144000"/>
              <a:gd name="connsiteY0-734" fmla="*/ 0 h 2641938"/>
              <a:gd name="connsiteX1-735" fmla="*/ 9144000 w 9144000"/>
              <a:gd name="connsiteY1-736" fmla="*/ 476225 h 2641938"/>
              <a:gd name="connsiteX2-737" fmla="*/ 9144000 w 9144000"/>
              <a:gd name="connsiteY2-738" fmla="*/ 714337 h 2641938"/>
              <a:gd name="connsiteX3-739" fmla="*/ 9144000 w 9144000"/>
              <a:gd name="connsiteY3-740" fmla="*/ 2143011 h 2641938"/>
              <a:gd name="connsiteX4-741" fmla="*/ 0 w 9144000"/>
              <a:gd name="connsiteY4-742" fmla="*/ 2143011 h 2641938"/>
              <a:gd name="connsiteX5-743" fmla="*/ 0 w 9144000"/>
              <a:gd name="connsiteY5-744" fmla="*/ 0 h 2641938"/>
              <a:gd name="connsiteX0-745" fmla="*/ 0 w 9144000"/>
              <a:gd name="connsiteY0-746" fmla="*/ 0 h 2354955"/>
              <a:gd name="connsiteX1-747" fmla="*/ 9144000 w 9144000"/>
              <a:gd name="connsiteY1-748" fmla="*/ 476225 h 2354955"/>
              <a:gd name="connsiteX2-749" fmla="*/ 9144000 w 9144000"/>
              <a:gd name="connsiteY2-750" fmla="*/ 714337 h 2354955"/>
              <a:gd name="connsiteX3-751" fmla="*/ 9144000 w 9144000"/>
              <a:gd name="connsiteY3-752" fmla="*/ 2143011 h 2354955"/>
              <a:gd name="connsiteX4-753" fmla="*/ 0 w 9144000"/>
              <a:gd name="connsiteY4-754" fmla="*/ 2143011 h 2354955"/>
              <a:gd name="connsiteX5-755" fmla="*/ 0 w 9144000"/>
              <a:gd name="connsiteY5-756" fmla="*/ 0 h 2354955"/>
              <a:gd name="connsiteX0-757" fmla="*/ 0 w 9144000"/>
              <a:gd name="connsiteY0-758" fmla="*/ 0 h 3137094"/>
              <a:gd name="connsiteX1-759" fmla="*/ 9144000 w 9144000"/>
              <a:gd name="connsiteY1-760" fmla="*/ 476225 h 3137094"/>
              <a:gd name="connsiteX2-761" fmla="*/ 9144000 w 9144000"/>
              <a:gd name="connsiteY2-762" fmla="*/ 714337 h 3137094"/>
              <a:gd name="connsiteX3-763" fmla="*/ 9144000 w 9144000"/>
              <a:gd name="connsiteY3-764" fmla="*/ 2143011 h 3137094"/>
              <a:gd name="connsiteX4-765" fmla="*/ 0 w 9144000"/>
              <a:gd name="connsiteY4-766" fmla="*/ 2143011 h 3137094"/>
              <a:gd name="connsiteX5-767" fmla="*/ 0 w 9144000"/>
              <a:gd name="connsiteY5-768" fmla="*/ 0 h 3137094"/>
              <a:gd name="connsiteX0-769" fmla="*/ 0 w 9144000"/>
              <a:gd name="connsiteY0-770" fmla="*/ 0 h 2573576"/>
              <a:gd name="connsiteX1-771" fmla="*/ 9144000 w 9144000"/>
              <a:gd name="connsiteY1-772" fmla="*/ 476225 h 2573576"/>
              <a:gd name="connsiteX2-773" fmla="*/ 9144000 w 9144000"/>
              <a:gd name="connsiteY2-774" fmla="*/ 714337 h 2573576"/>
              <a:gd name="connsiteX3-775" fmla="*/ 9144000 w 9144000"/>
              <a:gd name="connsiteY3-776" fmla="*/ 2143011 h 2573576"/>
              <a:gd name="connsiteX4-777" fmla="*/ 0 w 9144000"/>
              <a:gd name="connsiteY4-778" fmla="*/ 2143011 h 2573576"/>
              <a:gd name="connsiteX5-779" fmla="*/ 0 w 9144000"/>
              <a:gd name="connsiteY5-780" fmla="*/ 0 h 2573576"/>
              <a:gd name="connsiteX0-781" fmla="*/ 0 w 9144000"/>
              <a:gd name="connsiteY0-782" fmla="*/ 0 h 2354955"/>
              <a:gd name="connsiteX1-783" fmla="*/ 9144000 w 9144000"/>
              <a:gd name="connsiteY1-784" fmla="*/ 476225 h 2354955"/>
              <a:gd name="connsiteX2-785" fmla="*/ 9144000 w 9144000"/>
              <a:gd name="connsiteY2-786" fmla="*/ 714337 h 2354955"/>
              <a:gd name="connsiteX3-787" fmla="*/ 9144000 w 9144000"/>
              <a:gd name="connsiteY3-788" fmla="*/ 2143011 h 2354955"/>
              <a:gd name="connsiteX4-789" fmla="*/ 0 w 9144000"/>
              <a:gd name="connsiteY4-790" fmla="*/ 2143011 h 2354955"/>
              <a:gd name="connsiteX5-791" fmla="*/ 0 w 9144000"/>
              <a:gd name="connsiteY5-792" fmla="*/ 0 h 2354955"/>
              <a:gd name="connsiteX0-793" fmla="*/ 0 w 9144000"/>
              <a:gd name="connsiteY0-794" fmla="*/ 0 h 2354955"/>
              <a:gd name="connsiteX1-795" fmla="*/ 9144000 w 9144000"/>
              <a:gd name="connsiteY1-796" fmla="*/ 476225 h 2354955"/>
              <a:gd name="connsiteX2-797" fmla="*/ 9144000 w 9144000"/>
              <a:gd name="connsiteY2-798" fmla="*/ 714337 h 2354955"/>
              <a:gd name="connsiteX3-799" fmla="*/ 9144000 w 9144000"/>
              <a:gd name="connsiteY3-800" fmla="*/ 2143011 h 2354955"/>
              <a:gd name="connsiteX4-801" fmla="*/ 0 w 9144000"/>
              <a:gd name="connsiteY4-802" fmla="*/ 2143011 h 2354955"/>
              <a:gd name="connsiteX5-803" fmla="*/ 0 w 9144000"/>
              <a:gd name="connsiteY5-804" fmla="*/ 0 h 2354955"/>
              <a:gd name="connsiteX0-805" fmla="*/ 0 w 9144000"/>
              <a:gd name="connsiteY0-806" fmla="*/ 0 h 2354955"/>
              <a:gd name="connsiteX1-807" fmla="*/ 9144000 w 9144000"/>
              <a:gd name="connsiteY1-808" fmla="*/ 476225 h 2354955"/>
              <a:gd name="connsiteX2-809" fmla="*/ 9144000 w 9144000"/>
              <a:gd name="connsiteY2-810" fmla="*/ 714337 h 2354955"/>
              <a:gd name="connsiteX3-811" fmla="*/ 9144000 w 9144000"/>
              <a:gd name="connsiteY3-812" fmla="*/ 2143011 h 2354955"/>
              <a:gd name="connsiteX4-813" fmla="*/ 0 w 9144000"/>
              <a:gd name="connsiteY4-814" fmla="*/ 2143011 h 2354955"/>
              <a:gd name="connsiteX5-815" fmla="*/ 0 w 9144000"/>
              <a:gd name="connsiteY5-816" fmla="*/ 0 h 2354955"/>
              <a:gd name="connsiteX0-817" fmla="*/ 0 w 9144000"/>
              <a:gd name="connsiteY0-818" fmla="*/ 0 h 2354955"/>
              <a:gd name="connsiteX1-819" fmla="*/ 9144000 w 9144000"/>
              <a:gd name="connsiteY1-820" fmla="*/ 476225 h 2354955"/>
              <a:gd name="connsiteX2-821" fmla="*/ 9144000 w 9144000"/>
              <a:gd name="connsiteY2-822" fmla="*/ 714337 h 2354955"/>
              <a:gd name="connsiteX3-823" fmla="*/ 9144000 w 9144000"/>
              <a:gd name="connsiteY3-824" fmla="*/ 2143011 h 2354955"/>
              <a:gd name="connsiteX4-825" fmla="*/ 0 w 9144000"/>
              <a:gd name="connsiteY4-826" fmla="*/ 2143011 h 2354955"/>
              <a:gd name="connsiteX5-827" fmla="*/ 0 w 9144000"/>
              <a:gd name="connsiteY5-828" fmla="*/ 0 h 2354955"/>
              <a:gd name="connsiteX0-829" fmla="*/ 0 w 9144000"/>
              <a:gd name="connsiteY0-830" fmla="*/ 0 h 2354955"/>
              <a:gd name="connsiteX1-831" fmla="*/ 9144000 w 9144000"/>
              <a:gd name="connsiteY1-832" fmla="*/ 476225 h 2354955"/>
              <a:gd name="connsiteX2-833" fmla="*/ 9144000 w 9144000"/>
              <a:gd name="connsiteY2-834" fmla="*/ 714337 h 2354955"/>
              <a:gd name="connsiteX3-835" fmla="*/ 9144000 w 9144000"/>
              <a:gd name="connsiteY3-836" fmla="*/ 2143011 h 2354955"/>
              <a:gd name="connsiteX4-837" fmla="*/ 0 w 9144000"/>
              <a:gd name="connsiteY4-838" fmla="*/ 2143011 h 2354955"/>
              <a:gd name="connsiteX5-839" fmla="*/ 0 w 9144000"/>
              <a:gd name="connsiteY5-840" fmla="*/ 0 h 2354955"/>
              <a:gd name="connsiteX0-841" fmla="*/ 0 w 9144000"/>
              <a:gd name="connsiteY0-842" fmla="*/ 0 h 2354955"/>
              <a:gd name="connsiteX1-843" fmla="*/ 9144000 w 9144000"/>
              <a:gd name="connsiteY1-844" fmla="*/ 476225 h 2354955"/>
              <a:gd name="connsiteX2-845" fmla="*/ 9144000 w 9144000"/>
              <a:gd name="connsiteY2-846" fmla="*/ 714337 h 2354955"/>
              <a:gd name="connsiteX3-847" fmla="*/ 9144000 w 9144000"/>
              <a:gd name="connsiteY3-848" fmla="*/ 2143011 h 2354955"/>
              <a:gd name="connsiteX4-849" fmla="*/ 0 w 9144000"/>
              <a:gd name="connsiteY4-850" fmla="*/ 2143011 h 2354955"/>
              <a:gd name="connsiteX5-851" fmla="*/ 0 w 9144000"/>
              <a:gd name="connsiteY5-852" fmla="*/ 0 h 2354955"/>
              <a:gd name="connsiteX0-853" fmla="*/ 0 w 9144000"/>
              <a:gd name="connsiteY0-854" fmla="*/ 0 h 2354955"/>
              <a:gd name="connsiteX1-855" fmla="*/ 9144000 w 9144000"/>
              <a:gd name="connsiteY1-856" fmla="*/ 476225 h 2354955"/>
              <a:gd name="connsiteX2-857" fmla="*/ 9144000 w 9144000"/>
              <a:gd name="connsiteY2-858" fmla="*/ 714337 h 2354955"/>
              <a:gd name="connsiteX3-859" fmla="*/ 9144000 w 9144000"/>
              <a:gd name="connsiteY3-860" fmla="*/ 2143011 h 2354955"/>
              <a:gd name="connsiteX4-861" fmla="*/ 0 w 9144000"/>
              <a:gd name="connsiteY4-862" fmla="*/ 2143011 h 2354955"/>
              <a:gd name="connsiteX5-863" fmla="*/ 0 w 9144000"/>
              <a:gd name="connsiteY5-864" fmla="*/ 0 h 2354955"/>
              <a:gd name="connsiteX0-865" fmla="*/ 0 w 9144000"/>
              <a:gd name="connsiteY0-866" fmla="*/ 0 h 2354955"/>
              <a:gd name="connsiteX1-867" fmla="*/ 9144000 w 9144000"/>
              <a:gd name="connsiteY1-868" fmla="*/ 476225 h 2354955"/>
              <a:gd name="connsiteX2-869" fmla="*/ 9144000 w 9144000"/>
              <a:gd name="connsiteY2-870" fmla="*/ 714337 h 2354955"/>
              <a:gd name="connsiteX3-871" fmla="*/ 9144000 w 9144000"/>
              <a:gd name="connsiteY3-872" fmla="*/ 2143011 h 2354955"/>
              <a:gd name="connsiteX4-873" fmla="*/ 0 w 9144000"/>
              <a:gd name="connsiteY4-874" fmla="*/ 2143011 h 2354955"/>
              <a:gd name="connsiteX5-875" fmla="*/ 0 w 9144000"/>
              <a:gd name="connsiteY5-876" fmla="*/ 0 h 2354955"/>
              <a:gd name="connsiteX0-877" fmla="*/ 0 w 9144000"/>
              <a:gd name="connsiteY0-878" fmla="*/ 0 h 2354955"/>
              <a:gd name="connsiteX1-879" fmla="*/ 9144000 w 9144000"/>
              <a:gd name="connsiteY1-880" fmla="*/ 476225 h 2354955"/>
              <a:gd name="connsiteX2-881" fmla="*/ 9144000 w 9144000"/>
              <a:gd name="connsiteY2-882" fmla="*/ 714337 h 2354955"/>
              <a:gd name="connsiteX3-883" fmla="*/ 9144000 w 9144000"/>
              <a:gd name="connsiteY3-884" fmla="*/ 2143011 h 2354955"/>
              <a:gd name="connsiteX4-885" fmla="*/ 0 w 9144000"/>
              <a:gd name="connsiteY4-886" fmla="*/ 2143011 h 2354955"/>
              <a:gd name="connsiteX5-887" fmla="*/ 0 w 9144000"/>
              <a:gd name="connsiteY5-888" fmla="*/ 0 h 2354955"/>
              <a:gd name="connsiteX0-889" fmla="*/ 0 w 9144000"/>
              <a:gd name="connsiteY0-890" fmla="*/ 0 h 2619236"/>
              <a:gd name="connsiteX1-891" fmla="*/ 9144000 w 9144000"/>
              <a:gd name="connsiteY1-892" fmla="*/ 740506 h 2619236"/>
              <a:gd name="connsiteX2-893" fmla="*/ 9144000 w 9144000"/>
              <a:gd name="connsiteY2-894" fmla="*/ 978618 h 2619236"/>
              <a:gd name="connsiteX3-895" fmla="*/ 9144000 w 9144000"/>
              <a:gd name="connsiteY3-896" fmla="*/ 2407292 h 2619236"/>
              <a:gd name="connsiteX4-897" fmla="*/ 0 w 9144000"/>
              <a:gd name="connsiteY4-898" fmla="*/ 2407292 h 2619236"/>
              <a:gd name="connsiteX5-899" fmla="*/ 0 w 9144000"/>
              <a:gd name="connsiteY5-900" fmla="*/ 0 h 2619236"/>
              <a:gd name="connsiteX0-901" fmla="*/ 0 w 9144000"/>
              <a:gd name="connsiteY0-902" fmla="*/ 0 h 2619236"/>
              <a:gd name="connsiteX1-903" fmla="*/ 9144000 w 9144000"/>
              <a:gd name="connsiteY1-904" fmla="*/ 740506 h 2619236"/>
              <a:gd name="connsiteX2-905" fmla="*/ 9144000 w 9144000"/>
              <a:gd name="connsiteY2-906" fmla="*/ 978618 h 2619236"/>
              <a:gd name="connsiteX3-907" fmla="*/ 9144000 w 9144000"/>
              <a:gd name="connsiteY3-908" fmla="*/ 2407292 h 2619236"/>
              <a:gd name="connsiteX4-909" fmla="*/ 0 w 9144000"/>
              <a:gd name="connsiteY4-910" fmla="*/ 2407292 h 2619236"/>
              <a:gd name="connsiteX5-911" fmla="*/ 0 w 9144000"/>
              <a:gd name="connsiteY5-912" fmla="*/ 0 h 2619236"/>
              <a:gd name="connsiteX0-913" fmla="*/ 0 w 9144000"/>
              <a:gd name="connsiteY0-914" fmla="*/ 0 h 2619236"/>
              <a:gd name="connsiteX1-915" fmla="*/ 9144000 w 9144000"/>
              <a:gd name="connsiteY1-916" fmla="*/ 740506 h 2619236"/>
              <a:gd name="connsiteX2-917" fmla="*/ 9144000 w 9144000"/>
              <a:gd name="connsiteY2-918" fmla="*/ 978618 h 2619236"/>
              <a:gd name="connsiteX3-919" fmla="*/ 9144000 w 9144000"/>
              <a:gd name="connsiteY3-920" fmla="*/ 2407292 h 2619236"/>
              <a:gd name="connsiteX4-921" fmla="*/ 0 w 9144000"/>
              <a:gd name="connsiteY4-922" fmla="*/ 2407292 h 2619236"/>
              <a:gd name="connsiteX5-923" fmla="*/ 0 w 9144000"/>
              <a:gd name="connsiteY5-924" fmla="*/ 0 h 2619236"/>
              <a:gd name="connsiteX0-925" fmla="*/ 0 w 9144000"/>
              <a:gd name="connsiteY0-926" fmla="*/ 0 h 2619236"/>
              <a:gd name="connsiteX1-927" fmla="*/ 9144000 w 9144000"/>
              <a:gd name="connsiteY1-928" fmla="*/ 740506 h 2619236"/>
              <a:gd name="connsiteX2-929" fmla="*/ 9144000 w 9144000"/>
              <a:gd name="connsiteY2-930" fmla="*/ 978618 h 2619236"/>
              <a:gd name="connsiteX3-931" fmla="*/ 9144000 w 9144000"/>
              <a:gd name="connsiteY3-932" fmla="*/ 2407292 h 2619236"/>
              <a:gd name="connsiteX4-933" fmla="*/ 0 w 9144000"/>
              <a:gd name="connsiteY4-934" fmla="*/ 2407292 h 2619236"/>
              <a:gd name="connsiteX5-935" fmla="*/ 0 w 9144000"/>
              <a:gd name="connsiteY5-936" fmla="*/ 0 h 2619236"/>
              <a:gd name="connsiteX0-937" fmla="*/ 0 w 9144000"/>
              <a:gd name="connsiteY0-938" fmla="*/ 0 h 3422490"/>
              <a:gd name="connsiteX1-939" fmla="*/ 9144000 w 9144000"/>
              <a:gd name="connsiteY1-940" fmla="*/ 740506 h 3422490"/>
              <a:gd name="connsiteX2-941" fmla="*/ 9144000 w 9144000"/>
              <a:gd name="connsiteY2-942" fmla="*/ 978618 h 3422490"/>
              <a:gd name="connsiteX3-943" fmla="*/ 9144000 w 9144000"/>
              <a:gd name="connsiteY3-944" fmla="*/ 2407292 h 3422490"/>
              <a:gd name="connsiteX4-945" fmla="*/ 0 w 9144000"/>
              <a:gd name="connsiteY4-946" fmla="*/ 2407292 h 3422490"/>
              <a:gd name="connsiteX5-947" fmla="*/ 0 w 9144000"/>
              <a:gd name="connsiteY5-948" fmla="*/ 0 h 3422490"/>
              <a:gd name="connsiteX0-949" fmla="*/ 0 w 9144000"/>
              <a:gd name="connsiteY0-950" fmla="*/ 0 h 2902770"/>
              <a:gd name="connsiteX1-951" fmla="*/ 9144000 w 9144000"/>
              <a:gd name="connsiteY1-952" fmla="*/ 740506 h 2902770"/>
              <a:gd name="connsiteX2-953" fmla="*/ 9144000 w 9144000"/>
              <a:gd name="connsiteY2-954" fmla="*/ 978618 h 2902770"/>
              <a:gd name="connsiteX3-955" fmla="*/ 9144000 w 9144000"/>
              <a:gd name="connsiteY3-956" fmla="*/ 2407292 h 2902770"/>
              <a:gd name="connsiteX4-957" fmla="*/ 0 w 9144000"/>
              <a:gd name="connsiteY4-958" fmla="*/ 2407292 h 2902770"/>
              <a:gd name="connsiteX5-959" fmla="*/ 0 w 9144000"/>
              <a:gd name="connsiteY5-960" fmla="*/ 0 h 2902770"/>
              <a:gd name="connsiteX0-961" fmla="*/ 0 w 9144000"/>
              <a:gd name="connsiteY0-962" fmla="*/ 0 h 2859274"/>
              <a:gd name="connsiteX1-963" fmla="*/ 9144000 w 9144000"/>
              <a:gd name="connsiteY1-964" fmla="*/ 740506 h 2859274"/>
              <a:gd name="connsiteX2-965" fmla="*/ 9144000 w 9144000"/>
              <a:gd name="connsiteY2-966" fmla="*/ 978618 h 2859274"/>
              <a:gd name="connsiteX3-967" fmla="*/ 9144000 w 9144000"/>
              <a:gd name="connsiteY3-968" fmla="*/ 2407292 h 2859274"/>
              <a:gd name="connsiteX4-969" fmla="*/ 0 w 9144000"/>
              <a:gd name="connsiteY4-970" fmla="*/ 2407292 h 2859274"/>
              <a:gd name="connsiteX5-971" fmla="*/ 0 w 9144000"/>
              <a:gd name="connsiteY5-972" fmla="*/ 0 h 2859274"/>
              <a:gd name="connsiteX0-973" fmla="*/ 0 w 9144000"/>
              <a:gd name="connsiteY0-974" fmla="*/ 0 h 2815778"/>
              <a:gd name="connsiteX1-975" fmla="*/ 9144000 w 9144000"/>
              <a:gd name="connsiteY1-976" fmla="*/ 740506 h 2815778"/>
              <a:gd name="connsiteX2-977" fmla="*/ 9144000 w 9144000"/>
              <a:gd name="connsiteY2-978" fmla="*/ 978618 h 2815778"/>
              <a:gd name="connsiteX3-979" fmla="*/ 9144000 w 9144000"/>
              <a:gd name="connsiteY3-980" fmla="*/ 2407292 h 2815778"/>
              <a:gd name="connsiteX4-981" fmla="*/ 0 w 9144000"/>
              <a:gd name="connsiteY4-982" fmla="*/ 2407292 h 2815778"/>
              <a:gd name="connsiteX5-983" fmla="*/ 0 w 9144000"/>
              <a:gd name="connsiteY5-984" fmla="*/ 0 h 2815778"/>
              <a:gd name="connsiteX0-985" fmla="*/ 0 w 9144000"/>
              <a:gd name="connsiteY0-986" fmla="*/ 0 h 3352831"/>
              <a:gd name="connsiteX1-987" fmla="*/ 9144000 w 9144000"/>
              <a:gd name="connsiteY1-988" fmla="*/ 740506 h 3352831"/>
              <a:gd name="connsiteX2-989" fmla="*/ 9144000 w 9144000"/>
              <a:gd name="connsiteY2-990" fmla="*/ 978618 h 3352831"/>
              <a:gd name="connsiteX3-991" fmla="*/ 9144000 w 9144000"/>
              <a:gd name="connsiteY3-992" fmla="*/ 2407292 h 3352831"/>
              <a:gd name="connsiteX4-993" fmla="*/ 0 w 9144000"/>
              <a:gd name="connsiteY4-994" fmla="*/ 2407292 h 3352831"/>
              <a:gd name="connsiteX5-995" fmla="*/ 0 w 9144000"/>
              <a:gd name="connsiteY5-996" fmla="*/ 0 h 3352831"/>
              <a:gd name="connsiteX0-997" fmla="*/ 0 w 9144000"/>
              <a:gd name="connsiteY0-998" fmla="*/ 0 h 2962122"/>
              <a:gd name="connsiteX1-999" fmla="*/ 9144000 w 9144000"/>
              <a:gd name="connsiteY1-1000" fmla="*/ 740506 h 2962122"/>
              <a:gd name="connsiteX2-1001" fmla="*/ 9144000 w 9144000"/>
              <a:gd name="connsiteY2-1002" fmla="*/ 978618 h 2962122"/>
              <a:gd name="connsiteX3-1003" fmla="*/ 9144000 w 9144000"/>
              <a:gd name="connsiteY3-1004" fmla="*/ 2407292 h 2962122"/>
              <a:gd name="connsiteX4-1005" fmla="*/ 0 w 9144000"/>
              <a:gd name="connsiteY4-1006" fmla="*/ 2407292 h 2962122"/>
              <a:gd name="connsiteX5-1007" fmla="*/ 0 w 9144000"/>
              <a:gd name="connsiteY5-1008" fmla="*/ 0 h 2962122"/>
              <a:gd name="connsiteX0-1009" fmla="*/ 0 w 9144000"/>
              <a:gd name="connsiteY0-1010" fmla="*/ 0 h 3003041"/>
              <a:gd name="connsiteX1-1011" fmla="*/ 9144000 w 9144000"/>
              <a:gd name="connsiteY1-1012" fmla="*/ 740506 h 3003041"/>
              <a:gd name="connsiteX2-1013" fmla="*/ 9144000 w 9144000"/>
              <a:gd name="connsiteY2-1014" fmla="*/ 978618 h 3003041"/>
              <a:gd name="connsiteX3-1015" fmla="*/ 9144000 w 9144000"/>
              <a:gd name="connsiteY3-1016" fmla="*/ 2407292 h 3003041"/>
              <a:gd name="connsiteX4-1017" fmla="*/ 0 w 9144000"/>
              <a:gd name="connsiteY4-1018" fmla="*/ 2407292 h 3003041"/>
              <a:gd name="connsiteX5-1019" fmla="*/ 0 w 9144000"/>
              <a:gd name="connsiteY5-1020" fmla="*/ 0 h 3003041"/>
              <a:gd name="connsiteX0-1021" fmla="*/ 0 w 9144000"/>
              <a:gd name="connsiteY0-1022" fmla="*/ 0 h 2785938"/>
              <a:gd name="connsiteX1-1023" fmla="*/ 9144000 w 9144000"/>
              <a:gd name="connsiteY1-1024" fmla="*/ 740506 h 2785938"/>
              <a:gd name="connsiteX2-1025" fmla="*/ 9144000 w 9144000"/>
              <a:gd name="connsiteY2-1026" fmla="*/ 978618 h 2785938"/>
              <a:gd name="connsiteX3-1027" fmla="*/ 9144000 w 9144000"/>
              <a:gd name="connsiteY3-1028" fmla="*/ 2407292 h 2785938"/>
              <a:gd name="connsiteX4-1029" fmla="*/ 0 w 9144000"/>
              <a:gd name="connsiteY4-1030" fmla="*/ 2407292 h 2785938"/>
              <a:gd name="connsiteX5-1031" fmla="*/ 0 w 9144000"/>
              <a:gd name="connsiteY5-1032" fmla="*/ 0 h 2785938"/>
              <a:gd name="connsiteX0-1033" fmla="*/ 0 w 9144000"/>
              <a:gd name="connsiteY0-1034" fmla="*/ 0 h 2806948"/>
              <a:gd name="connsiteX1-1035" fmla="*/ 9144000 w 9144000"/>
              <a:gd name="connsiteY1-1036" fmla="*/ 740506 h 2806948"/>
              <a:gd name="connsiteX2-1037" fmla="*/ 9144000 w 9144000"/>
              <a:gd name="connsiteY2-1038" fmla="*/ 978618 h 2806948"/>
              <a:gd name="connsiteX3-1039" fmla="*/ 9144000 w 9144000"/>
              <a:gd name="connsiteY3-1040" fmla="*/ 2407292 h 2806948"/>
              <a:gd name="connsiteX4-1041" fmla="*/ 0 w 9144000"/>
              <a:gd name="connsiteY4-1042" fmla="*/ 2407292 h 2806948"/>
              <a:gd name="connsiteX5-1043" fmla="*/ 0 w 9144000"/>
              <a:gd name="connsiteY5-1044" fmla="*/ 0 h 2806948"/>
              <a:gd name="connsiteX0-1045" fmla="*/ 0 w 9144000"/>
              <a:gd name="connsiteY0-1046" fmla="*/ 0 h 2892463"/>
              <a:gd name="connsiteX1-1047" fmla="*/ 9144000 w 9144000"/>
              <a:gd name="connsiteY1-1048" fmla="*/ 740506 h 2892463"/>
              <a:gd name="connsiteX2-1049" fmla="*/ 9144000 w 9144000"/>
              <a:gd name="connsiteY2-1050" fmla="*/ 978618 h 2892463"/>
              <a:gd name="connsiteX3-1051" fmla="*/ 9144000 w 9144000"/>
              <a:gd name="connsiteY3-1052" fmla="*/ 2407292 h 2892463"/>
              <a:gd name="connsiteX4-1053" fmla="*/ 0 w 9144000"/>
              <a:gd name="connsiteY4-1054" fmla="*/ 2407292 h 2892463"/>
              <a:gd name="connsiteX5-1055" fmla="*/ 0 w 9144000"/>
              <a:gd name="connsiteY5-1056" fmla="*/ 0 h 2892463"/>
              <a:gd name="connsiteX0-1057" fmla="*/ 0 w 9144000"/>
              <a:gd name="connsiteY0-1058" fmla="*/ 0 h 3365011"/>
              <a:gd name="connsiteX1-1059" fmla="*/ 9144000 w 9144000"/>
              <a:gd name="connsiteY1-1060" fmla="*/ 740506 h 3365011"/>
              <a:gd name="connsiteX2-1061" fmla="*/ 9144000 w 9144000"/>
              <a:gd name="connsiteY2-1062" fmla="*/ 978618 h 3365011"/>
              <a:gd name="connsiteX3-1063" fmla="*/ 9144000 w 9144000"/>
              <a:gd name="connsiteY3-1064" fmla="*/ 2407292 h 3365011"/>
              <a:gd name="connsiteX4-1065" fmla="*/ 0 w 9144000"/>
              <a:gd name="connsiteY4-1066" fmla="*/ 2407292 h 3365011"/>
              <a:gd name="connsiteX5-1067" fmla="*/ 0 w 9144000"/>
              <a:gd name="connsiteY5-1068" fmla="*/ 0 h 3365011"/>
              <a:gd name="connsiteX0-1069" fmla="*/ 0 w 9144000"/>
              <a:gd name="connsiteY0-1070" fmla="*/ 0 h 3038807"/>
              <a:gd name="connsiteX1-1071" fmla="*/ 9144000 w 9144000"/>
              <a:gd name="connsiteY1-1072" fmla="*/ 740506 h 3038807"/>
              <a:gd name="connsiteX2-1073" fmla="*/ 9144000 w 9144000"/>
              <a:gd name="connsiteY2-1074" fmla="*/ 978618 h 3038807"/>
              <a:gd name="connsiteX3-1075" fmla="*/ 9144000 w 9144000"/>
              <a:gd name="connsiteY3-1076" fmla="*/ 2407292 h 3038807"/>
              <a:gd name="connsiteX4-1077" fmla="*/ 0 w 9144000"/>
              <a:gd name="connsiteY4-1078" fmla="*/ 2407292 h 3038807"/>
              <a:gd name="connsiteX5-1079" fmla="*/ 0 w 9144000"/>
              <a:gd name="connsiteY5-1080" fmla="*/ 0 h 3038807"/>
              <a:gd name="connsiteX0-1081" fmla="*/ 0 w 9144000"/>
              <a:gd name="connsiteY0-1082" fmla="*/ 0 h 3144231"/>
              <a:gd name="connsiteX1-1083" fmla="*/ 9144000 w 9144000"/>
              <a:gd name="connsiteY1-1084" fmla="*/ 740506 h 3144231"/>
              <a:gd name="connsiteX2-1085" fmla="*/ 9144000 w 9144000"/>
              <a:gd name="connsiteY2-1086" fmla="*/ 978618 h 3144231"/>
              <a:gd name="connsiteX3-1087" fmla="*/ 9144000 w 9144000"/>
              <a:gd name="connsiteY3-1088" fmla="*/ 2407292 h 3144231"/>
              <a:gd name="connsiteX4-1089" fmla="*/ 0 w 9144000"/>
              <a:gd name="connsiteY4-1090" fmla="*/ 2407292 h 3144231"/>
              <a:gd name="connsiteX5-1091" fmla="*/ 0 w 9144000"/>
              <a:gd name="connsiteY5-1092" fmla="*/ 0 h 3144231"/>
              <a:gd name="connsiteX0-1093" fmla="*/ 0 w 9144000"/>
              <a:gd name="connsiteY0-1094" fmla="*/ 0 h 2927128"/>
              <a:gd name="connsiteX1-1095" fmla="*/ 9144000 w 9144000"/>
              <a:gd name="connsiteY1-1096" fmla="*/ 740506 h 2927128"/>
              <a:gd name="connsiteX2-1097" fmla="*/ 9144000 w 9144000"/>
              <a:gd name="connsiteY2-1098" fmla="*/ 978618 h 2927128"/>
              <a:gd name="connsiteX3-1099" fmla="*/ 9144000 w 9144000"/>
              <a:gd name="connsiteY3-1100" fmla="*/ 2407292 h 2927128"/>
              <a:gd name="connsiteX4-1101" fmla="*/ 0 w 9144000"/>
              <a:gd name="connsiteY4-1102" fmla="*/ 2407292 h 2927128"/>
              <a:gd name="connsiteX5-1103" fmla="*/ 0 w 9144000"/>
              <a:gd name="connsiteY5-1104" fmla="*/ 0 h 2927128"/>
              <a:gd name="connsiteX0-1105" fmla="*/ 0 w 9144000"/>
              <a:gd name="connsiteY0-1106" fmla="*/ 0 h 3077149"/>
              <a:gd name="connsiteX1-1107" fmla="*/ 9144000 w 9144000"/>
              <a:gd name="connsiteY1-1108" fmla="*/ 740506 h 3077149"/>
              <a:gd name="connsiteX2-1109" fmla="*/ 9144000 w 9144000"/>
              <a:gd name="connsiteY2-1110" fmla="*/ 978618 h 3077149"/>
              <a:gd name="connsiteX3-1111" fmla="*/ 9144000 w 9144000"/>
              <a:gd name="connsiteY3-1112" fmla="*/ 2407292 h 3077149"/>
              <a:gd name="connsiteX4-1113" fmla="*/ 0 w 9144000"/>
              <a:gd name="connsiteY4-1114" fmla="*/ 2407292 h 3077149"/>
              <a:gd name="connsiteX5-1115" fmla="*/ 0 w 9144000"/>
              <a:gd name="connsiteY5-1116" fmla="*/ 0 h 3077149"/>
              <a:gd name="connsiteX0-1117" fmla="*/ 0 w 9144000"/>
              <a:gd name="connsiteY0-1118" fmla="*/ 0 h 3077149"/>
              <a:gd name="connsiteX1-1119" fmla="*/ 9144000 w 9144000"/>
              <a:gd name="connsiteY1-1120" fmla="*/ 740506 h 3077149"/>
              <a:gd name="connsiteX2-1121" fmla="*/ 9144000 w 9144000"/>
              <a:gd name="connsiteY2-1122" fmla="*/ 978618 h 3077149"/>
              <a:gd name="connsiteX3-1123" fmla="*/ 9144000 w 9144000"/>
              <a:gd name="connsiteY3-1124" fmla="*/ 2407292 h 3077149"/>
              <a:gd name="connsiteX4-1125" fmla="*/ 0 w 9144000"/>
              <a:gd name="connsiteY4-1126" fmla="*/ 2407292 h 3077149"/>
              <a:gd name="connsiteX5-1127" fmla="*/ 0 w 9144000"/>
              <a:gd name="connsiteY5-1128" fmla="*/ 0 h 3077149"/>
              <a:gd name="connsiteX0-1129" fmla="*/ 0 w 9144000"/>
              <a:gd name="connsiteY0-1130" fmla="*/ 0 h 3077149"/>
              <a:gd name="connsiteX1-1131" fmla="*/ 9144000 w 9144000"/>
              <a:gd name="connsiteY1-1132" fmla="*/ 740506 h 3077149"/>
              <a:gd name="connsiteX2-1133" fmla="*/ 9144000 w 9144000"/>
              <a:gd name="connsiteY2-1134" fmla="*/ 978618 h 3077149"/>
              <a:gd name="connsiteX3-1135" fmla="*/ 9144000 w 9144000"/>
              <a:gd name="connsiteY3-1136" fmla="*/ 2407292 h 3077149"/>
              <a:gd name="connsiteX4-1137" fmla="*/ 0 w 9144000"/>
              <a:gd name="connsiteY4-1138" fmla="*/ 2407292 h 3077149"/>
              <a:gd name="connsiteX5-1139" fmla="*/ 0 w 9144000"/>
              <a:gd name="connsiteY5-1140" fmla="*/ 0 h 3077149"/>
              <a:gd name="connsiteX0-1141" fmla="*/ 0 w 9144000"/>
              <a:gd name="connsiteY0-1142" fmla="*/ 0 h 2795541"/>
              <a:gd name="connsiteX1-1143" fmla="*/ 9144000 w 9144000"/>
              <a:gd name="connsiteY1-1144" fmla="*/ 740506 h 2795541"/>
              <a:gd name="connsiteX2-1145" fmla="*/ 9144000 w 9144000"/>
              <a:gd name="connsiteY2-1146" fmla="*/ 978618 h 2795541"/>
              <a:gd name="connsiteX3-1147" fmla="*/ 9144000 w 9144000"/>
              <a:gd name="connsiteY3-1148" fmla="*/ 2407292 h 2795541"/>
              <a:gd name="connsiteX4-1149" fmla="*/ 0 w 9144000"/>
              <a:gd name="connsiteY4-1150" fmla="*/ 2407292 h 2795541"/>
              <a:gd name="connsiteX5-1151" fmla="*/ 0 w 9144000"/>
              <a:gd name="connsiteY5-1152" fmla="*/ 0 h 2795541"/>
              <a:gd name="connsiteX0-1153" fmla="*/ 0 w 9144000"/>
              <a:gd name="connsiteY0-1154" fmla="*/ 0 h 3010067"/>
              <a:gd name="connsiteX1-1155" fmla="*/ 9144000 w 9144000"/>
              <a:gd name="connsiteY1-1156" fmla="*/ 740506 h 3010067"/>
              <a:gd name="connsiteX2-1157" fmla="*/ 9144000 w 9144000"/>
              <a:gd name="connsiteY2-1158" fmla="*/ 978618 h 3010067"/>
              <a:gd name="connsiteX3-1159" fmla="*/ 9144000 w 9144000"/>
              <a:gd name="connsiteY3-1160" fmla="*/ 2407292 h 3010067"/>
              <a:gd name="connsiteX4-1161" fmla="*/ 0 w 9144000"/>
              <a:gd name="connsiteY4-1162" fmla="*/ 2407292 h 3010067"/>
              <a:gd name="connsiteX5-1163" fmla="*/ 0 w 9144000"/>
              <a:gd name="connsiteY5-1164" fmla="*/ 0 h 3010067"/>
              <a:gd name="connsiteX0-1165" fmla="*/ 0 w 9144000"/>
              <a:gd name="connsiteY0-1166" fmla="*/ 0 h 3115491"/>
              <a:gd name="connsiteX1-1167" fmla="*/ 9144000 w 9144000"/>
              <a:gd name="connsiteY1-1168" fmla="*/ 740506 h 3115491"/>
              <a:gd name="connsiteX2-1169" fmla="*/ 9144000 w 9144000"/>
              <a:gd name="connsiteY2-1170" fmla="*/ 978618 h 3115491"/>
              <a:gd name="connsiteX3-1171" fmla="*/ 9144000 w 9144000"/>
              <a:gd name="connsiteY3-1172" fmla="*/ 2407292 h 3115491"/>
              <a:gd name="connsiteX4-1173" fmla="*/ 0 w 9144000"/>
              <a:gd name="connsiteY4-1174" fmla="*/ 2407292 h 3115491"/>
              <a:gd name="connsiteX5-1175" fmla="*/ 0 w 9144000"/>
              <a:gd name="connsiteY5-1176" fmla="*/ 0 h 3115491"/>
              <a:gd name="connsiteX0-1177" fmla="*/ 0 w 9144000"/>
              <a:gd name="connsiteY0-1178" fmla="*/ 0 h 3220915"/>
              <a:gd name="connsiteX1-1179" fmla="*/ 9144000 w 9144000"/>
              <a:gd name="connsiteY1-1180" fmla="*/ 740506 h 3220915"/>
              <a:gd name="connsiteX2-1181" fmla="*/ 9144000 w 9144000"/>
              <a:gd name="connsiteY2-1182" fmla="*/ 978618 h 3220915"/>
              <a:gd name="connsiteX3-1183" fmla="*/ 9144000 w 9144000"/>
              <a:gd name="connsiteY3-1184" fmla="*/ 2407292 h 3220915"/>
              <a:gd name="connsiteX4-1185" fmla="*/ 0 w 9144000"/>
              <a:gd name="connsiteY4-1186" fmla="*/ 2407292 h 3220915"/>
              <a:gd name="connsiteX5-1187" fmla="*/ 0 w 9144000"/>
              <a:gd name="connsiteY5-1188" fmla="*/ 0 h 3220915"/>
              <a:gd name="connsiteX0-1189" fmla="*/ 0 w 9144000"/>
              <a:gd name="connsiteY0-1190" fmla="*/ 0 h 3220915"/>
              <a:gd name="connsiteX1-1191" fmla="*/ 9144000 w 9144000"/>
              <a:gd name="connsiteY1-1192" fmla="*/ 740506 h 3220915"/>
              <a:gd name="connsiteX2-1193" fmla="*/ 9144000 w 9144000"/>
              <a:gd name="connsiteY2-1194" fmla="*/ 978618 h 3220915"/>
              <a:gd name="connsiteX3-1195" fmla="*/ 9144000 w 9144000"/>
              <a:gd name="connsiteY3-1196" fmla="*/ 2407292 h 3220915"/>
              <a:gd name="connsiteX4-1197" fmla="*/ 0 w 9144000"/>
              <a:gd name="connsiteY4-1198" fmla="*/ 2407292 h 3220915"/>
              <a:gd name="connsiteX5-1199" fmla="*/ 0 w 9144000"/>
              <a:gd name="connsiteY5-1200" fmla="*/ 0 h 3220915"/>
              <a:gd name="connsiteX0-1201" fmla="*/ 0 w 9144000"/>
              <a:gd name="connsiteY0-1202" fmla="*/ 0 h 2830206"/>
              <a:gd name="connsiteX1-1203" fmla="*/ 9144000 w 9144000"/>
              <a:gd name="connsiteY1-1204" fmla="*/ 740506 h 2830206"/>
              <a:gd name="connsiteX2-1205" fmla="*/ 9144000 w 9144000"/>
              <a:gd name="connsiteY2-1206" fmla="*/ 978618 h 2830206"/>
              <a:gd name="connsiteX3-1207" fmla="*/ 9144000 w 9144000"/>
              <a:gd name="connsiteY3-1208" fmla="*/ 2407292 h 2830206"/>
              <a:gd name="connsiteX4-1209" fmla="*/ 0 w 9144000"/>
              <a:gd name="connsiteY4-1210" fmla="*/ 2407292 h 2830206"/>
              <a:gd name="connsiteX5-1211" fmla="*/ 0 w 9144000"/>
              <a:gd name="connsiteY5-1212" fmla="*/ 0 h 2830206"/>
              <a:gd name="connsiteX0-1213" fmla="*/ 0 w 9144000"/>
              <a:gd name="connsiteY0-1214" fmla="*/ 0 h 2915721"/>
              <a:gd name="connsiteX1-1215" fmla="*/ 9144000 w 9144000"/>
              <a:gd name="connsiteY1-1216" fmla="*/ 740506 h 2915721"/>
              <a:gd name="connsiteX2-1217" fmla="*/ 9144000 w 9144000"/>
              <a:gd name="connsiteY2-1218" fmla="*/ 978618 h 2915721"/>
              <a:gd name="connsiteX3-1219" fmla="*/ 9144000 w 9144000"/>
              <a:gd name="connsiteY3-1220" fmla="*/ 2407292 h 2915721"/>
              <a:gd name="connsiteX4-1221" fmla="*/ 0 w 9144000"/>
              <a:gd name="connsiteY4-1222" fmla="*/ 2407292 h 2915721"/>
              <a:gd name="connsiteX5-1223" fmla="*/ 0 w 9144000"/>
              <a:gd name="connsiteY5-1224" fmla="*/ 0 h 2915721"/>
              <a:gd name="connsiteX0-1225" fmla="*/ 0 w 9144000"/>
              <a:gd name="connsiteY0-1226" fmla="*/ 0 h 4053232"/>
              <a:gd name="connsiteX1-1227" fmla="*/ 9144000 w 9144000"/>
              <a:gd name="connsiteY1-1228" fmla="*/ 740506 h 4053232"/>
              <a:gd name="connsiteX2-1229" fmla="*/ 9144000 w 9144000"/>
              <a:gd name="connsiteY2-1230" fmla="*/ 978618 h 4053232"/>
              <a:gd name="connsiteX3-1231" fmla="*/ 9144000 w 9144000"/>
              <a:gd name="connsiteY3-1232" fmla="*/ 2407292 h 4053232"/>
              <a:gd name="connsiteX4-1233" fmla="*/ 0 w 9144000"/>
              <a:gd name="connsiteY4-1234" fmla="*/ 2407292 h 4053232"/>
              <a:gd name="connsiteX5-1235" fmla="*/ 0 w 9144000"/>
              <a:gd name="connsiteY5-1236" fmla="*/ 0 h 4053232"/>
              <a:gd name="connsiteX0-1237" fmla="*/ 0 w 9144000"/>
              <a:gd name="connsiteY0-1238" fmla="*/ 0 h 3161611"/>
              <a:gd name="connsiteX1-1239" fmla="*/ 9144000 w 9144000"/>
              <a:gd name="connsiteY1-1240" fmla="*/ 740506 h 3161611"/>
              <a:gd name="connsiteX2-1241" fmla="*/ 9144000 w 9144000"/>
              <a:gd name="connsiteY2-1242" fmla="*/ 978618 h 3161611"/>
              <a:gd name="connsiteX3-1243" fmla="*/ 9144000 w 9144000"/>
              <a:gd name="connsiteY3-1244" fmla="*/ 2407292 h 3161611"/>
              <a:gd name="connsiteX4-1245" fmla="*/ 0 w 9144000"/>
              <a:gd name="connsiteY4-1246" fmla="*/ 2407292 h 3161611"/>
              <a:gd name="connsiteX5-1247" fmla="*/ 0 w 9144000"/>
              <a:gd name="connsiteY5-1248" fmla="*/ 0 h 3161611"/>
              <a:gd name="connsiteX0-1249" fmla="*/ 0 w 9144000"/>
              <a:gd name="connsiteY0-1250" fmla="*/ 0 h 3161611"/>
              <a:gd name="connsiteX1-1251" fmla="*/ 9144000 w 9144000"/>
              <a:gd name="connsiteY1-1252" fmla="*/ 740506 h 3161611"/>
              <a:gd name="connsiteX2-1253" fmla="*/ 9144000 w 9144000"/>
              <a:gd name="connsiteY2-1254" fmla="*/ 1428674 h 3161611"/>
              <a:gd name="connsiteX3-1255" fmla="*/ 9144000 w 9144000"/>
              <a:gd name="connsiteY3-1256" fmla="*/ 2407292 h 3161611"/>
              <a:gd name="connsiteX4-1257" fmla="*/ 0 w 9144000"/>
              <a:gd name="connsiteY4-1258" fmla="*/ 2407292 h 3161611"/>
              <a:gd name="connsiteX5-1259" fmla="*/ 0 w 9144000"/>
              <a:gd name="connsiteY5-1260" fmla="*/ 0 h 3161611"/>
              <a:gd name="connsiteX0-1261" fmla="*/ 0 w 9144000"/>
              <a:gd name="connsiteY0-1262" fmla="*/ 0 h 3161611"/>
              <a:gd name="connsiteX1-1263" fmla="*/ 9144000 w 9144000"/>
              <a:gd name="connsiteY1-1264" fmla="*/ 952449 h 3161611"/>
              <a:gd name="connsiteX2-1265" fmla="*/ 9144000 w 9144000"/>
              <a:gd name="connsiteY2-1266" fmla="*/ 1428674 h 3161611"/>
              <a:gd name="connsiteX3-1267" fmla="*/ 9144000 w 9144000"/>
              <a:gd name="connsiteY3-1268" fmla="*/ 2407292 h 3161611"/>
              <a:gd name="connsiteX4-1269" fmla="*/ 0 w 9144000"/>
              <a:gd name="connsiteY4-1270" fmla="*/ 2407292 h 3161611"/>
              <a:gd name="connsiteX5-1271" fmla="*/ 0 w 9144000"/>
              <a:gd name="connsiteY5-1272" fmla="*/ 0 h 3161611"/>
              <a:gd name="connsiteX0-1273" fmla="*/ 0 w 9144000"/>
              <a:gd name="connsiteY0-1274" fmla="*/ 0 h 3161611"/>
              <a:gd name="connsiteX1-1275" fmla="*/ 9144000 w 9144000"/>
              <a:gd name="connsiteY1-1276" fmla="*/ 952449 h 3161611"/>
              <a:gd name="connsiteX2-1277" fmla="*/ 9144000 w 9144000"/>
              <a:gd name="connsiteY2-1278" fmla="*/ 1428674 h 3161611"/>
              <a:gd name="connsiteX3-1279" fmla="*/ 9144000 w 9144000"/>
              <a:gd name="connsiteY3-1280" fmla="*/ 2407292 h 3161611"/>
              <a:gd name="connsiteX4-1281" fmla="*/ 0 w 9144000"/>
              <a:gd name="connsiteY4-1282" fmla="*/ 2407292 h 3161611"/>
              <a:gd name="connsiteX5-1283" fmla="*/ 0 w 9144000"/>
              <a:gd name="connsiteY5-1284" fmla="*/ 0 h 3161611"/>
              <a:gd name="connsiteX0-1285" fmla="*/ 0 w 9144000"/>
              <a:gd name="connsiteY0-1286" fmla="*/ 0 h 3161611"/>
              <a:gd name="connsiteX1-1287" fmla="*/ 9144000 w 9144000"/>
              <a:gd name="connsiteY1-1288" fmla="*/ 952449 h 3161611"/>
              <a:gd name="connsiteX2-1289" fmla="*/ 9144000 w 9144000"/>
              <a:gd name="connsiteY2-1290" fmla="*/ 1428674 h 3161611"/>
              <a:gd name="connsiteX3-1291" fmla="*/ 9144000 w 9144000"/>
              <a:gd name="connsiteY3-1292" fmla="*/ 2407292 h 3161611"/>
              <a:gd name="connsiteX4-1293" fmla="*/ 0 w 9144000"/>
              <a:gd name="connsiteY4-1294" fmla="*/ 2407292 h 3161611"/>
              <a:gd name="connsiteX5-1295" fmla="*/ 0 w 9144000"/>
              <a:gd name="connsiteY5-1296" fmla="*/ 0 h 316161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71" y="connsiteY5-72"/>
              </a:cxn>
            </a:cxnLst>
            <a:rect l="l" t="t" r="r" b="b"/>
            <a:pathLst>
              <a:path w="9144000" h="3161611">
                <a:moveTo>
                  <a:pt x="0" y="0"/>
                </a:moveTo>
                <a:cubicBezTo>
                  <a:pt x="5090251" y="3161611"/>
                  <a:pt x="6327576" y="2305507"/>
                  <a:pt x="9144000" y="952449"/>
                </a:cubicBezTo>
                <a:lnTo>
                  <a:pt x="9144000" y="1428674"/>
                </a:lnTo>
                <a:lnTo>
                  <a:pt x="9144000" y="2407292"/>
                </a:lnTo>
                <a:lnTo>
                  <a:pt x="0" y="2407292"/>
                </a:lnTo>
                <a:lnTo>
                  <a:pt x="0" y="0"/>
                </a:lnTo>
                <a:close/>
              </a:path>
            </a:pathLst>
          </a:custGeom>
          <a:gradFill flip="none" rotWithShape="1">
            <a:gsLst>
              <a:gs pos="0">
                <a:schemeClr val="bg1">
                  <a:lumMod val="65000"/>
                  <a:shade val="30000"/>
                  <a:satMod val="115000"/>
                </a:schemeClr>
              </a:gs>
              <a:gs pos="50000">
                <a:schemeClr val="bg1">
                  <a:lumMod val="65000"/>
                  <a:shade val="67500"/>
                  <a:satMod val="115000"/>
                </a:schemeClr>
              </a:gs>
              <a:gs pos="100000">
                <a:schemeClr val="bg1">
                  <a:lumMod val="65000"/>
                  <a:shade val="100000"/>
                  <a:satMod val="115000"/>
                </a:schemeClr>
              </a:gs>
            </a:gsLst>
            <a:lin ang="5400000" scaled="1"/>
            <a:tileRect/>
          </a:gradFill>
          <a:ln>
            <a:noFill/>
          </a:ln>
          <a:effectLst>
            <a:outerShdw dist="25400" dir="5400000" algn="t"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0" y="-151106"/>
            <a:ext cx="9144000" cy="803361"/>
          </a:xfrm>
          <a:custGeom>
            <a:avLst/>
            <a:gdLst>
              <a:gd name="connsiteX0" fmla="*/ 0 w 9144000"/>
              <a:gd name="connsiteY0" fmla="*/ 0 h 450050"/>
              <a:gd name="connsiteX1" fmla="*/ 9144000 w 9144000"/>
              <a:gd name="connsiteY1" fmla="*/ 0 h 450050"/>
              <a:gd name="connsiteX2" fmla="*/ 9144000 w 9144000"/>
              <a:gd name="connsiteY2" fmla="*/ 450050 h 450050"/>
              <a:gd name="connsiteX3" fmla="*/ 0 w 9144000"/>
              <a:gd name="connsiteY3" fmla="*/ 450050 h 450050"/>
              <a:gd name="connsiteX4" fmla="*/ 0 w 9144000"/>
              <a:gd name="connsiteY4" fmla="*/ 0 h 450050"/>
              <a:gd name="connsiteX0-1" fmla="*/ 0 w 9144000"/>
              <a:gd name="connsiteY0-2" fmla="*/ 0 h 450050"/>
              <a:gd name="connsiteX1-3" fmla="*/ 9144000 w 9144000"/>
              <a:gd name="connsiteY1-4" fmla="*/ 0 h 450050"/>
              <a:gd name="connsiteX2-5" fmla="*/ 9144000 w 9144000"/>
              <a:gd name="connsiteY2-6" fmla="*/ 450050 h 450050"/>
              <a:gd name="connsiteX3-7" fmla="*/ 0 w 9144000"/>
              <a:gd name="connsiteY3-8" fmla="*/ 180020 h 450050"/>
              <a:gd name="connsiteX4-9" fmla="*/ 0 w 9144000"/>
              <a:gd name="connsiteY4-10" fmla="*/ 0 h 450050"/>
              <a:gd name="connsiteX0-11" fmla="*/ 0 w 9144000"/>
              <a:gd name="connsiteY0-12" fmla="*/ 0 h 180020"/>
              <a:gd name="connsiteX1-13" fmla="*/ 9144000 w 9144000"/>
              <a:gd name="connsiteY1-14" fmla="*/ 0 h 180020"/>
              <a:gd name="connsiteX2-15" fmla="*/ 9144000 w 9144000"/>
              <a:gd name="connsiteY2-16" fmla="*/ 135015 h 180020"/>
              <a:gd name="connsiteX3-17" fmla="*/ 0 w 9144000"/>
              <a:gd name="connsiteY3-18" fmla="*/ 180020 h 180020"/>
              <a:gd name="connsiteX4-19" fmla="*/ 0 w 9144000"/>
              <a:gd name="connsiteY4-20" fmla="*/ 0 h 180020"/>
              <a:gd name="connsiteX0-21" fmla="*/ 0 w 9144000"/>
              <a:gd name="connsiteY0-22" fmla="*/ 464709 h 644729"/>
              <a:gd name="connsiteX1-23" fmla="*/ 9144000 w 9144000"/>
              <a:gd name="connsiteY1-24" fmla="*/ 464709 h 644729"/>
              <a:gd name="connsiteX2-25" fmla="*/ 9144000 w 9144000"/>
              <a:gd name="connsiteY2-26" fmla="*/ 599724 h 644729"/>
              <a:gd name="connsiteX3-27" fmla="*/ 0 w 9144000"/>
              <a:gd name="connsiteY3-28" fmla="*/ 644729 h 644729"/>
              <a:gd name="connsiteX4-29" fmla="*/ 0 w 9144000"/>
              <a:gd name="connsiteY4-30" fmla="*/ 464709 h 644729"/>
              <a:gd name="connsiteX0-31" fmla="*/ 0 w 9144000"/>
              <a:gd name="connsiteY0-32" fmla="*/ 464709 h 644729"/>
              <a:gd name="connsiteX1-33" fmla="*/ 9144000 w 9144000"/>
              <a:gd name="connsiteY1-34" fmla="*/ 464709 h 644729"/>
              <a:gd name="connsiteX2-35" fmla="*/ 9144000 w 9144000"/>
              <a:gd name="connsiteY2-36" fmla="*/ 599724 h 644729"/>
              <a:gd name="connsiteX3-37" fmla="*/ 0 w 9144000"/>
              <a:gd name="connsiteY3-38" fmla="*/ 644729 h 644729"/>
              <a:gd name="connsiteX4-39" fmla="*/ 0 w 9144000"/>
              <a:gd name="connsiteY4-40" fmla="*/ 464709 h 644729"/>
              <a:gd name="connsiteX0-41" fmla="*/ 0 w 9144000"/>
              <a:gd name="connsiteY0-42" fmla="*/ 464709 h 644729"/>
              <a:gd name="connsiteX1-43" fmla="*/ 9144000 w 9144000"/>
              <a:gd name="connsiteY1-44" fmla="*/ 464709 h 644729"/>
              <a:gd name="connsiteX2-45" fmla="*/ 9144000 w 9144000"/>
              <a:gd name="connsiteY2-46" fmla="*/ 599724 h 644729"/>
              <a:gd name="connsiteX3-47" fmla="*/ 0 w 9144000"/>
              <a:gd name="connsiteY3-48" fmla="*/ 644729 h 644729"/>
              <a:gd name="connsiteX4-49" fmla="*/ 0 w 9144000"/>
              <a:gd name="connsiteY4-50" fmla="*/ 464709 h 644729"/>
              <a:gd name="connsiteX0-51" fmla="*/ 0 w 9144000"/>
              <a:gd name="connsiteY0-52" fmla="*/ 269637 h 449657"/>
              <a:gd name="connsiteX1-53" fmla="*/ 9144000 w 9144000"/>
              <a:gd name="connsiteY1-54" fmla="*/ 269637 h 449657"/>
              <a:gd name="connsiteX2-55" fmla="*/ 9144000 w 9144000"/>
              <a:gd name="connsiteY2-56" fmla="*/ 404652 h 449657"/>
              <a:gd name="connsiteX3-57" fmla="*/ 0 w 9144000"/>
              <a:gd name="connsiteY3-58" fmla="*/ 449657 h 449657"/>
              <a:gd name="connsiteX4-59" fmla="*/ 0 w 9144000"/>
              <a:gd name="connsiteY4-60" fmla="*/ 269637 h 449657"/>
              <a:gd name="connsiteX0-61" fmla="*/ 0 w 9144000"/>
              <a:gd name="connsiteY0-62" fmla="*/ 269637 h 449657"/>
              <a:gd name="connsiteX1-63" fmla="*/ 9144000 w 9144000"/>
              <a:gd name="connsiteY1-64" fmla="*/ 269637 h 449657"/>
              <a:gd name="connsiteX2-65" fmla="*/ 9144000 w 9144000"/>
              <a:gd name="connsiteY2-66" fmla="*/ 404652 h 449657"/>
              <a:gd name="connsiteX3-67" fmla="*/ 0 w 9144000"/>
              <a:gd name="connsiteY3-68" fmla="*/ 449657 h 449657"/>
              <a:gd name="connsiteX4-69" fmla="*/ 0 w 9144000"/>
              <a:gd name="connsiteY4-70" fmla="*/ 269637 h 449657"/>
              <a:gd name="connsiteX0-71" fmla="*/ 0 w 9144000"/>
              <a:gd name="connsiteY0-72" fmla="*/ 269637 h 449657"/>
              <a:gd name="connsiteX1-73" fmla="*/ 9144000 w 9144000"/>
              <a:gd name="connsiteY1-74" fmla="*/ 269637 h 449657"/>
              <a:gd name="connsiteX2-75" fmla="*/ 9144000 w 9144000"/>
              <a:gd name="connsiteY2-76" fmla="*/ 404652 h 449657"/>
              <a:gd name="connsiteX3-77" fmla="*/ 0 w 9144000"/>
              <a:gd name="connsiteY3-78" fmla="*/ 449657 h 449657"/>
              <a:gd name="connsiteX4-79" fmla="*/ 0 w 9144000"/>
              <a:gd name="connsiteY4-80" fmla="*/ 269637 h 449657"/>
              <a:gd name="connsiteX0-81" fmla="*/ 0 w 9144000"/>
              <a:gd name="connsiteY0-82" fmla="*/ 269637 h 449657"/>
              <a:gd name="connsiteX1-83" fmla="*/ 9144000 w 9144000"/>
              <a:gd name="connsiteY1-84" fmla="*/ 269637 h 449657"/>
              <a:gd name="connsiteX2-85" fmla="*/ 9144000 w 9144000"/>
              <a:gd name="connsiteY2-86" fmla="*/ 404652 h 449657"/>
              <a:gd name="connsiteX3-87" fmla="*/ 0 w 9144000"/>
              <a:gd name="connsiteY3-88" fmla="*/ 449657 h 449657"/>
              <a:gd name="connsiteX4-89" fmla="*/ 0 w 9144000"/>
              <a:gd name="connsiteY4-90" fmla="*/ 269637 h 449657"/>
              <a:gd name="connsiteX0-91" fmla="*/ 0 w 9144000"/>
              <a:gd name="connsiteY0-92" fmla="*/ 269637 h 449657"/>
              <a:gd name="connsiteX1-93" fmla="*/ 9144000 w 9144000"/>
              <a:gd name="connsiteY1-94" fmla="*/ 269637 h 449657"/>
              <a:gd name="connsiteX2-95" fmla="*/ 9144000 w 9144000"/>
              <a:gd name="connsiteY2-96" fmla="*/ 404652 h 449657"/>
              <a:gd name="connsiteX3-97" fmla="*/ 0 w 9144000"/>
              <a:gd name="connsiteY3-98" fmla="*/ 449657 h 449657"/>
              <a:gd name="connsiteX4-99" fmla="*/ 0 w 9144000"/>
              <a:gd name="connsiteY4-100" fmla="*/ 269637 h 449657"/>
              <a:gd name="connsiteX0-101" fmla="*/ 0 w 9144000"/>
              <a:gd name="connsiteY0-102" fmla="*/ 269637 h 540060"/>
              <a:gd name="connsiteX1-103" fmla="*/ 9144000 w 9144000"/>
              <a:gd name="connsiteY1-104" fmla="*/ 269637 h 540060"/>
              <a:gd name="connsiteX2-105" fmla="*/ 9144000 w 9144000"/>
              <a:gd name="connsiteY2-106" fmla="*/ 540060 h 540060"/>
              <a:gd name="connsiteX3-107" fmla="*/ 0 w 9144000"/>
              <a:gd name="connsiteY3-108" fmla="*/ 449657 h 540060"/>
              <a:gd name="connsiteX4-109" fmla="*/ 0 w 9144000"/>
              <a:gd name="connsiteY4-110" fmla="*/ 269637 h 540060"/>
              <a:gd name="connsiteX0-111" fmla="*/ 0 w 9144000"/>
              <a:gd name="connsiteY0-112" fmla="*/ 269637 h 540060"/>
              <a:gd name="connsiteX1-113" fmla="*/ 9144000 w 9144000"/>
              <a:gd name="connsiteY1-114" fmla="*/ 450049 h 540060"/>
              <a:gd name="connsiteX2-115" fmla="*/ 9144000 w 9144000"/>
              <a:gd name="connsiteY2-116" fmla="*/ 540060 h 540060"/>
              <a:gd name="connsiteX3-117" fmla="*/ 0 w 9144000"/>
              <a:gd name="connsiteY3-118" fmla="*/ 449657 h 540060"/>
              <a:gd name="connsiteX4-119" fmla="*/ 0 w 9144000"/>
              <a:gd name="connsiteY4-120" fmla="*/ 269637 h 540060"/>
              <a:gd name="connsiteX0-121" fmla="*/ 0 w 9144000"/>
              <a:gd name="connsiteY0-122" fmla="*/ 269637 h 675074"/>
              <a:gd name="connsiteX1-123" fmla="*/ 9144000 w 9144000"/>
              <a:gd name="connsiteY1-124" fmla="*/ 450049 h 675074"/>
              <a:gd name="connsiteX2-125" fmla="*/ 9144000 w 9144000"/>
              <a:gd name="connsiteY2-126" fmla="*/ 675074 h 675074"/>
              <a:gd name="connsiteX3-127" fmla="*/ 0 w 9144000"/>
              <a:gd name="connsiteY3-128" fmla="*/ 449657 h 675074"/>
              <a:gd name="connsiteX4-129" fmla="*/ 0 w 9144000"/>
              <a:gd name="connsiteY4-130" fmla="*/ 269637 h 675074"/>
              <a:gd name="connsiteX0-131" fmla="*/ 0 w 9144000"/>
              <a:gd name="connsiteY0-132" fmla="*/ 269637 h 675074"/>
              <a:gd name="connsiteX1-133" fmla="*/ 9144000 w 9144000"/>
              <a:gd name="connsiteY1-134" fmla="*/ 450049 h 675074"/>
              <a:gd name="connsiteX2-135" fmla="*/ 9144000 w 9144000"/>
              <a:gd name="connsiteY2-136" fmla="*/ 675074 h 675074"/>
              <a:gd name="connsiteX3-137" fmla="*/ 0 w 9144000"/>
              <a:gd name="connsiteY3-138" fmla="*/ 449657 h 675074"/>
              <a:gd name="connsiteX4-139" fmla="*/ 0 w 9144000"/>
              <a:gd name="connsiteY4-140" fmla="*/ 269637 h 675074"/>
              <a:gd name="connsiteX0-141" fmla="*/ 0 w 9144000"/>
              <a:gd name="connsiteY0-142" fmla="*/ 269637 h 832275"/>
              <a:gd name="connsiteX1-143" fmla="*/ 9144000 w 9144000"/>
              <a:gd name="connsiteY1-144" fmla="*/ 450049 h 832275"/>
              <a:gd name="connsiteX2-145" fmla="*/ 9144000 w 9144000"/>
              <a:gd name="connsiteY2-146" fmla="*/ 832275 h 832275"/>
              <a:gd name="connsiteX3-147" fmla="*/ 0 w 9144000"/>
              <a:gd name="connsiteY3-148" fmla="*/ 449657 h 832275"/>
              <a:gd name="connsiteX4-149" fmla="*/ 0 w 9144000"/>
              <a:gd name="connsiteY4-150" fmla="*/ 269637 h 832275"/>
              <a:gd name="connsiteX0-151" fmla="*/ 0 w 9144000"/>
              <a:gd name="connsiteY0-152" fmla="*/ 269637 h 832275"/>
              <a:gd name="connsiteX1-153" fmla="*/ 9144000 w 9144000"/>
              <a:gd name="connsiteY1-154" fmla="*/ 652255 h 832275"/>
              <a:gd name="connsiteX2-155" fmla="*/ 9144000 w 9144000"/>
              <a:gd name="connsiteY2-156" fmla="*/ 832275 h 832275"/>
              <a:gd name="connsiteX3-157" fmla="*/ 0 w 9144000"/>
              <a:gd name="connsiteY3-158" fmla="*/ 449657 h 832275"/>
              <a:gd name="connsiteX4-159" fmla="*/ 0 w 9144000"/>
              <a:gd name="connsiteY4-160" fmla="*/ 269637 h 832275"/>
              <a:gd name="connsiteX0-161" fmla="*/ 0 w 9144000"/>
              <a:gd name="connsiteY0-162" fmla="*/ 269637 h 832275"/>
              <a:gd name="connsiteX1-163" fmla="*/ 9144000 w 9144000"/>
              <a:gd name="connsiteY1-164" fmla="*/ 652255 h 832275"/>
              <a:gd name="connsiteX2-165" fmla="*/ 9144000 w 9144000"/>
              <a:gd name="connsiteY2-166" fmla="*/ 832275 h 832275"/>
              <a:gd name="connsiteX3-167" fmla="*/ 0 w 9144000"/>
              <a:gd name="connsiteY3-168" fmla="*/ 630070 h 832275"/>
              <a:gd name="connsiteX4-169" fmla="*/ 0 w 9144000"/>
              <a:gd name="connsiteY4-170" fmla="*/ 269637 h 832275"/>
              <a:gd name="connsiteX0-171" fmla="*/ 0 w 9144000"/>
              <a:gd name="connsiteY0-172" fmla="*/ 269637 h 561852"/>
              <a:gd name="connsiteX1-173" fmla="*/ 9144000 w 9144000"/>
              <a:gd name="connsiteY1-174" fmla="*/ 381832 h 561852"/>
              <a:gd name="connsiteX2-175" fmla="*/ 9144000 w 9144000"/>
              <a:gd name="connsiteY2-176" fmla="*/ 561852 h 561852"/>
              <a:gd name="connsiteX3-177" fmla="*/ 0 w 9144000"/>
              <a:gd name="connsiteY3-178" fmla="*/ 359647 h 561852"/>
              <a:gd name="connsiteX4-179" fmla="*/ 0 w 9144000"/>
              <a:gd name="connsiteY4-180" fmla="*/ 269637 h 561852"/>
              <a:gd name="connsiteX0-181" fmla="*/ 0 w 9144000"/>
              <a:gd name="connsiteY0-182" fmla="*/ 269637 h 651863"/>
              <a:gd name="connsiteX1-183" fmla="*/ 9144000 w 9144000"/>
              <a:gd name="connsiteY1-184" fmla="*/ 471843 h 651863"/>
              <a:gd name="connsiteX2-185" fmla="*/ 9144000 w 9144000"/>
              <a:gd name="connsiteY2-186" fmla="*/ 651863 h 651863"/>
              <a:gd name="connsiteX3-187" fmla="*/ 0 w 9144000"/>
              <a:gd name="connsiteY3-188" fmla="*/ 449658 h 651863"/>
              <a:gd name="connsiteX4-189" fmla="*/ 0 w 9144000"/>
              <a:gd name="connsiteY4-190" fmla="*/ 269637 h 651863"/>
              <a:gd name="connsiteX0-191" fmla="*/ 0 w 9144000"/>
              <a:gd name="connsiteY0-192" fmla="*/ 269637 h 651863"/>
              <a:gd name="connsiteX1-193" fmla="*/ 9144000 w 9144000"/>
              <a:gd name="connsiteY1-194" fmla="*/ 471843 h 651863"/>
              <a:gd name="connsiteX2-195" fmla="*/ 9144000 w 9144000"/>
              <a:gd name="connsiteY2-196" fmla="*/ 651863 h 651863"/>
              <a:gd name="connsiteX3-197" fmla="*/ 0 w 9144000"/>
              <a:gd name="connsiteY3-198" fmla="*/ 449658 h 651863"/>
              <a:gd name="connsiteX4-199" fmla="*/ 0 w 9144000"/>
              <a:gd name="connsiteY4-200" fmla="*/ 269637 h 651863"/>
              <a:gd name="connsiteX0-201" fmla="*/ 0 w 9144000"/>
              <a:gd name="connsiteY0-202" fmla="*/ 208677 h 590903"/>
              <a:gd name="connsiteX1-203" fmla="*/ 9144000 w 9144000"/>
              <a:gd name="connsiteY1-204" fmla="*/ 410883 h 590903"/>
              <a:gd name="connsiteX2-205" fmla="*/ 9144000 w 9144000"/>
              <a:gd name="connsiteY2-206" fmla="*/ 590903 h 590903"/>
              <a:gd name="connsiteX3-207" fmla="*/ 0 w 9144000"/>
              <a:gd name="connsiteY3-208" fmla="*/ 388698 h 590903"/>
              <a:gd name="connsiteX4-209" fmla="*/ 0 w 9144000"/>
              <a:gd name="connsiteY4-210" fmla="*/ 208677 h 590903"/>
              <a:gd name="connsiteX0-211" fmla="*/ 0 w 9144000"/>
              <a:gd name="connsiteY0-212" fmla="*/ 208677 h 590903"/>
              <a:gd name="connsiteX1-213" fmla="*/ 9144000 w 9144000"/>
              <a:gd name="connsiteY1-214" fmla="*/ 410883 h 590903"/>
              <a:gd name="connsiteX2-215" fmla="*/ 9144000 w 9144000"/>
              <a:gd name="connsiteY2-216" fmla="*/ 590903 h 590903"/>
              <a:gd name="connsiteX3-217" fmla="*/ 0 w 9144000"/>
              <a:gd name="connsiteY3-218" fmla="*/ 388698 h 590903"/>
              <a:gd name="connsiteX4-219" fmla="*/ 0 w 9144000"/>
              <a:gd name="connsiteY4-220" fmla="*/ 208677 h 590903"/>
              <a:gd name="connsiteX0-221" fmla="*/ 0 w 9144000"/>
              <a:gd name="connsiteY0-222" fmla="*/ 415941 h 798167"/>
              <a:gd name="connsiteX1-223" fmla="*/ 9144000 w 9144000"/>
              <a:gd name="connsiteY1-224" fmla="*/ 618147 h 798167"/>
              <a:gd name="connsiteX2-225" fmla="*/ 9144000 w 9144000"/>
              <a:gd name="connsiteY2-226" fmla="*/ 798167 h 798167"/>
              <a:gd name="connsiteX3-227" fmla="*/ 0 w 9144000"/>
              <a:gd name="connsiteY3-228" fmla="*/ 595962 h 798167"/>
              <a:gd name="connsiteX4-229" fmla="*/ 0 w 9144000"/>
              <a:gd name="connsiteY4-230" fmla="*/ 415941 h 798167"/>
              <a:gd name="connsiteX0-231" fmla="*/ 0 w 9144000"/>
              <a:gd name="connsiteY0-232" fmla="*/ 415941 h 798167"/>
              <a:gd name="connsiteX1-233" fmla="*/ 9144000 w 9144000"/>
              <a:gd name="connsiteY1-234" fmla="*/ 618147 h 798167"/>
              <a:gd name="connsiteX2-235" fmla="*/ 9144000 w 9144000"/>
              <a:gd name="connsiteY2-236" fmla="*/ 798167 h 798167"/>
              <a:gd name="connsiteX3-237" fmla="*/ 0 w 9144000"/>
              <a:gd name="connsiteY3-238" fmla="*/ 595962 h 798167"/>
              <a:gd name="connsiteX4-239" fmla="*/ 0 w 9144000"/>
              <a:gd name="connsiteY4-240" fmla="*/ 415941 h 798167"/>
              <a:gd name="connsiteX0-241" fmla="*/ 0 w 9144000"/>
              <a:gd name="connsiteY0-242" fmla="*/ 415941 h 798167"/>
              <a:gd name="connsiteX1-243" fmla="*/ 9144000 w 9144000"/>
              <a:gd name="connsiteY1-244" fmla="*/ 618147 h 798167"/>
              <a:gd name="connsiteX2-245" fmla="*/ 9144000 w 9144000"/>
              <a:gd name="connsiteY2-246" fmla="*/ 798167 h 798167"/>
              <a:gd name="connsiteX3-247" fmla="*/ 0 w 9144000"/>
              <a:gd name="connsiteY3-248" fmla="*/ 595962 h 798167"/>
              <a:gd name="connsiteX4-249" fmla="*/ 0 w 9144000"/>
              <a:gd name="connsiteY4-250" fmla="*/ 415941 h 798167"/>
              <a:gd name="connsiteX0-251" fmla="*/ 0 w 9144000"/>
              <a:gd name="connsiteY0-252" fmla="*/ 415941 h 798167"/>
              <a:gd name="connsiteX1-253" fmla="*/ 9144000 w 9144000"/>
              <a:gd name="connsiteY1-254" fmla="*/ 618147 h 798167"/>
              <a:gd name="connsiteX2-255" fmla="*/ 9144000 w 9144000"/>
              <a:gd name="connsiteY2-256" fmla="*/ 798167 h 798167"/>
              <a:gd name="connsiteX3-257" fmla="*/ 0 w 9144000"/>
              <a:gd name="connsiteY3-258" fmla="*/ 595962 h 798167"/>
              <a:gd name="connsiteX4-259" fmla="*/ 0 w 9144000"/>
              <a:gd name="connsiteY4-260" fmla="*/ 415941 h 798167"/>
              <a:gd name="connsiteX0-261" fmla="*/ 0 w 9144000"/>
              <a:gd name="connsiteY0-262" fmla="*/ 415941 h 865992"/>
              <a:gd name="connsiteX1-263" fmla="*/ 9144000 w 9144000"/>
              <a:gd name="connsiteY1-264" fmla="*/ 618147 h 865992"/>
              <a:gd name="connsiteX2-265" fmla="*/ 9144000 w 9144000"/>
              <a:gd name="connsiteY2-266" fmla="*/ 865992 h 865992"/>
              <a:gd name="connsiteX3-267" fmla="*/ 0 w 9144000"/>
              <a:gd name="connsiteY3-268" fmla="*/ 595962 h 865992"/>
              <a:gd name="connsiteX4-269" fmla="*/ 0 w 9144000"/>
              <a:gd name="connsiteY4-270" fmla="*/ 415941 h 865992"/>
              <a:gd name="connsiteX0-271" fmla="*/ 0 w 9144000"/>
              <a:gd name="connsiteY0-272" fmla="*/ 415941 h 865992"/>
              <a:gd name="connsiteX1-273" fmla="*/ 9144000 w 9144000"/>
              <a:gd name="connsiteY1-274" fmla="*/ 618147 h 865992"/>
              <a:gd name="connsiteX2-275" fmla="*/ 9144000 w 9144000"/>
              <a:gd name="connsiteY2-276" fmla="*/ 865992 h 865992"/>
              <a:gd name="connsiteX3-277" fmla="*/ 0 w 9144000"/>
              <a:gd name="connsiteY3-278" fmla="*/ 595962 h 865992"/>
              <a:gd name="connsiteX4-279" fmla="*/ 0 w 9144000"/>
              <a:gd name="connsiteY4-280" fmla="*/ 415941 h 865992"/>
              <a:gd name="connsiteX0-281" fmla="*/ 0 w 9144000"/>
              <a:gd name="connsiteY0-282" fmla="*/ 415941 h 865992"/>
              <a:gd name="connsiteX1-283" fmla="*/ 9144000 w 9144000"/>
              <a:gd name="connsiteY1-284" fmla="*/ 618147 h 865992"/>
              <a:gd name="connsiteX2-285" fmla="*/ 9144000 w 9144000"/>
              <a:gd name="connsiteY2-286" fmla="*/ 865992 h 865992"/>
              <a:gd name="connsiteX3-287" fmla="*/ 0 w 9144000"/>
              <a:gd name="connsiteY3-288" fmla="*/ 595962 h 865992"/>
              <a:gd name="connsiteX4-289" fmla="*/ 0 w 9144000"/>
              <a:gd name="connsiteY4-290" fmla="*/ 415941 h 865992"/>
              <a:gd name="connsiteX0-291" fmla="*/ 0 w 9144000"/>
              <a:gd name="connsiteY0-292" fmla="*/ 415941 h 865992"/>
              <a:gd name="connsiteX1-293" fmla="*/ 9144000 w 9144000"/>
              <a:gd name="connsiteY1-294" fmla="*/ 618147 h 865992"/>
              <a:gd name="connsiteX2-295" fmla="*/ 9144000 w 9144000"/>
              <a:gd name="connsiteY2-296" fmla="*/ 865992 h 865992"/>
              <a:gd name="connsiteX3-297" fmla="*/ 0 w 9144000"/>
              <a:gd name="connsiteY3-298" fmla="*/ 509715 h 865992"/>
              <a:gd name="connsiteX4-299" fmla="*/ 0 w 9144000"/>
              <a:gd name="connsiteY4-300" fmla="*/ 415941 h 865992"/>
              <a:gd name="connsiteX0-301" fmla="*/ 0 w 9144000"/>
              <a:gd name="connsiteY0-302" fmla="*/ 415941 h 865992"/>
              <a:gd name="connsiteX1-303" fmla="*/ 9144000 w 9144000"/>
              <a:gd name="connsiteY1-304" fmla="*/ 618147 h 865992"/>
              <a:gd name="connsiteX2-305" fmla="*/ 9144000 w 9144000"/>
              <a:gd name="connsiteY2-306" fmla="*/ 865992 h 865992"/>
              <a:gd name="connsiteX3-307" fmla="*/ 0 w 9144000"/>
              <a:gd name="connsiteY3-308" fmla="*/ 509715 h 865992"/>
              <a:gd name="connsiteX4-309" fmla="*/ 0 w 9144000"/>
              <a:gd name="connsiteY4-310" fmla="*/ 415941 h 865992"/>
              <a:gd name="connsiteX0-311" fmla="*/ 0 w 9144000"/>
              <a:gd name="connsiteY0-312" fmla="*/ 415941 h 865992"/>
              <a:gd name="connsiteX1-313" fmla="*/ 9144000 w 9144000"/>
              <a:gd name="connsiteY1-314" fmla="*/ 618147 h 865992"/>
              <a:gd name="connsiteX2-315" fmla="*/ 9144000 w 9144000"/>
              <a:gd name="connsiteY2-316" fmla="*/ 865992 h 865992"/>
              <a:gd name="connsiteX3-317" fmla="*/ 0 w 9144000"/>
              <a:gd name="connsiteY3-318" fmla="*/ 509715 h 865992"/>
              <a:gd name="connsiteX4-319" fmla="*/ 0 w 9144000"/>
              <a:gd name="connsiteY4-320" fmla="*/ 415941 h 865992"/>
              <a:gd name="connsiteX0-321" fmla="*/ 0 w 9144000"/>
              <a:gd name="connsiteY0-322" fmla="*/ 415941 h 865992"/>
              <a:gd name="connsiteX1-323" fmla="*/ 9144000 w 9144000"/>
              <a:gd name="connsiteY1-324" fmla="*/ 618147 h 865992"/>
              <a:gd name="connsiteX2-325" fmla="*/ 9144000 w 9144000"/>
              <a:gd name="connsiteY2-326" fmla="*/ 865992 h 865992"/>
              <a:gd name="connsiteX3-327" fmla="*/ 0 w 9144000"/>
              <a:gd name="connsiteY3-328" fmla="*/ 509715 h 865992"/>
              <a:gd name="connsiteX4-329" fmla="*/ 0 w 9144000"/>
              <a:gd name="connsiteY4-330" fmla="*/ 415941 h 865992"/>
              <a:gd name="connsiteX0-331" fmla="*/ 0 w 9144000"/>
              <a:gd name="connsiteY0-332" fmla="*/ 415941 h 865992"/>
              <a:gd name="connsiteX1-333" fmla="*/ 9144000 w 9144000"/>
              <a:gd name="connsiteY1-334" fmla="*/ 618147 h 865992"/>
              <a:gd name="connsiteX2-335" fmla="*/ 9144000 w 9144000"/>
              <a:gd name="connsiteY2-336" fmla="*/ 865992 h 865992"/>
              <a:gd name="connsiteX3-337" fmla="*/ 0 w 9144000"/>
              <a:gd name="connsiteY3-338" fmla="*/ 566912 h 865992"/>
              <a:gd name="connsiteX4-339" fmla="*/ 0 w 9144000"/>
              <a:gd name="connsiteY4-340" fmla="*/ 415941 h 865992"/>
              <a:gd name="connsiteX0-341" fmla="*/ 0 w 9144000"/>
              <a:gd name="connsiteY0-342" fmla="*/ 415941 h 760026"/>
              <a:gd name="connsiteX1-343" fmla="*/ 9144000 w 9144000"/>
              <a:gd name="connsiteY1-344" fmla="*/ 512181 h 760026"/>
              <a:gd name="connsiteX2-345" fmla="*/ 9144000 w 9144000"/>
              <a:gd name="connsiteY2-346" fmla="*/ 760026 h 760026"/>
              <a:gd name="connsiteX3-347" fmla="*/ 0 w 9144000"/>
              <a:gd name="connsiteY3-348" fmla="*/ 460946 h 760026"/>
              <a:gd name="connsiteX4-349" fmla="*/ 0 w 9144000"/>
              <a:gd name="connsiteY4-350" fmla="*/ 415941 h 760026"/>
              <a:gd name="connsiteX0-351" fmla="*/ 0 w 9144000"/>
              <a:gd name="connsiteY0-352" fmla="*/ 415941 h 850036"/>
              <a:gd name="connsiteX1-353" fmla="*/ 9144000 w 9144000"/>
              <a:gd name="connsiteY1-354" fmla="*/ 602191 h 850036"/>
              <a:gd name="connsiteX2-355" fmla="*/ 9144000 w 9144000"/>
              <a:gd name="connsiteY2-356" fmla="*/ 850036 h 850036"/>
              <a:gd name="connsiteX3-357" fmla="*/ 0 w 9144000"/>
              <a:gd name="connsiteY3-358" fmla="*/ 550956 h 850036"/>
              <a:gd name="connsiteX4-359" fmla="*/ 0 w 9144000"/>
              <a:gd name="connsiteY4-360" fmla="*/ 415941 h 850036"/>
              <a:gd name="connsiteX0-361" fmla="*/ 0 w 9144000"/>
              <a:gd name="connsiteY0-362" fmla="*/ 428133 h 862228"/>
              <a:gd name="connsiteX1-363" fmla="*/ 9144000 w 9144000"/>
              <a:gd name="connsiteY1-364" fmla="*/ 614383 h 862228"/>
              <a:gd name="connsiteX2-365" fmla="*/ 9144000 w 9144000"/>
              <a:gd name="connsiteY2-366" fmla="*/ 862228 h 862228"/>
              <a:gd name="connsiteX3-367" fmla="*/ 0 w 9144000"/>
              <a:gd name="connsiteY3-368" fmla="*/ 563148 h 862228"/>
              <a:gd name="connsiteX4-369" fmla="*/ 0 w 9144000"/>
              <a:gd name="connsiteY4-370" fmla="*/ 428133 h 862228"/>
              <a:gd name="connsiteX0-371" fmla="*/ 0 w 9144000"/>
              <a:gd name="connsiteY0-372" fmla="*/ 354981 h 789076"/>
              <a:gd name="connsiteX1-373" fmla="*/ 9144000 w 9144000"/>
              <a:gd name="connsiteY1-374" fmla="*/ 541231 h 789076"/>
              <a:gd name="connsiteX2-375" fmla="*/ 9144000 w 9144000"/>
              <a:gd name="connsiteY2-376" fmla="*/ 789076 h 789076"/>
              <a:gd name="connsiteX3-377" fmla="*/ 0 w 9144000"/>
              <a:gd name="connsiteY3-378" fmla="*/ 489996 h 789076"/>
              <a:gd name="connsiteX4-379" fmla="*/ 0 w 9144000"/>
              <a:gd name="connsiteY4-380" fmla="*/ 354981 h 789076"/>
              <a:gd name="connsiteX0-381" fmla="*/ 0 w 9144000"/>
              <a:gd name="connsiteY0-382" fmla="*/ 452517 h 886612"/>
              <a:gd name="connsiteX1-383" fmla="*/ 9144000 w 9144000"/>
              <a:gd name="connsiteY1-384" fmla="*/ 638767 h 886612"/>
              <a:gd name="connsiteX2-385" fmla="*/ 9144000 w 9144000"/>
              <a:gd name="connsiteY2-386" fmla="*/ 886612 h 886612"/>
              <a:gd name="connsiteX3-387" fmla="*/ 0 w 9144000"/>
              <a:gd name="connsiteY3-388" fmla="*/ 587532 h 886612"/>
              <a:gd name="connsiteX4-389" fmla="*/ 0 w 9144000"/>
              <a:gd name="connsiteY4-390" fmla="*/ 452517 h 886612"/>
              <a:gd name="connsiteX0-391" fmla="*/ 0 w 9144000"/>
              <a:gd name="connsiteY0-392" fmla="*/ 452517 h 886612"/>
              <a:gd name="connsiteX1-393" fmla="*/ 9144000 w 9144000"/>
              <a:gd name="connsiteY1-394" fmla="*/ 638767 h 886612"/>
              <a:gd name="connsiteX2-395" fmla="*/ 9144000 w 9144000"/>
              <a:gd name="connsiteY2-396" fmla="*/ 886612 h 886612"/>
              <a:gd name="connsiteX3-397" fmla="*/ 0 w 9144000"/>
              <a:gd name="connsiteY3-398" fmla="*/ 587532 h 886612"/>
              <a:gd name="connsiteX4-399" fmla="*/ 0 w 9144000"/>
              <a:gd name="connsiteY4-400" fmla="*/ 452517 h 886612"/>
              <a:gd name="connsiteX0-401" fmla="*/ 0 w 9144000"/>
              <a:gd name="connsiteY0-402" fmla="*/ 452517 h 886612"/>
              <a:gd name="connsiteX1-403" fmla="*/ 9144000 w 9144000"/>
              <a:gd name="connsiteY1-404" fmla="*/ 638767 h 886612"/>
              <a:gd name="connsiteX2-405" fmla="*/ 9144000 w 9144000"/>
              <a:gd name="connsiteY2-406" fmla="*/ 886612 h 886612"/>
              <a:gd name="connsiteX3-407" fmla="*/ 0 w 9144000"/>
              <a:gd name="connsiteY3-408" fmla="*/ 587532 h 886612"/>
              <a:gd name="connsiteX4-409" fmla="*/ 0 w 9144000"/>
              <a:gd name="connsiteY4-410" fmla="*/ 452517 h 886612"/>
              <a:gd name="connsiteX0-411" fmla="*/ 0 w 9144000"/>
              <a:gd name="connsiteY0-412" fmla="*/ 347213 h 781308"/>
              <a:gd name="connsiteX1-413" fmla="*/ 9144000 w 9144000"/>
              <a:gd name="connsiteY1-414" fmla="*/ 533463 h 781308"/>
              <a:gd name="connsiteX2-415" fmla="*/ 9144000 w 9144000"/>
              <a:gd name="connsiteY2-416" fmla="*/ 781308 h 781308"/>
              <a:gd name="connsiteX3-417" fmla="*/ 0 w 9144000"/>
              <a:gd name="connsiteY3-418" fmla="*/ 482228 h 781308"/>
              <a:gd name="connsiteX4-419" fmla="*/ 0 w 9144000"/>
              <a:gd name="connsiteY4-420" fmla="*/ 347213 h 781308"/>
              <a:gd name="connsiteX0-421" fmla="*/ 0 w 9144000"/>
              <a:gd name="connsiteY0-422" fmla="*/ 530093 h 964188"/>
              <a:gd name="connsiteX1-423" fmla="*/ 9144000 w 9144000"/>
              <a:gd name="connsiteY1-424" fmla="*/ 716343 h 964188"/>
              <a:gd name="connsiteX2-425" fmla="*/ 9144000 w 9144000"/>
              <a:gd name="connsiteY2-426" fmla="*/ 964188 h 964188"/>
              <a:gd name="connsiteX3-427" fmla="*/ 0 w 9144000"/>
              <a:gd name="connsiteY3-428" fmla="*/ 665108 h 964188"/>
              <a:gd name="connsiteX4-429" fmla="*/ 0 w 9144000"/>
              <a:gd name="connsiteY4-430" fmla="*/ 530093 h 964188"/>
              <a:gd name="connsiteX0-431" fmla="*/ 0 w 9144000"/>
              <a:gd name="connsiteY0-432" fmla="*/ 465128 h 899223"/>
              <a:gd name="connsiteX1-433" fmla="*/ 9144000 w 9144000"/>
              <a:gd name="connsiteY1-434" fmla="*/ 651378 h 899223"/>
              <a:gd name="connsiteX2-435" fmla="*/ 9144000 w 9144000"/>
              <a:gd name="connsiteY2-436" fmla="*/ 899223 h 899223"/>
              <a:gd name="connsiteX3-437" fmla="*/ 0 w 9144000"/>
              <a:gd name="connsiteY3-438" fmla="*/ 600143 h 899223"/>
              <a:gd name="connsiteX4-439" fmla="*/ 0 w 9144000"/>
              <a:gd name="connsiteY4-440" fmla="*/ 465128 h 899223"/>
              <a:gd name="connsiteX0-441" fmla="*/ 0 w 9144000"/>
              <a:gd name="connsiteY0-442" fmla="*/ 384208 h 818303"/>
              <a:gd name="connsiteX1-443" fmla="*/ 9144000 w 9144000"/>
              <a:gd name="connsiteY1-444" fmla="*/ 570458 h 818303"/>
              <a:gd name="connsiteX2-445" fmla="*/ 9144000 w 9144000"/>
              <a:gd name="connsiteY2-446" fmla="*/ 818303 h 818303"/>
              <a:gd name="connsiteX3-447" fmla="*/ 0 w 9144000"/>
              <a:gd name="connsiteY3-448" fmla="*/ 519223 h 818303"/>
              <a:gd name="connsiteX4-449" fmla="*/ 0 w 9144000"/>
              <a:gd name="connsiteY4-450" fmla="*/ 384208 h 818303"/>
              <a:gd name="connsiteX0-451" fmla="*/ 0 w 9144000"/>
              <a:gd name="connsiteY0-452" fmla="*/ 542704 h 976799"/>
              <a:gd name="connsiteX1-453" fmla="*/ 9144000 w 9144000"/>
              <a:gd name="connsiteY1-454" fmla="*/ 728954 h 976799"/>
              <a:gd name="connsiteX2-455" fmla="*/ 9144000 w 9144000"/>
              <a:gd name="connsiteY2-456" fmla="*/ 976799 h 976799"/>
              <a:gd name="connsiteX3-457" fmla="*/ 0 w 9144000"/>
              <a:gd name="connsiteY3-458" fmla="*/ 677719 h 976799"/>
              <a:gd name="connsiteX4-459" fmla="*/ 0 w 9144000"/>
              <a:gd name="connsiteY4-460" fmla="*/ 542704 h 976799"/>
              <a:gd name="connsiteX0-461" fmla="*/ 0 w 9144000"/>
              <a:gd name="connsiteY0-462" fmla="*/ 477739 h 911834"/>
              <a:gd name="connsiteX1-463" fmla="*/ 9144000 w 9144000"/>
              <a:gd name="connsiteY1-464" fmla="*/ 663989 h 911834"/>
              <a:gd name="connsiteX2-465" fmla="*/ 9144000 w 9144000"/>
              <a:gd name="connsiteY2-466" fmla="*/ 911834 h 911834"/>
              <a:gd name="connsiteX3-467" fmla="*/ 0 w 9144000"/>
              <a:gd name="connsiteY3-468" fmla="*/ 612754 h 911834"/>
              <a:gd name="connsiteX4-469" fmla="*/ 0 w 9144000"/>
              <a:gd name="connsiteY4-470" fmla="*/ 477739 h 911834"/>
              <a:gd name="connsiteX0-471" fmla="*/ 0 w 9144000"/>
              <a:gd name="connsiteY0-472" fmla="*/ 396819 h 830914"/>
              <a:gd name="connsiteX1-473" fmla="*/ 9144000 w 9144000"/>
              <a:gd name="connsiteY1-474" fmla="*/ 583069 h 830914"/>
              <a:gd name="connsiteX2-475" fmla="*/ 9144000 w 9144000"/>
              <a:gd name="connsiteY2-476" fmla="*/ 830914 h 830914"/>
              <a:gd name="connsiteX3-477" fmla="*/ 0 w 9144000"/>
              <a:gd name="connsiteY3-478" fmla="*/ 531834 h 830914"/>
              <a:gd name="connsiteX4-479" fmla="*/ 0 w 9144000"/>
              <a:gd name="connsiteY4-480" fmla="*/ 396819 h 830914"/>
              <a:gd name="connsiteX0-481" fmla="*/ 0 w 9144000"/>
              <a:gd name="connsiteY0-482" fmla="*/ 591891 h 1025986"/>
              <a:gd name="connsiteX1-483" fmla="*/ 9144000 w 9144000"/>
              <a:gd name="connsiteY1-484" fmla="*/ 778141 h 1025986"/>
              <a:gd name="connsiteX2-485" fmla="*/ 9144000 w 9144000"/>
              <a:gd name="connsiteY2-486" fmla="*/ 1025986 h 1025986"/>
              <a:gd name="connsiteX3-487" fmla="*/ 0 w 9144000"/>
              <a:gd name="connsiteY3-488" fmla="*/ 726906 h 1025986"/>
              <a:gd name="connsiteX4-489" fmla="*/ 0 w 9144000"/>
              <a:gd name="connsiteY4-490" fmla="*/ 591891 h 1025986"/>
              <a:gd name="connsiteX0-491" fmla="*/ 0 w 9144000"/>
              <a:gd name="connsiteY0-492" fmla="*/ 506305 h 940400"/>
              <a:gd name="connsiteX1-493" fmla="*/ 9144000 w 9144000"/>
              <a:gd name="connsiteY1-494" fmla="*/ 692555 h 940400"/>
              <a:gd name="connsiteX2-495" fmla="*/ 9144000 w 9144000"/>
              <a:gd name="connsiteY2-496" fmla="*/ 940400 h 940400"/>
              <a:gd name="connsiteX3-497" fmla="*/ 0 w 9144000"/>
              <a:gd name="connsiteY3-498" fmla="*/ 641320 h 940400"/>
              <a:gd name="connsiteX4-499" fmla="*/ 0 w 9144000"/>
              <a:gd name="connsiteY4-500" fmla="*/ 506305 h 940400"/>
              <a:gd name="connsiteX0-501" fmla="*/ 0 w 9144000"/>
              <a:gd name="connsiteY0-502" fmla="*/ 458198 h 892293"/>
              <a:gd name="connsiteX1-503" fmla="*/ 9144000 w 9144000"/>
              <a:gd name="connsiteY1-504" fmla="*/ 644448 h 892293"/>
              <a:gd name="connsiteX2-505" fmla="*/ 9144000 w 9144000"/>
              <a:gd name="connsiteY2-506" fmla="*/ 892293 h 892293"/>
              <a:gd name="connsiteX3-507" fmla="*/ 0 w 9144000"/>
              <a:gd name="connsiteY3-508" fmla="*/ 593213 h 892293"/>
              <a:gd name="connsiteX4-509" fmla="*/ 0 w 9144000"/>
              <a:gd name="connsiteY4-510" fmla="*/ 458198 h 892293"/>
              <a:gd name="connsiteX0-511" fmla="*/ 0 w 9144000"/>
              <a:gd name="connsiteY0-512" fmla="*/ 377278 h 811373"/>
              <a:gd name="connsiteX1-513" fmla="*/ 9144000 w 9144000"/>
              <a:gd name="connsiteY1-514" fmla="*/ 563528 h 811373"/>
              <a:gd name="connsiteX2-515" fmla="*/ 9144000 w 9144000"/>
              <a:gd name="connsiteY2-516" fmla="*/ 811373 h 811373"/>
              <a:gd name="connsiteX3-517" fmla="*/ 0 w 9144000"/>
              <a:gd name="connsiteY3-518" fmla="*/ 512293 h 811373"/>
              <a:gd name="connsiteX4-519" fmla="*/ 0 w 9144000"/>
              <a:gd name="connsiteY4-520" fmla="*/ 377278 h 811373"/>
              <a:gd name="connsiteX0-521" fmla="*/ 0 w 9144000"/>
              <a:gd name="connsiteY0-522" fmla="*/ 438238 h 872333"/>
              <a:gd name="connsiteX1-523" fmla="*/ 9144000 w 9144000"/>
              <a:gd name="connsiteY1-524" fmla="*/ 624488 h 872333"/>
              <a:gd name="connsiteX2-525" fmla="*/ 9144000 w 9144000"/>
              <a:gd name="connsiteY2-526" fmla="*/ 872333 h 872333"/>
              <a:gd name="connsiteX3-527" fmla="*/ 0 w 9144000"/>
              <a:gd name="connsiteY3-528" fmla="*/ 573253 h 872333"/>
              <a:gd name="connsiteX4-529" fmla="*/ 0 w 9144000"/>
              <a:gd name="connsiteY4-530" fmla="*/ 438238 h 872333"/>
              <a:gd name="connsiteX0-531" fmla="*/ 0 w 9144000"/>
              <a:gd name="connsiteY0-532" fmla="*/ 280358 h 714453"/>
              <a:gd name="connsiteX1-533" fmla="*/ 9144000 w 9144000"/>
              <a:gd name="connsiteY1-534" fmla="*/ 466608 h 714453"/>
              <a:gd name="connsiteX2-535" fmla="*/ 9144000 w 9144000"/>
              <a:gd name="connsiteY2-536" fmla="*/ 714453 h 714453"/>
              <a:gd name="connsiteX3-537" fmla="*/ 0 w 9144000"/>
              <a:gd name="connsiteY3-538" fmla="*/ 415373 h 714453"/>
              <a:gd name="connsiteX4-539" fmla="*/ 0 w 9144000"/>
              <a:gd name="connsiteY4-540" fmla="*/ 280358 h 714453"/>
              <a:gd name="connsiteX0-541" fmla="*/ 0 w 9144000"/>
              <a:gd name="connsiteY0-542" fmla="*/ 377278 h 811373"/>
              <a:gd name="connsiteX1-543" fmla="*/ 9144000 w 9144000"/>
              <a:gd name="connsiteY1-544" fmla="*/ 563528 h 811373"/>
              <a:gd name="connsiteX2-545" fmla="*/ 9144000 w 9144000"/>
              <a:gd name="connsiteY2-546" fmla="*/ 811373 h 811373"/>
              <a:gd name="connsiteX3-547" fmla="*/ 0 w 9144000"/>
              <a:gd name="connsiteY3-548" fmla="*/ 512293 h 811373"/>
              <a:gd name="connsiteX4-549" fmla="*/ 0 w 9144000"/>
              <a:gd name="connsiteY4-550" fmla="*/ 377278 h 811373"/>
              <a:gd name="connsiteX0-551" fmla="*/ 0 w 9144000"/>
              <a:gd name="connsiteY0-552" fmla="*/ 450430 h 884525"/>
              <a:gd name="connsiteX1-553" fmla="*/ 9144000 w 9144000"/>
              <a:gd name="connsiteY1-554" fmla="*/ 636680 h 884525"/>
              <a:gd name="connsiteX2-555" fmla="*/ 9144000 w 9144000"/>
              <a:gd name="connsiteY2-556" fmla="*/ 884525 h 884525"/>
              <a:gd name="connsiteX3-557" fmla="*/ 0 w 9144000"/>
              <a:gd name="connsiteY3-558" fmla="*/ 585445 h 884525"/>
              <a:gd name="connsiteX4-559" fmla="*/ 0 w 9144000"/>
              <a:gd name="connsiteY4-560" fmla="*/ 450430 h 884525"/>
              <a:gd name="connsiteX0-561" fmla="*/ 0 w 9144000"/>
              <a:gd name="connsiteY0-562" fmla="*/ 365747 h 799842"/>
              <a:gd name="connsiteX1-563" fmla="*/ 9144000 w 9144000"/>
              <a:gd name="connsiteY1-564" fmla="*/ 551997 h 799842"/>
              <a:gd name="connsiteX2-565" fmla="*/ 9144000 w 9144000"/>
              <a:gd name="connsiteY2-566" fmla="*/ 799842 h 799842"/>
              <a:gd name="connsiteX3-567" fmla="*/ 0 w 9144000"/>
              <a:gd name="connsiteY3-568" fmla="*/ 500762 h 799842"/>
              <a:gd name="connsiteX4-569" fmla="*/ 0 w 9144000"/>
              <a:gd name="connsiteY4-570" fmla="*/ 365747 h 799842"/>
              <a:gd name="connsiteX0-571" fmla="*/ 0 w 9144000"/>
              <a:gd name="connsiteY0-572" fmla="*/ 463283 h 897378"/>
              <a:gd name="connsiteX1-573" fmla="*/ 9144000 w 9144000"/>
              <a:gd name="connsiteY1-574" fmla="*/ 649533 h 897378"/>
              <a:gd name="connsiteX2-575" fmla="*/ 9144000 w 9144000"/>
              <a:gd name="connsiteY2-576" fmla="*/ 897378 h 897378"/>
              <a:gd name="connsiteX3-577" fmla="*/ 0 w 9144000"/>
              <a:gd name="connsiteY3-578" fmla="*/ 598298 h 897378"/>
              <a:gd name="connsiteX4-579" fmla="*/ 0 w 9144000"/>
              <a:gd name="connsiteY4-580" fmla="*/ 463283 h 897378"/>
              <a:gd name="connsiteX0-581" fmla="*/ 0 w 9144000"/>
              <a:gd name="connsiteY0-582" fmla="*/ 536435 h 970530"/>
              <a:gd name="connsiteX1-583" fmla="*/ 9144000 w 9144000"/>
              <a:gd name="connsiteY1-584" fmla="*/ 722685 h 970530"/>
              <a:gd name="connsiteX2-585" fmla="*/ 9144000 w 9144000"/>
              <a:gd name="connsiteY2-586" fmla="*/ 970530 h 970530"/>
              <a:gd name="connsiteX3-587" fmla="*/ 0 w 9144000"/>
              <a:gd name="connsiteY3-588" fmla="*/ 671450 h 970530"/>
              <a:gd name="connsiteX4-589" fmla="*/ 0 w 9144000"/>
              <a:gd name="connsiteY4-590" fmla="*/ 536435 h 970530"/>
              <a:gd name="connsiteX0-591" fmla="*/ 0 w 9144000"/>
              <a:gd name="connsiteY0-592" fmla="*/ 434894 h 868989"/>
              <a:gd name="connsiteX1-593" fmla="*/ 9144000 w 9144000"/>
              <a:gd name="connsiteY1-594" fmla="*/ 621144 h 868989"/>
              <a:gd name="connsiteX2-595" fmla="*/ 9144000 w 9144000"/>
              <a:gd name="connsiteY2-596" fmla="*/ 868989 h 868989"/>
              <a:gd name="connsiteX3-597" fmla="*/ 0 w 9144000"/>
              <a:gd name="connsiteY3-598" fmla="*/ 569909 h 868989"/>
              <a:gd name="connsiteX4-599" fmla="*/ 0 w 9144000"/>
              <a:gd name="connsiteY4-600" fmla="*/ 434894 h 868989"/>
              <a:gd name="connsiteX0-601" fmla="*/ 0 w 9144000"/>
              <a:gd name="connsiteY0-602" fmla="*/ 373934 h 808029"/>
              <a:gd name="connsiteX1-603" fmla="*/ 9144000 w 9144000"/>
              <a:gd name="connsiteY1-604" fmla="*/ 560184 h 808029"/>
              <a:gd name="connsiteX2-605" fmla="*/ 9144000 w 9144000"/>
              <a:gd name="connsiteY2-606" fmla="*/ 808029 h 808029"/>
              <a:gd name="connsiteX3-607" fmla="*/ 0 w 9144000"/>
              <a:gd name="connsiteY3-608" fmla="*/ 508949 h 808029"/>
              <a:gd name="connsiteX4-609" fmla="*/ 0 w 9144000"/>
              <a:gd name="connsiteY4-610" fmla="*/ 373934 h 808029"/>
              <a:gd name="connsiteX0-611" fmla="*/ 0 w 9144000"/>
              <a:gd name="connsiteY0-612" fmla="*/ 434894 h 868989"/>
              <a:gd name="connsiteX1-613" fmla="*/ 9144000 w 9144000"/>
              <a:gd name="connsiteY1-614" fmla="*/ 621144 h 868989"/>
              <a:gd name="connsiteX2-615" fmla="*/ 9144000 w 9144000"/>
              <a:gd name="connsiteY2-616" fmla="*/ 868989 h 868989"/>
              <a:gd name="connsiteX3-617" fmla="*/ 0 w 9144000"/>
              <a:gd name="connsiteY3-618" fmla="*/ 569909 h 868989"/>
              <a:gd name="connsiteX4-619" fmla="*/ 0 w 9144000"/>
              <a:gd name="connsiteY4-620" fmla="*/ 434894 h 868989"/>
              <a:gd name="connsiteX0-621" fmla="*/ 0 w 9144000"/>
              <a:gd name="connsiteY0-622" fmla="*/ 434894 h 803361"/>
              <a:gd name="connsiteX1-623" fmla="*/ 9144000 w 9144000"/>
              <a:gd name="connsiteY1-624" fmla="*/ 621144 h 803361"/>
              <a:gd name="connsiteX2-625" fmla="*/ 9144000 w 9144000"/>
              <a:gd name="connsiteY2-626" fmla="*/ 803361 h 803361"/>
              <a:gd name="connsiteX3-627" fmla="*/ 0 w 9144000"/>
              <a:gd name="connsiteY3-628" fmla="*/ 569909 h 803361"/>
              <a:gd name="connsiteX4-629" fmla="*/ 0 w 9144000"/>
              <a:gd name="connsiteY4-630" fmla="*/ 434894 h 80336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803361">
                <a:moveTo>
                  <a:pt x="0" y="434894"/>
                </a:moveTo>
                <a:cubicBezTo>
                  <a:pt x="3687973" y="0"/>
                  <a:pt x="5961894" y="231276"/>
                  <a:pt x="9144000" y="621144"/>
                </a:cubicBezTo>
                <a:lnTo>
                  <a:pt x="9144000" y="803361"/>
                </a:lnTo>
                <a:cubicBezTo>
                  <a:pt x="5530958" y="225931"/>
                  <a:pt x="2442302" y="154536"/>
                  <a:pt x="0" y="569909"/>
                </a:cubicBezTo>
                <a:lnTo>
                  <a:pt x="0" y="434894"/>
                </a:lnTo>
                <a:close/>
              </a:path>
            </a:pathLst>
          </a:cu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zh-CN" altLang="en-US" sz="1800" kern="1200">
              <a:solidFill>
                <a:schemeClr val="lt1"/>
              </a:solidFill>
              <a:latin typeface="+mn-lt"/>
              <a:ea typeface="+mn-ea"/>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6" name="图片 5" descr="background1.jpg"/>
          <p:cNvPicPr>
            <a:picLocks noChangeAspect="1"/>
          </p:cNvPicPr>
          <p:nvPr userDrawn="1"/>
        </p:nvPicPr>
        <p:blipFill>
          <a:blip r:embed="rId2" cstate="print"/>
          <a:stretch>
            <a:fillRect/>
          </a:stretch>
        </p:blipFill>
        <p:spPr>
          <a:xfrm>
            <a:off x="0" y="0"/>
            <a:ext cx="9144000" cy="5715000"/>
          </a:xfrm>
          <a:prstGeom prst="rect">
            <a:avLst/>
          </a:prstGeom>
        </p:spPr>
      </p:pic>
      <p:sp>
        <p:nvSpPr>
          <p:cNvPr id="4" name="页脚占位符 3"/>
          <p:cNvSpPr>
            <a:spLocks noGrp="1"/>
          </p:cNvSpPr>
          <p:nvPr>
            <p:ph type="ftr" sz="quarter" idx="11"/>
          </p:nvPr>
        </p:nvSpPr>
        <p:spPr/>
        <p:txBody>
          <a:bodyPr/>
          <a:lstStyle/>
          <a:p>
            <a:endParaRPr lang="zh-CN" altLang="en-US"/>
          </a:p>
        </p:txBody>
      </p:sp>
      <p:sp>
        <p:nvSpPr>
          <p:cNvPr id="7" name="Rectangle 9"/>
          <p:cNvSpPr>
            <a:spLocks noChangeArrowheads="1"/>
          </p:cNvSpPr>
          <p:nvPr userDrawn="1"/>
        </p:nvSpPr>
        <p:spPr bwMode="gray">
          <a:xfrm>
            <a:off x="7061200" y="5257800"/>
            <a:ext cx="1646237" cy="377825"/>
          </a:xfrm>
          <a:prstGeom prst="roundRect">
            <a:avLst/>
          </a:prstGeom>
          <a:gradFill rotWithShape="1">
            <a:gsLst>
              <a:gs pos="0">
                <a:srgbClr val="FFFFFF"/>
              </a:gs>
              <a:gs pos="100000">
                <a:srgbClr val="DDDDDD"/>
              </a:gs>
            </a:gsLst>
            <a:lin ang="0" scaled="1"/>
          </a:gradFill>
          <a:ln w="9525">
            <a:solidFill>
              <a:srgbClr val="969696"/>
            </a:solidFill>
            <a:miter lim="800000"/>
          </a:ln>
        </p:spPr>
        <p:txBody>
          <a:bodyPr wrap="none" anchor="ctr"/>
          <a:lstStyle/>
          <a:p>
            <a:pPr algn="ctr" eaLnBrk="0" hangingPunct="0">
              <a:defRPr/>
            </a:pPr>
            <a:r>
              <a:rPr lang="de-DE" sz="1600" b="1" dirty="0"/>
              <a:t>YOUR </a:t>
            </a:r>
            <a:r>
              <a:rPr lang="de-DE" sz="1600" b="1" dirty="0">
                <a:solidFill>
                  <a:srgbClr val="C00000"/>
                </a:solidFill>
              </a:rPr>
              <a:t>LOGO</a:t>
            </a:r>
            <a:endParaRPr lang="de-DE" sz="1600" b="1" dirty="0">
              <a:solidFill>
                <a:srgbClr val="C00000"/>
              </a:solidFill>
            </a:endParaRPr>
          </a:p>
        </p:txBody>
      </p:sp>
      <p:sp>
        <p:nvSpPr>
          <p:cNvPr id="8" name="标题 1"/>
          <p:cNvSpPr>
            <a:spLocks noGrp="1"/>
          </p:cNvSpPr>
          <p:nvPr>
            <p:ph type="title"/>
          </p:nvPr>
        </p:nvSpPr>
        <p:spPr>
          <a:xfrm>
            <a:off x="457200" y="546099"/>
            <a:ext cx="8229600" cy="635265"/>
          </a:xfrm>
        </p:spPr>
        <p:txBody>
          <a:bodyPr>
            <a:normAutofit/>
          </a:bodyPr>
          <a:lstStyle>
            <a:lvl1pPr algn="l">
              <a:defRPr sz="3200" b="1"/>
            </a:lvl1pPr>
          </a:lstStyle>
          <a:p>
            <a:r>
              <a:rPr lang="zh-CN" altLang="en-US" dirty="0" smtClean="0"/>
              <a:t>单击此处编辑母版标题样式</a:t>
            </a:r>
            <a:endParaRPr lang="zh-CN" altLang="en-US" dirty="0"/>
          </a:p>
        </p:txBody>
      </p:sp>
      <p:sp>
        <p:nvSpPr>
          <p:cNvPr id="9" name="内容占位符 2"/>
          <p:cNvSpPr>
            <a:spLocks noGrp="1"/>
          </p:cNvSpPr>
          <p:nvPr>
            <p:ph idx="1"/>
          </p:nvPr>
        </p:nvSpPr>
        <p:spPr>
          <a:xfrm>
            <a:off x="457200" y="1333500"/>
            <a:ext cx="8229600" cy="3771636"/>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0" name="灯片编号占位符 5"/>
          <p:cNvSpPr>
            <a:spLocks noGrp="1"/>
          </p:cNvSpPr>
          <p:nvPr>
            <p:ph type="sldNum" sz="quarter" idx="12"/>
          </p:nvPr>
        </p:nvSpPr>
        <p:spPr>
          <a:xfrm>
            <a:off x="476545" y="5296959"/>
            <a:ext cx="2133600" cy="304271"/>
          </a:xfrm>
        </p:spPr>
        <p:txBody>
          <a:bodyPr/>
          <a:lstStyle>
            <a:lvl1pPr algn="l">
              <a:defRPr b="1">
                <a:solidFill>
                  <a:srgbClr val="C00000"/>
                </a:solidFill>
              </a:defRPr>
            </a:lvl1pPr>
          </a:lstStyle>
          <a:p>
            <a:fld id="{3AD2822F-7577-4079-9AD2-51F19AC5FD8F}" type="slidenum">
              <a:rPr lang="zh-CN" altLang="en-US" smtClean="0"/>
            </a:fld>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6" name="Picture 4" descr="Header WM"/>
          <p:cNvPicPr>
            <a:picLocks noChangeAspect="1" noChangeArrowheads="1"/>
          </p:cNvPicPr>
          <p:nvPr userDrawn="1"/>
        </p:nvPicPr>
        <p:blipFill>
          <a:blip r:embed="rId2" cstate="print"/>
          <a:srcRect/>
          <a:stretch>
            <a:fillRect/>
          </a:stretch>
        </p:blipFill>
        <p:spPr bwMode="auto">
          <a:xfrm>
            <a:off x="0" y="0"/>
            <a:ext cx="9144000" cy="5715000"/>
          </a:xfrm>
          <a:prstGeom prst="rect">
            <a:avLst/>
          </a:prstGeom>
          <a:noFill/>
        </p:spPr>
      </p:pic>
      <p:sp>
        <p:nvSpPr>
          <p:cNvPr id="2" name="标题 1"/>
          <p:cNvSpPr>
            <a:spLocks noGrp="1"/>
          </p:cNvSpPr>
          <p:nvPr>
            <p:ph type="title"/>
          </p:nvPr>
        </p:nvSpPr>
        <p:spPr>
          <a:xfrm>
            <a:off x="457200" y="0"/>
            <a:ext cx="8229600" cy="723900"/>
          </a:xfrm>
        </p:spPr>
        <p:txBody>
          <a:bodyPr>
            <a:normAutofit/>
          </a:bodyPr>
          <a:lstStyle>
            <a:lvl1pPr algn="l">
              <a:defRPr sz="3200" b="1"/>
            </a:lvl1pPr>
          </a:lstStyle>
          <a:p>
            <a:r>
              <a:rPr lang="zh-CN" altLang="en-US" smtClean="0"/>
              <a:t>单击此处编辑母版标题样式</a:t>
            </a:r>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7" name="Rectangle 9"/>
          <p:cNvSpPr>
            <a:spLocks noChangeArrowheads="1"/>
          </p:cNvSpPr>
          <p:nvPr userDrawn="1"/>
        </p:nvSpPr>
        <p:spPr bwMode="gray">
          <a:xfrm>
            <a:off x="7061200" y="5257800"/>
            <a:ext cx="1646237" cy="377825"/>
          </a:xfrm>
          <a:prstGeom prst="roundRect">
            <a:avLst/>
          </a:prstGeom>
          <a:gradFill rotWithShape="1">
            <a:gsLst>
              <a:gs pos="0">
                <a:srgbClr val="FFFFFF"/>
              </a:gs>
              <a:gs pos="100000">
                <a:srgbClr val="DDDDDD"/>
              </a:gs>
            </a:gsLst>
            <a:lin ang="0" scaled="1"/>
          </a:gradFill>
          <a:ln w="9525">
            <a:solidFill>
              <a:srgbClr val="969696"/>
            </a:solidFill>
            <a:miter lim="800000"/>
          </a:ln>
        </p:spPr>
        <p:txBody>
          <a:bodyPr wrap="none" anchor="ctr"/>
          <a:lstStyle/>
          <a:p>
            <a:pPr algn="ctr" eaLnBrk="0" hangingPunct="0">
              <a:defRPr/>
            </a:pPr>
            <a:r>
              <a:rPr lang="de-DE" sz="1600" b="1" dirty="0"/>
              <a:t>YOUR </a:t>
            </a:r>
            <a:r>
              <a:rPr lang="de-DE" sz="1600" b="1" dirty="0">
                <a:solidFill>
                  <a:srgbClr val="C00000"/>
                </a:solidFill>
              </a:rPr>
              <a:t>LOGO</a:t>
            </a:r>
            <a:endParaRPr lang="de-DE" sz="1600" b="1" dirty="0">
              <a:solidFill>
                <a:srgbClr val="C00000"/>
              </a:solidFill>
            </a:endParaRPr>
          </a:p>
        </p:txBody>
      </p:sp>
      <p:sp>
        <p:nvSpPr>
          <p:cNvPr id="10" name="灯片编号占位符 5"/>
          <p:cNvSpPr>
            <a:spLocks noGrp="1"/>
          </p:cNvSpPr>
          <p:nvPr>
            <p:ph type="sldNum" sz="quarter" idx="12"/>
          </p:nvPr>
        </p:nvSpPr>
        <p:spPr>
          <a:xfrm>
            <a:off x="476545" y="5296959"/>
            <a:ext cx="2133600" cy="304271"/>
          </a:xfrm>
        </p:spPr>
        <p:txBody>
          <a:bodyPr/>
          <a:lstStyle>
            <a:lvl1pPr algn="l">
              <a:defRPr b="1">
                <a:solidFill>
                  <a:srgbClr val="C00000"/>
                </a:solidFill>
              </a:defRPr>
            </a:lvl1pPr>
          </a:lstStyle>
          <a:p>
            <a:fld id="{3AD2822F-7577-4079-9AD2-51F19AC5FD8F}" type="slidenum">
              <a:rPr lang="zh-CN" altLang="en-US" smtClean="0"/>
            </a:fld>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5A1F916-A0C1-401C-91A2-FC5D01BD5005}"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457200" y="5296959"/>
            <a:ext cx="2133600" cy="304271"/>
          </a:xfrm>
          <a:prstGeom prst="rect">
            <a:avLst/>
          </a:prstGeom>
        </p:spPr>
        <p:txBody>
          <a:bodyPr/>
          <a:lstStyle/>
          <a:p>
            <a:fld id="{D3EF53BF-BBBF-4283-A340-F848B9C3078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5A1F916-A0C1-401C-91A2-FC5D01BD500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457200" y="5296959"/>
            <a:ext cx="2133600" cy="304271"/>
          </a:xfrm>
          <a:prstGeom prst="rect">
            <a:avLst/>
          </a:prstGeom>
        </p:spPr>
        <p:txBody>
          <a:bodyPr/>
          <a:lstStyle/>
          <a:p>
            <a:fld id="{D3EF53BF-BBBF-4283-A340-F848B9C3078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5A1F916-A0C1-401C-91A2-FC5D01BD500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5296959"/>
            <a:ext cx="2133600" cy="304271"/>
          </a:xfrm>
          <a:prstGeom prst="rect">
            <a:avLst/>
          </a:prstGeom>
        </p:spPr>
        <p:txBody>
          <a:bodyPr/>
          <a:lstStyle/>
          <a:p>
            <a:fld id="{D3EF53BF-BBBF-4283-A340-F848B9C3078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5A1F916-A0C1-401C-91A2-FC5D01BD500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5296959"/>
            <a:ext cx="2133600" cy="304271"/>
          </a:xfrm>
          <a:prstGeom prst="rect">
            <a:avLst/>
          </a:prstGeom>
        </p:spPr>
        <p:txBody>
          <a:bodyPr/>
          <a:lstStyle/>
          <a:p>
            <a:fld id="{D3EF53BF-BBBF-4283-A340-F848B9C3078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5A1F916-A0C1-401C-91A2-FC5D01BD5005}"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E5A1F916-A0C1-401C-91A2-FC5D01BD5005}" type="slidenum">
              <a:rPr lang="zh-CN" altLang="en-US" smtClean="0"/>
            </a:fld>
            <a:endParaRPr lang="zh-CN" altLang="en-US"/>
          </a:p>
        </p:txBody>
      </p:sp>
      <p:sp>
        <p:nvSpPr>
          <p:cNvPr id="7" name="灯片编号占位符 5"/>
          <p:cNvSpPr txBox="1"/>
          <p:nvPr/>
        </p:nvSpPr>
        <p:spPr>
          <a:xfrm>
            <a:off x="476545" y="5296959"/>
            <a:ext cx="2133600" cy="304271"/>
          </a:xfrm>
          <a:prstGeom prst="rect">
            <a:avLst/>
          </a:prstGeom>
        </p:spPr>
        <p:txBody>
          <a:bodyPr/>
          <a:lstStyle>
            <a:lvl1pPr algn="l">
              <a:defRPr b="1">
                <a:solidFill>
                  <a:srgbClr val="C00000"/>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AD2822F-7577-4079-9AD2-51F19AC5FD8F}" type="slidenum">
              <a:rPr kumimoji="0" lang="zh-CN" altLang="en-US" sz="1800" b="1" i="0" u="none" strike="noStrike" kern="1200" cap="none" spc="0" normalizeH="0" baseline="0" noProof="0" smtClean="0">
                <a:ln>
                  <a:noFill/>
                </a:ln>
                <a:solidFill>
                  <a:srgbClr val="C00000"/>
                </a:solidFill>
                <a:effectLst/>
                <a:uLnTx/>
                <a:uFillTx/>
                <a:latin typeface="+mn-lt"/>
                <a:ea typeface="+mn-ea"/>
                <a:cs typeface="+mn-cs"/>
              </a:rPr>
            </a:fld>
            <a:endParaRPr kumimoji="0" lang="zh-CN" altLang="en-US" sz="1800" b="1" i="0" u="none" strike="noStrike" kern="1200" cap="none" spc="0" normalizeH="0" baseline="0" noProof="0" dirty="0">
              <a:ln>
                <a:noFill/>
              </a:ln>
              <a:solidFill>
                <a:srgbClr val="C00000"/>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iming>
    <p:tnLst>
      <p:par>
        <p:cTn id="1" dur="indefinite" restart="never" nodeType="tmRoot"/>
      </p:par>
    </p:tnLst>
  </p:timing>
  <p:txStyles>
    <p:titleStyle>
      <a:lvl1pPr algn="l" defTabSz="914400" rtl="0" eaLnBrk="1" latinLnBrk="0" hangingPunct="1">
        <a:spcBef>
          <a:spcPct val="0"/>
        </a:spcBef>
        <a:buNone/>
        <a:defRPr sz="36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8.jpeg"/><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7210" y="819785"/>
            <a:ext cx="8389620" cy="4364990"/>
          </a:xfrm>
        </p:spPr>
        <p:txBody>
          <a:bodyPr/>
          <a:p>
            <a:pPr marL="0" indent="0" algn="ctr">
              <a:buNone/>
            </a:pPr>
            <a:r>
              <a:rPr lang="zh-CN" altLang="en-US" sz="3200" dirty="0" smtClean="0">
                <a:sym typeface="+mn-ea"/>
              </a:rPr>
              <a:t>The influence of internal corporate governance on bank performance - an empirical analysis for Romania</a:t>
            </a:r>
            <a:endParaRPr lang="zh-CN" altLang="en-US" sz="3200" dirty="0" smtClean="0"/>
          </a:p>
          <a:p>
            <a:pPr marL="0" indent="0" algn="ctr">
              <a:buNone/>
            </a:pPr>
            <a:endParaRPr lang="zh-CN" altLang="en-US"/>
          </a:p>
          <a:p>
            <a:pPr marL="0" indent="0" algn="ctr">
              <a:buNone/>
            </a:pPr>
            <a:r>
              <a:rPr lang="zh-CN" altLang="en-US"/>
              <a:t>                       </a:t>
            </a:r>
            <a:r>
              <a:rPr lang="zh-CN" altLang="en-US" sz="2000"/>
              <a:t>          Vasile Dedu, Gheorghe Chitan</a:t>
            </a:r>
            <a:endParaRPr lang="zh-CN" altLang="en-US" sz="2000"/>
          </a:p>
          <a:p>
            <a:pPr marL="0" indent="0" algn="ctr">
              <a:buNone/>
            </a:pPr>
            <a:r>
              <a:rPr lang="zh-CN" altLang="en-US" sz="2000"/>
              <a:t>               </a:t>
            </a:r>
            <a:endParaRPr lang="zh-CN" altLang="en-US" sz="2000"/>
          </a:p>
          <a:p>
            <a:pPr marL="0" indent="0" algn="l">
              <a:buNone/>
            </a:pPr>
            <a:r>
              <a:rPr lang="zh-CN" altLang="en-US" sz="2000"/>
              <a:t>                                                                           刘颖</a:t>
            </a:r>
            <a:endParaRPr lang="zh-CN" altLang="en-US" sz="2000"/>
          </a:p>
          <a:p>
            <a:pPr marL="0" indent="0" algn="l">
              <a:buNone/>
            </a:pPr>
            <a:r>
              <a:rPr lang="zh-CN" altLang="en-US" sz="2000"/>
              <a:t>                                                                       </a:t>
            </a:r>
            <a:r>
              <a:rPr lang="en-US" altLang="zh-CN" sz="2000"/>
              <a:t>16720806</a:t>
            </a:r>
            <a:endParaRPr lang="en-US" altLang="zh-CN"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00660" y="408305"/>
            <a:ext cx="8743315" cy="4125595"/>
          </a:xfrm>
        </p:spPr>
        <p:txBody>
          <a:bodyPr>
            <a:normAutofit/>
          </a:bodyPr>
          <a:p>
            <a:pPr marL="0" algn="just">
              <a:buNone/>
            </a:pPr>
            <a:r>
              <a:rPr lang="zh-CN" altLang="en-US" sz="2000" b="1">
                <a:sym typeface="+mn-ea"/>
              </a:rPr>
              <a:t>The third group includes two variables indicating the characteristics of the MB.</a:t>
            </a:r>
            <a:endParaRPr lang="zh-CN" altLang="en-US" sz="2000" b="1">
              <a:sym typeface="+mn-ea"/>
            </a:endParaRPr>
          </a:p>
          <a:p>
            <a:pPr algn="just"/>
            <a:endParaRPr lang="zh-CN" altLang="en-US" sz="2000" b="1">
              <a:sym typeface="+mn-ea"/>
            </a:endParaRPr>
          </a:p>
          <a:p>
            <a:pPr algn="just"/>
            <a:r>
              <a:rPr lang="en-US" altLang="zh-CN" sz="1800">
                <a:latin typeface="+mn-ea"/>
              </a:rPr>
              <a:t>1.FRGN:</a:t>
            </a:r>
            <a:r>
              <a:rPr lang="zh-CN" altLang="en-US" sz="1800">
                <a:latin typeface="+mn-ea"/>
              </a:rPr>
              <a:t>represented by the foreign ownership proportion , calculated as the ratio of foreign capital in the total capital </a:t>
            </a:r>
            <a:endParaRPr lang="en-US" altLang="zh-CN" sz="1800">
              <a:latin typeface="+mn-ea"/>
            </a:endParaRPr>
          </a:p>
          <a:p>
            <a:pPr algn="just"/>
            <a:r>
              <a:rPr lang="en-US" altLang="zh-CN" sz="1800">
                <a:latin typeface="+mn-ea"/>
              </a:rPr>
              <a:t>2.MS:</a:t>
            </a:r>
            <a:r>
              <a:rPr lang="zh-CN" altLang="en-US" sz="1800">
                <a:latin typeface="+mn-ea"/>
              </a:rPr>
              <a:t>major shareholder share (MS), which indicates the proportion of the capital held by the main shareholder.</a:t>
            </a:r>
            <a:endParaRPr lang="zh-CN" altLang="en-US" sz="1800">
              <a:latin typeface="+mn-ea"/>
            </a:endParaRPr>
          </a:p>
          <a:p>
            <a:endParaRPr lang="zh-CN" altLang="en-US" sz="1800">
              <a:latin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0010" y="88899"/>
            <a:ext cx="8229600" cy="635265"/>
          </a:xfrm>
        </p:spPr>
        <p:txBody>
          <a:bodyPr/>
          <a:p>
            <a:r>
              <a:rPr lang="zh-CN" altLang="en-US" sz="2800"/>
              <a:t>3.2 Descriptive statistics</a:t>
            </a:r>
            <a:endParaRPr lang="zh-CN" altLang="en-US" sz="2800"/>
          </a:p>
        </p:txBody>
      </p:sp>
      <p:sp>
        <p:nvSpPr>
          <p:cNvPr id="3" name="内容占位符 2"/>
          <p:cNvSpPr>
            <a:spLocks noGrp="1"/>
          </p:cNvSpPr>
          <p:nvPr>
            <p:ph idx="1"/>
          </p:nvPr>
        </p:nvSpPr>
        <p:spPr>
          <a:xfrm>
            <a:off x="331470" y="643890"/>
            <a:ext cx="8229600" cy="3771636"/>
          </a:xfrm>
        </p:spPr>
        <p:txBody>
          <a:bodyPr>
            <a:normAutofit/>
          </a:bodyPr>
          <a:p>
            <a:r>
              <a:rPr lang="zh-CN" altLang="en-US" sz="2000"/>
              <a:t>The descriptive statistics of the value of the variables used are presented in table 1</a:t>
            </a:r>
            <a:r>
              <a:rPr lang="zh-CN" altLang="en-US"/>
              <a:t>.</a:t>
            </a:r>
            <a:endParaRPr lang="zh-CN" altLang="en-US"/>
          </a:p>
          <a:p>
            <a:r>
              <a:rPr lang="zh-CN" altLang="en-US"/>
              <a:t> </a:t>
            </a:r>
            <a:endParaRPr lang="zh-CN" altLang="en-US"/>
          </a:p>
        </p:txBody>
      </p:sp>
      <p:pic>
        <p:nvPicPr>
          <p:cNvPr id="4" name="图片 3"/>
          <p:cNvPicPr>
            <a:picLocks noChangeAspect="1"/>
          </p:cNvPicPr>
          <p:nvPr/>
        </p:nvPicPr>
        <p:blipFill>
          <a:blip r:embed="rId1"/>
          <a:stretch>
            <a:fillRect/>
          </a:stretch>
        </p:blipFill>
        <p:spPr>
          <a:xfrm>
            <a:off x="854075" y="1374140"/>
            <a:ext cx="7184390" cy="3124835"/>
          </a:xfrm>
          <a:prstGeom prst="rect">
            <a:avLst/>
          </a:prstGeom>
        </p:spPr>
      </p:pic>
      <p:sp>
        <p:nvSpPr>
          <p:cNvPr id="100" name="文本框 99"/>
          <p:cNvSpPr txBox="1"/>
          <p:nvPr/>
        </p:nvSpPr>
        <p:spPr>
          <a:xfrm>
            <a:off x="762635" y="4498975"/>
            <a:ext cx="7923530" cy="1383665"/>
          </a:xfrm>
          <a:prstGeom prst="rect">
            <a:avLst/>
          </a:prstGeom>
          <a:noFill/>
          <a:ln w="9525">
            <a:noFill/>
          </a:ln>
        </p:spPr>
        <p:txBody>
          <a:bodyPr wrap="square">
            <a:spAutoFit/>
          </a:bodyPr>
          <a:p>
            <a:pPr indent="0"/>
            <a:r>
              <a:rPr lang="en-US" altLang="zh-CN" sz="1400" b="1">
                <a:latin typeface="TimesNewRoman" charset="0"/>
                <a:cs typeface="TimesNewRoman" charset="0"/>
              </a:rPr>
              <a:t>For all the variables, the values of the mean and of the median are relatively close, revealing the decrease of sample heterogeneity. The average value of ROA is 0.8%, ROE is 34.9% and Z-score is 7.73. Value of standard deviation (SD) of the variable Z-score indicates mainly a higher dynamic of assets than that of capital,respectively due to debts. </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20040" y="367030"/>
            <a:ext cx="8229600" cy="715010"/>
          </a:xfrm>
        </p:spPr>
        <p:txBody>
          <a:bodyPr>
            <a:normAutofit fontScale="90000"/>
          </a:bodyPr>
          <a:p>
            <a:r>
              <a:rPr lang="en-US" sz="2800">
                <a:latin typeface="华文细黑" pitchFamily="2" charset="-122"/>
                <a:sym typeface="+mn-ea"/>
              </a:rPr>
              <a:t>4.</a:t>
            </a:r>
            <a:r>
              <a:rPr sz="2800">
                <a:latin typeface="华文细黑" pitchFamily="2" charset="-122"/>
                <a:sym typeface="+mn-ea"/>
              </a:rPr>
              <a:t>Methodology and results</a:t>
            </a:r>
            <a:br>
              <a:rPr sz="2800" i="0">
                <a:latin typeface="华文细黑" pitchFamily="2" charset="-122"/>
              </a:rPr>
            </a:br>
            <a:endParaRPr lang="zh-CN" altLang="en-US" sz="2800"/>
          </a:p>
        </p:txBody>
      </p:sp>
      <p:sp>
        <p:nvSpPr>
          <p:cNvPr id="3" name="内容占位符 2"/>
          <p:cNvSpPr>
            <a:spLocks noGrp="1"/>
          </p:cNvSpPr>
          <p:nvPr>
            <p:ph idx="1"/>
          </p:nvPr>
        </p:nvSpPr>
        <p:spPr>
          <a:xfrm>
            <a:off x="126365" y="990600"/>
            <a:ext cx="8924925" cy="4114800"/>
          </a:xfrm>
        </p:spPr>
        <p:txBody>
          <a:bodyPr>
            <a:normAutofit lnSpcReduction="10000"/>
          </a:bodyPr>
          <a:p>
            <a:r>
              <a:rPr lang="zh-CN" altLang="en-US" sz="2400"/>
              <a:t>Our empirical approach uses a mixture of time series and cross-sectional data for this research.</a:t>
            </a:r>
            <a:endParaRPr lang="zh-CN" altLang="en-US" sz="2400"/>
          </a:p>
          <a:p>
            <a:r>
              <a:rPr lang="zh-CN" altLang="en-US" sz="2400"/>
              <a:t>To emphasize the dependence between the variables expressing B</a:t>
            </a:r>
            <a:r>
              <a:rPr lang="en-US" altLang="zh-CN" sz="2400"/>
              <a:t>ank </a:t>
            </a:r>
            <a:r>
              <a:rPr lang="zh-CN" altLang="en-US" sz="2400"/>
              <a:t>P</a:t>
            </a:r>
            <a:r>
              <a:rPr lang="en-US" altLang="zh-CN" sz="2400"/>
              <a:t>erformance</a:t>
            </a:r>
            <a:r>
              <a:rPr lang="zh-CN" altLang="en-US" sz="2400"/>
              <a:t> (dependent variables) and those expressing the internal corporate governance (independent variables), we used multiple regression models presented below:</a:t>
            </a:r>
            <a:endParaRPr lang="zh-CN" altLang="en-US" sz="2400"/>
          </a:p>
          <a:p>
            <a:endParaRPr lang="zh-CN" altLang="en-US" sz="2400"/>
          </a:p>
          <a:p>
            <a:pPr marL="0" indent="0">
              <a:buNone/>
            </a:pPr>
            <a:r>
              <a:rPr sz="2400"/>
              <a:t>Yijt</a:t>
            </a:r>
            <a:r>
              <a:rPr lang="en-US" sz="2400"/>
              <a:t>=α</a:t>
            </a:r>
            <a:r>
              <a:rPr sz="2400"/>
              <a:t>j+</a:t>
            </a:r>
            <a:r>
              <a:rPr lang="en-US" sz="2400"/>
              <a:t>β</a:t>
            </a:r>
            <a:r>
              <a:rPr sz="2400"/>
              <a:t>*ICGIjt+</a:t>
            </a:r>
            <a:r>
              <a:rPr lang="en-US" sz="2400"/>
              <a:t>θ</a:t>
            </a:r>
            <a:r>
              <a:rPr sz="2400"/>
              <a:t>k*Fjt+</a:t>
            </a:r>
            <a:r>
              <a:rPr lang="en-US" sz="2400"/>
              <a:t>γ</a:t>
            </a:r>
            <a:r>
              <a:rPr sz="2400"/>
              <a:t>n*Ojt+m*ln(NGDP)+aj+ujt</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25730" y="534035"/>
            <a:ext cx="9154160" cy="4423410"/>
          </a:xfrm>
        </p:spPr>
        <p:txBody>
          <a:bodyPr>
            <a:normAutofit fontScale="80000"/>
          </a:bodyPr>
          <a:p>
            <a:pPr marL="0" indent="0">
              <a:buNone/>
            </a:pPr>
            <a:r>
              <a:rPr lang="en-US" altLang="zh-CN"/>
              <a:t> </a:t>
            </a:r>
            <a:r>
              <a:rPr lang="zh-CN" altLang="en-US"/>
              <a:t> Yijt is the vector of dependent variables,  i being in turn, ROA, ROE and ln(Z-score)</a:t>
            </a:r>
            <a:r>
              <a:rPr lang="en-US" altLang="zh-CN"/>
              <a:t>;</a:t>
            </a:r>
            <a:endParaRPr lang="en-US" altLang="zh-CN"/>
          </a:p>
          <a:p>
            <a:pPr marL="0" indent="0">
              <a:buNone/>
            </a:pPr>
            <a:r>
              <a:rPr lang="zh-CN" altLang="en-US"/>
              <a:t>  </a:t>
            </a:r>
            <a:r>
              <a:rPr lang="en-US">
                <a:sym typeface="+mn-ea"/>
              </a:rPr>
              <a:t>α</a:t>
            </a:r>
            <a:r>
              <a:rPr>
                <a:sym typeface="+mn-ea"/>
              </a:rPr>
              <a:t>j</a:t>
            </a:r>
            <a:r>
              <a:rPr lang="zh-CN" altLang="en-US"/>
              <a:t> is the intercept term; </a:t>
            </a:r>
            <a:endParaRPr lang="zh-CN" altLang="en-US"/>
          </a:p>
          <a:p>
            <a:pPr marL="0" indent="0">
              <a:buNone/>
            </a:pPr>
            <a:r>
              <a:rPr lang="zh-CN" altLang="en-US"/>
              <a:t>  </a:t>
            </a:r>
            <a:r>
              <a:rPr lang="en-US">
                <a:sym typeface="+mn-ea"/>
              </a:rPr>
              <a:t>β </a:t>
            </a:r>
            <a:r>
              <a:rPr lang="zh-CN" altLang="en-US"/>
              <a:t>is the coefficient of the </a:t>
            </a:r>
            <a:r>
              <a:rPr lang="en-US" altLang="zh-CN"/>
              <a:t>ICGI</a:t>
            </a:r>
            <a:endParaRPr lang="en-US" altLang="zh-CN"/>
          </a:p>
          <a:p>
            <a:pPr marL="0" indent="0">
              <a:buNone/>
            </a:pPr>
            <a:r>
              <a:rPr lang="en-US" altLang="zh-CN"/>
              <a:t> </a:t>
            </a:r>
            <a:r>
              <a:rPr lang="zh-CN" altLang="en-US"/>
              <a:t> </a:t>
            </a:r>
            <a:r>
              <a:rPr lang="en-US">
                <a:sym typeface="+mn-ea"/>
              </a:rPr>
              <a:t>θ</a:t>
            </a:r>
            <a:r>
              <a:rPr>
                <a:sym typeface="+mn-ea"/>
              </a:rPr>
              <a:t>k</a:t>
            </a:r>
            <a:r>
              <a:rPr lang="zh-CN" altLang="en-US"/>
              <a:t> is the coefficient of the characteristics of the MB</a:t>
            </a:r>
            <a:endParaRPr lang="zh-CN" altLang="en-US"/>
          </a:p>
          <a:p>
            <a:r>
              <a:rPr lang="zh-CN" altLang="en-US"/>
              <a:t>variable (Fjt); </a:t>
            </a:r>
            <a:r>
              <a:rPr lang="en-US">
                <a:sym typeface="+mn-ea"/>
              </a:rPr>
              <a:t>γ</a:t>
            </a:r>
            <a:r>
              <a:rPr>
                <a:sym typeface="+mn-ea"/>
              </a:rPr>
              <a:t>n </a:t>
            </a:r>
            <a:r>
              <a:rPr lang="zh-CN" altLang="en-US"/>
              <a:t>is the coefficient of the the ownership structure variable (Ojt); m is the coefficient of the NGDP variable; </a:t>
            </a:r>
            <a:endParaRPr lang="zh-CN" altLang="en-US"/>
          </a:p>
          <a:p>
            <a:r>
              <a:rPr lang="zh-CN" altLang="en-US"/>
              <a:t>aj is the unnoticed effect of unit j; ujt is the error term; </a:t>
            </a:r>
            <a:endParaRPr lang="zh-CN" altLang="en-US"/>
          </a:p>
          <a:p>
            <a:r>
              <a:rPr lang="zh-CN" altLang="en-US"/>
              <a:t>t = is the time period and j is cross-sectional observation unit</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4290" y="201930"/>
            <a:ext cx="8846185" cy="3771900"/>
          </a:xfrm>
        </p:spPr>
        <p:txBody>
          <a:bodyPr/>
          <a:p>
            <a:r>
              <a:rPr lang="zh-CN" altLang="en-US" sz="2400"/>
              <a:t>Table 2 reports the results from regressions of ROA, ROE and ln(Z-score).</a:t>
            </a:r>
            <a:endParaRPr lang="zh-CN" altLang="en-US" sz="2400"/>
          </a:p>
          <a:p>
            <a:endParaRPr lang="zh-CN" altLang="en-US" sz="2400"/>
          </a:p>
        </p:txBody>
      </p:sp>
      <p:pic>
        <p:nvPicPr>
          <p:cNvPr id="5" name="图片 4"/>
          <p:cNvPicPr>
            <a:picLocks noChangeAspect="1"/>
          </p:cNvPicPr>
          <p:nvPr/>
        </p:nvPicPr>
        <p:blipFill>
          <a:blip r:embed="rId1"/>
          <a:stretch>
            <a:fillRect/>
          </a:stretch>
        </p:blipFill>
        <p:spPr>
          <a:xfrm>
            <a:off x="224790" y="1250950"/>
            <a:ext cx="8464550" cy="33839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420369"/>
            <a:ext cx="8229600" cy="635265"/>
          </a:xfrm>
        </p:spPr>
        <p:txBody>
          <a:bodyPr/>
          <a:p>
            <a:r>
              <a:rPr lang="zh-CN" altLang="en-US"/>
              <a:t>5. Conclusions</a:t>
            </a:r>
            <a:endParaRPr lang="zh-CN" altLang="en-US"/>
          </a:p>
        </p:txBody>
      </p:sp>
      <p:sp>
        <p:nvSpPr>
          <p:cNvPr id="3" name="内容占位符 2"/>
          <p:cNvSpPr>
            <a:spLocks noGrp="1"/>
          </p:cNvSpPr>
          <p:nvPr>
            <p:ph idx="1"/>
          </p:nvPr>
        </p:nvSpPr>
        <p:spPr>
          <a:xfrm>
            <a:off x="274320" y="792480"/>
            <a:ext cx="8412480" cy="4348480"/>
          </a:xfrm>
        </p:spPr>
        <p:txBody>
          <a:bodyPr>
            <a:normAutofit/>
          </a:bodyPr>
          <a:p>
            <a:pPr marL="0" indent="0" fontAlgn="auto">
              <a:lnSpc>
                <a:spcPct val="150000"/>
              </a:lnSpc>
              <a:spcBef>
                <a:spcPts val="0"/>
              </a:spcBef>
              <a:buNone/>
            </a:pPr>
            <a:r>
              <a:rPr lang="en-US" altLang="zh-CN"/>
              <a:t>  </a:t>
            </a:r>
            <a:r>
              <a:rPr lang="zh-CN" altLang="en-US" sz="1200"/>
              <a:t>The results of the study illustrates that the aggregate influence of internal corporate governance components is negative as regards to ROA, ROE and Z-score, highlighting the need for relaxation duringthe economic recession periods and tightening during the economic growths.</a:t>
            </a:r>
            <a:endParaRPr lang="zh-CN" altLang="en-US" sz="1200"/>
          </a:p>
          <a:p>
            <a:pPr marL="0" indent="0" fontAlgn="auto">
              <a:lnSpc>
                <a:spcPct val="150000"/>
              </a:lnSpc>
              <a:spcBef>
                <a:spcPts val="0"/>
              </a:spcBef>
              <a:buNone/>
            </a:pPr>
            <a:r>
              <a:rPr lang="zh-CN" altLang="en-US" sz="1200"/>
              <a:t>    Regarding the characteristics of the board members, the findings support the idea of increasing the number of members of other nationalities (PRV) and those independents (BI), which should be allowed to make independent and objective decisions. DwHS has also a cautious influence on risk taking. Negative influence on the performance of CNG and DUR support EBA recommendation regarding the existence of a clear policy on the appointment, retention and succession of the MB members. DwFB positive influence on financial performance supports the requirement to include more financial experts in the constituency of the MB, but conditioned to remedy the business behaviour regarding the risks exposure. This recommendation also applies to OUT and to ownership.</a:t>
            </a:r>
            <a:endParaRPr lang="zh-CN" altLang="en-US" sz="1200"/>
          </a:p>
          <a:p>
            <a:pPr marL="0" indent="0" fontAlgn="auto">
              <a:lnSpc>
                <a:spcPct val="150000"/>
              </a:lnSpc>
              <a:spcBef>
                <a:spcPts val="0"/>
              </a:spcBef>
              <a:buNone/>
            </a:pPr>
            <a:r>
              <a:rPr lang="zh-CN" altLang="en-US" sz="1200"/>
              <a:t>     Overall, the results illustrate the importance of the internal corporate governance within banks, whose quality influences the normal course of operations and the financial stability.</a:t>
            </a:r>
            <a:endParaRPr lang="zh-CN" altLang="en-US"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background1.jpg"/>
          <p:cNvPicPr>
            <a:picLocks noChangeAspect="1"/>
          </p:cNvPicPr>
          <p:nvPr/>
        </p:nvPicPr>
        <p:blipFill>
          <a:blip r:embed="rId1" cstate="print"/>
          <a:srcRect t="12988"/>
          <a:stretch>
            <a:fillRect/>
          </a:stretch>
        </p:blipFill>
        <p:spPr>
          <a:xfrm>
            <a:off x="0" y="0"/>
            <a:ext cx="9144000" cy="5715001"/>
          </a:xfrm>
          <a:prstGeom prst="rect">
            <a:avLst/>
          </a:prstGeom>
        </p:spPr>
      </p:pic>
      <p:pic>
        <p:nvPicPr>
          <p:cNvPr id="4" name="图片 3" descr="1369025_233359298000_2.jpg"/>
          <p:cNvPicPr>
            <a:picLocks noChangeAspect="1"/>
          </p:cNvPicPr>
          <p:nvPr/>
        </p:nvPicPr>
        <p:blipFill>
          <a:blip r:embed="rId2" cstate="print">
            <a:clrChange>
              <a:clrFrom>
                <a:srgbClr val="FFFFFF"/>
              </a:clrFrom>
              <a:clrTo>
                <a:srgbClr val="FFFFFF">
                  <a:alpha val="0"/>
                </a:srgbClr>
              </a:clrTo>
            </a:clrChange>
          </a:blip>
          <a:srcRect r="12871" b="12666"/>
          <a:stretch>
            <a:fillRect/>
          </a:stretch>
        </p:blipFill>
        <p:spPr>
          <a:xfrm>
            <a:off x="1682750" y="863279"/>
            <a:ext cx="5422900" cy="4851721"/>
          </a:xfrm>
          <a:prstGeom prst="rect">
            <a:avLst/>
          </a:prstGeom>
        </p:spPr>
      </p:pic>
      <p:sp>
        <p:nvSpPr>
          <p:cNvPr id="7" name="Rectangle 10"/>
          <p:cNvSpPr>
            <a:spLocks noGrp="1" noChangeArrowheads="1"/>
          </p:cNvSpPr>
          <p:nvPr>
            <p:ph type="sldNum" sz="quarter" idx="12"/>
          </p:nvPr>
        </p:nvSpPr>
        <p:spPr>
          <a:xfrm>
            <a:off x="413175" y="5296959"/>
            <a:ext cx="2133600" cy="304271"/>
          </a:xfrm>
          <a:noFill/>
        </p:spPr>
        <p:txBody>
          <a:bodyPr/>
          <a:lstStyle/>
          <a:p>
            <a:pPr algn="l"/>
            <a:r>
              <a:rPr lang="en-US" altLang="zh-CN" dirty="0" smtClean="0">
                <a:solidFill>
                  <a:schemeClr val="tx1"/>
                </a:solidFill>
                <a:latin typeface="Arial" panose="020B0604020202020204" pitchFamily="34" charset="0"/>
              </a:rPr>
              <a:t>The End </a:t>
            </a:r>
            <a:endParaRPr lang="en-US" altLang="zh-CN" dirty="0" smtClean="0">
              <a:solidFill>
                <a:schemeClr val="tx1"/>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452438" y="1202802"/>
            <a:ext cx="8207375" cy="479425"/>
            <a:chOff x="452438" y="1168400"/>
            <a:chExt cx="8207375" cy="479425"/>
          </a:xfrm>
        </p:grpSpPr>
        <p:sp>
          <p:nvSpPr>
            <p:cNvPr id="4" name="AutoShape 3"/>
            <p:cNvSpPr>
              <a:spLocks noChangeArrowheads="1"/>
            </p:cNvSpPr>
            <p:nvPr/>
          </p:nvSpPr>
          <p:spPr bwMode="auto">
            <a:xfrm>
              <a:off x="1016000" y="1168400"/>
              <a:ext cx="7643813" cy="479425"/>
            </a:xfrm>
            <a:prstGeom prst="roundRect">
              <a:avLst>
                <a:gd name="adj" fmla="val 0"/>
              </a:avLst>
            </a:prstGeom>
            <a:noFill/>
            <a:ln w="3175">
              <a:solidFill>
                <a:srgbClr val="808080"/>
              </a:solidFill>
              <a:round/>
            </a:ln>
          </p:spPr>
          <p:txBody>
            <a:bodyPr anchor="ctr"/>
            <a:lstStyle/>
            <a:p>
              <a:endParaRPr lang="en-US" altLang="zh-CN" i="0">
                <a:latin typeface="华文细黑" pitchFamily="2" charset="-122"/>
              </a:endParaRPr>
            </a:p>
          </p:txBody>
        </p:sp>
        <p:sp>
          <p:nvSpPr>
            <p:cNvPr id="5" name="Rectangle 4"/>
            <p:cNvSpPr>
              <a:spLocks noChangeArrowheads="1"/>
            </p:cNvSpPr>
            <p:nvPr/>
          </p:nvSpPr>
          <p:spPr bwMode="auto">
            <a:xfrm>
              <a:off x="452438" y="1168400"/>
              <a:ext cx="473075" cy="474662"/>
            </a:xfrm>
            <a:prstGeom prst="rect">
              <a:avLst/>
            </a:prstGeom>
            <a:solidFill>
              <a:srgbClr val="0070C0"/>
            </a:solidFill>
            <a:ln w="9525">
              <a:noFill/>
              <a:miter lim="800000"/>
            </a:ln>
          </p:spPr>
          <p:txBody>
            <a:bodyPr wrap="none" anchor="ctr"/>
            <a:lstStyle/>
            <a:p>
              <a:pPr algn="ctr"/>
              <a:r>
                <a:rPr lang="en-US" altLang="zh-CN" sz="2400" dirty="0">
                  <a:solidFill>
                    <a:schemeClr val="bg1"/>
                  </a:solidFill>
                  <a:effectLst>
                    <a:outerShdw blurRad="38100" dist="38100" dir="2700000" algn="tl">
                      <a:srgbClr val="000000">
                        <a:alpha val="43137"/>
                      </a:srgbClr>
                    </a:outerShdw>
                  </a:effectLst>
                </a:rPr>
                <a:t>1</a:t>
              </a:r>
              <a:endParaRPr lang="en-US" altLang="zh-CN" sz="2400" dirty="0">
                <a:solidFill>
                  <a:schemeClr val="bg1"/>
                </a:solidFill>
                <a:effectLst>
                  <a:outerShdw blurRad="38100" dist="38100" dir="2700000" algn="tl">
                    <a:srgbClr val="000000">
                      <a:alpha val="43137"/>
                    </a:srgbClr>
                  </a:outerShdw>
                </a:effectLst>
              </a:endParaRPr>
            </a:p>
          </p:txBody>
        </p:sp>
      </p:grpSp>
      <p:grpSp>
        <p:nvGrpSpPr>
          <p:cNvPr id="31" name="组合 30"/>
          <p:cNvGrpSpPr/>
          <p:nvPr/>
        </p:nvGrpSpPr>
        <p:grpSpPr>
          <a:xfrm>
            <a:off x="452438" y="2361678"/>
            <a:ext cx="8207375" cy="479425"/>
            <a:chOff x="452438" y="2235200"/>
            <a:chExt cx="8207375" cy="479425"/>
          </a:xfrm>
        </p:grpSpPr>
        <p:sp>
          <p:nvSpPr>
            <p:cNvPr id="8" name="AutoShape 7"/>
            <p:cNvSpPr>
              <a:spLocks noChangeArrowheads="1"/>
            </p:cNvSpPr>
            <p:nvPr/>
          </p:nvSpPr>
          <p:spPr bwMode="auto">
            <a:xfrm>
              <a:off x="1016000" y="2235200"/>
              <a:ext cx="7643813" cy="479425"/>
            </a:xfrm>
            <a:prstGeom prst="roundRect">
              <a:avLst>
                <a:gd name="adj" fmla="val 0"/>
              </a:avLst>
            </a:prstGeom>
            <a:noFill/>
            <a:ln w="3175">
              <a:solidFill>
                <a:srgbClr val="808080"/>
              </a:solidFill>
              <a:round/>
            </a:ln>
          </p:spPr>
          <p:txBody>
            <a:bodyPr anchor="ctr"/>
            <a:lstStyle/>
            <a:p>
              <a:r>
                <a:rPr lang="en-US" altLang="zh-CN" i="0">
                  <a:latin typeface="华文细黑" pitchFamily="2" charset="-122"/>
                </a:rPr>
                <a:t>Data and the variables</a:t>
              </a:r>
              <a:endParaRPr lang="en-US" altLang="zh-CN" i="0">
                <a:latin typeface="华文细黑" pitchFamily="2" charset="-122"/>
              </a:endParaRPr>
            </a:p>
          </p:txBody>
        </p:sp>
        <p:sp>
          <p:nvSpPr>
            <p:cNvPr id="9" name="Rectangle 8"/>
            <p:cNvSpPr>
              <a:spLocks noChangeArrowheads="1"/>
            </p:cNvSpPr>
            <p:nvPr/>
          </p:nvSpPr>
          <p:spPr bwMode="auto">
            <a:xfrm>
              <a:off x="452438" y="2235200"/>
              <a:ext cx="473075" cy="474662"/>
            </a:xfrm>
            <a:prstGeom prst="rect">
              <a:avLst/>
            </a:prstGeom>
            <a:solidFill>
              <a:srgbClr val="0070C0"/>
            </a:solidFill>
            <a:ln w="9525">
              <a:noFill/>
              <a:miter lim="800000"/>
            </a:ln>
          </p:spPr>
          <p:txBody>
            <a:bodyPr wrap="none" anchor="ctr"/>
            <a:lstStyle/>
            <a:p>
              <a:pPr algn="ctr"/>
              <a:r>
                <a:rPr lang="en-US" altLang="zh-CN" sz="2400" dirty="0">
                  <a:solidFill>
                    <a:schemeClr val="bg1"/>
                  </a:solidFill>
                  <a:effectLst>
                    <a:outerShdw blurRad="38100" dist="38100" dir="2700000" algn="tl">
                      <a:srgbClr val="000000">
                        <a:alpha val="43137"/>
                      </a:srgbClr>
                    </a:outerShdw>
                  </a:effectLst>
                </a:rPr>
                <a:t>3</a:t>
              </a:r>
              <a:endParaRPr lang="en-US" altLang="zh-CN" sz="2400" dirty="0">
                <a:solidFill>
                  <a:schemeClr val="bg1"/>
                </a:solidFill>
                <a:effectLst>
                  <a:outerShdw blurRad="38100" dist="38100" dir="2700000" algn="tl">
                    <a:srgbClr val="000000">
                      <a:alpha val="43137"/>
                    </a:srgbClr>
                  </a:outerShdw>
                </a:effectLst>
              </a:endParaRPr>
            </a:p>
          </p:txBody>
        </p:sp>
      </p:grpSp>
      <p:grpSp>
        <p:nvGrpSpPr>
          <p:cNvPr id="30" name="组合 29"/>
          <p:cNvGrpSpPr/>
          <p:nvPr/>
        </p:nvGrpSpPr>
        <p:grpSpPr>
          <a:xfrm>
            <a:off x="452438" y="2940481"/>
            <a:ext cx="8207375" cy="479425"/>
            <a:chOff x="452438" y="2768600"/>
            <a:chExt cx="8207375" cy="479425"/>
          </a:xfrm>
        </p:grpSpPr>
        <p:sp>
          <p:nvSpPr>
            <p:cNvPr id="10" name="AutoShape 9"/>
            <p:cNvSpPr>
              <a:spLocks noChangeArrowheads="1"/>
            </p:cNvSpPr>
            <p:nvPr/>
          </p:nvSpPr>
          <p:spPr bwMode="auto">
            <a:xfrm>
              <a:off x="1016000" y="2768600"/>
              <a:ext cx="7643813" cy="479425"/>
            </a:xfrm>
            <a:prstGeom prst="roundRect">
              <a:avLst>
                <a:gd name="adj" fmla="val 0"/>
              </a:avLst>
            </a:prstGeom>
            <a:noFill/>
            <a:ln w="3175">
              <a:solidFill>
                <a:srgbClr val="808080"/>
              </a:solidFill>
              <a:round/>
            </a:ln>
          </p:spPr>
          <p:txBody>
            <a:bodyPr anchor="ctr"/>
            <a:lstStyle/>
            <a:p>
              <a:r>
                <a:rPr i="0">
                  <a:latin typeface="华文细黑" pitchFamily="2" charset="-122"/>
                </a:rPr>
                <a:t>Methodology and results</a:t>
              </a:r>
              <a:endParaRPr i="0">
                <a:latin typeface="华文细黑" pitchFamily="2" charset="-122"/>
              </a:endParaRPr>
            </a:p>
          </p:txBody>
        </p:sp>
        <p:sp>
          <p:nvSpPr>
            <p:cNvPr id="11" name="Rectangle 10"/>
            <p:cNvSpPr>
              <a:spLocks noChangeArrowheads="1"/>
            </p:cNvSpPr>
            <p:nvPr/>
          </p:nvSpPr>
          <p:spPr bwMode="auto">
            <a:xfrm>
              <a:off x="452438" y="2768600"/>
              <a:ext cx="473075" cy="474662"/>
            </a:xfrm>
            <a:prstGeom prst="rect">
              <a:avLst/>
            </a:prstGeom>
            <a:solidFill>
              <a:srgbClr val="0070C0"/>
            </a:solidFill>
            <a:ln w="9525">
              <a:noFill/>
              <a:miter lim="800000"/>
            </a:ln>
          </p:spPr>
          <p:txBody>
            <a:bodyPr wrap="none" anchor="ctr"/>
            <a:lstStyle/>
            <a:p>
              <a:pPr algn="ctr"/>
              <a:r>
                <a:rPr lang="en-US" altLang="zh-CN" sz="2400" dirty="0">
                  <a:solidFill>
                    <a:schemeClr val="bg1"/>
                  </a:solidFill>
                  <a:effectLst>
                    <a:outerShdw blurRad="38100" dist="38100" dir="2700000" algn="tl">
                      <a:srgbClr val="000000">
                        <a:alpha val="43137"/>
                      </a:srgbClr>
                    </a:outerShdw>
                  </a:effectLst>
                </a:rPr>
                <a:t>4</a:t>
              </a:r>
              <a:endParaRPr lang="en-US" altLang="zh-CN" sz="2400" dirty="0">
                <a:solidFill>
                  <a:schemeClr val="bg1"/>
                </a:solidFill>
                <a:effectLst>
                  <a:outerShdw blurRad="38100" dist="38100" dir="2700000" algn="tl">
                    <a:srgbClr val="000000">
                      <a:alpha val="43137"/>
                    </a:srgbClr>
                  </a:outerShdw>
                </a:effectLst>
              </a:endParaRPr>
            </a:p>
          </p:txBody>
        </p:sp>
      </p:grpSp>
      <p:grpSp>
        <p:nvGrpSpPr>
          <p:cNvPr id="29" name="组合 28"/>
          <p:cNvGrpSpPr/>
          <p:nvPr/>
        </p:nvGrpSpPr>
        <p:grpSpPr>
          <a:xfrm>
            <a:off x="452438" y="3520554"/>
            <a:ext cx="8207375" cy="479425"/>
            <a:chOff x="452438" y="3311525"/>
            <a:chExt cx="8207375" cy="479425"/>
          </a:xfrm>
        </p:grpSpPr>
        <p:sp>
          <p:nvSpPr>
            <p:cNvPr id="12" name="AutoShape 11"/>
            <p:cNvSpPr>
              <a:spLocks noChangeArrowheads="1"/>
            </p:cNvSpPr>
            <p:nvPr/>
          </p:nvSpPr>
          <p:spPr bwMode="auto">
            <a:xfrm>
              <a:off x="1016000" y="3311525"/>
              <a:ext cx="7643813" cy="479425"/>
            </a:xfrm>
            <a:prstGeom prst="roundRect">
              <a:avLst>
                <a:gd name="adj" fmla="val 0"/>
              </a:avLst>
            </a:prstGeom>
            <a:noFill/>
            <a:ln w="3175">
              <a:solidFill>
                <a:srgbClr val="808080"/>
              </a:solidFill>
              <a:round/>
            </a:ln>
          </p:spPr>
          <p:txBody>
            <a:bodyPr anchor="ctr"/>
            <a:lstStyle/>
            <a:p>
              <a:endParaRPr lang="en-US" altLang="zh-CN" i="0">
                <a:latin typeface="华文细黑" pitchFamily="2" charset="-122"/>
              </a:endParaRPr>
            </a:p>
          </p:txBody>
        </p:sp>
        <p:sp>
          <p:nvSpPr>
            <p:cNvPr id="13" name="Rectangle 12"/>
            <p:cNvSpPr>
              <a:spLocks noChangeArrowheads="1"/>
            </p:cNvSpPr>
            <p:nvPr/>
          </p:nvSpPr>
          <p:spPr bwMode="auto">
            <a:xfrm>
              <a:off x="452438" y="3311525"/>
              <a:ext cx="473075" cy="474662"/>
            </a:xfrm>
            <a:prstGeom prst="rect">
              <a:avLst/>
            </a:prstGeom>
            <a:solidFill>
              <a:srgbClr val="0070C0"/>
            </a:solidFill>
            <a:ln w="9525">
              <a:noFill/>
              <a:miter lim="800000"/>
            </a:ln>
          </p:spPr>
          <p:txBody>
            <a:bodyPr wrap="none" anchor="ctr"/>
            <a:lstStyle/>
            <a:p>
              <a:pPr algn="ctr"/>
              <a:r>
                <a:rPr lang="en-US" altLang="zh-CN" sz="2400" dirty="0">
                  <a:solidFill>
                    <a:schemeClr val="bg1"/>
                  </a:solidFill>
                  <a:effectLst>
                    <a:outerShdw blurRad="38100" dist="38100" dir="2700000" algn="tl">
                      <a:srgbClr val="000000">
                        <a:alpha val="43137"/>
                      </a:srgbClr>
                    </a:outerShdw>
                  </a:effectLst>
                </a:rPr>
                <a:t>5</a:t>
              </a:r>
              <a:endParaRPr lang="en-US" altLang="zh-CN" sz="2400" dirty="0">
                <a:solidFill>
                  <a:schemeClr val="bg1"/>
                </a:solidFill>
                <a:effectLst>
                  <a:outerShdw blurRad="38100" dist="38100" dir="2700000" algn="tl">
                    <a:srgbClr val="000000">
                      <a:alpha val="43137"/>
                    </a:srgbClr>
                  </a:outerShdw>
                </a:effectLst>
              </a:endParaRPr>
            </a:p>
          </p:txBody>
        </p:sp>
      </p:grpSp>
      <p:grpSp>
        <p:nvGrpSpPr>
          <p:cNvPr id="32" name="组合 31"/>
          <p:cNvGrpSpPr/>
          <p:nvPr/>
        </p:nvGrpSpPr>
        <p:grpSpPr>
          <a:xfrm>
            <a:off x="452438" y="1782240"/>
            <a:ext cx="8185150" cy="491490"/>
            <a:chOff x="452438" y="1701800"/>
            <a:chExt cx="8185150" cy="491490"/>
          </a:xfrm>
        </p:grpSpPr>
        <p:sp>
          <p:nvSpPr>
            <p:cNvPr id="6" name="AutoShape 5"/>
            <p:cNvSpPr>
              <a:spLocks noChangeArrowheads="1"/>
            </p:cNvSpPr>
            <p:nvPr/>
          </p:nvSpPr>
          <p:spPr bwMode="auto">
            <a:xfrm>
              <a:off x="993775" y="1713865"/>
              <a:ext cx="7643813" cy="479425"/>
            </a:xfrm>
            <a:prstGeom prst="roundRect">
              <a:avLst>
                <a:gd name="adj" fmla="val 0"/>
              </a:avLst>
            </a:prstGeom>
            <a:gradFill flip="none" rotWithShape="1">
              <a:gsLst>
                <a:gs pos="0">
                  <a:schemeClr val="tx1">
                    <a:lumMod val="75000"/>
                    <a:lumOff val="25000"/>
                  </a:schemeClr>
                </a:gs>
                <a:gs pos="66000">
                  <a:schemeClr val="accent1">
                    <a:shade val="67500"/>
                    <a:satMod val="115000"/>
                  </a:schemeClr>
                </a:gs>
                <a:gs pos="100000">
                  <a:schemeClr val="bg2">
                    <a:lumMod val="75000"/>
                  </a:schemeClr>
                </a:gs>
              </a:gsLst>
              <a:lin ang="2700000" scaled="1"/>
              <a:tileRect/>
            </a:gradFill>
            <a:ln w="3175">
              <a:solidFill>
                <a:srgbClr val="C0C0C0"/>
              </a:solidFill>
              <a:round/>
            </a:ln>
          </p:spPr>
          <p:txBody>
            <a:bodyPr anchor="ctr"/>
            <a:lstStyle/>
            <a:p>
              <a:r>
                <a:rPr lang="en-US" altLang="zh-CN" dirty="0">
                  <a:solidFill>
                    <a:schemeClr val="bg1"/>
                  </a:solidFill>
                  <a:effectLst>
                    <a:outerShdw blurRad="38100" dist="38100" dir="2700000" algn="tl">
                      <a:srgbClr val="000000">
                        <a:alpha val="43137"/>
                      </a:srgbClr>
                    </a:outerShdw>
                  </a:effectLst>
                  <a:latin typeface="华文细黑" pitchFamily="2" charset="-122"/>
                </a:rPr>
                <a:t>Hypothesis</a:t>
              </a:r>
              <a:endParaRPr lang="en-US" altLang="zh-CN" dirty="0">
                <a:solidFill>
                  <a:schemeClr val="bg1"/>
                </a:solidFill>
                <a:effectLst>
                  <a:outerShdw blurRad="38100" dist="38100" dir="2700000" algn="tl">
                    <a:srgbClr val="000000">
                      <a:alpha val="43137"/>
                    </a:srgbClr>
                  </a:outerShdw>
                </a:effectLst>
                <a:latin typeface="华文细黑" pitchFamily="2" charset="-122"/>
              </a:endParaRPr>
            </a:p>
          </p:txBody>
        </p:sp>
        <p:sp>
          <p:nvSpPr>
            <p:cNvPr id="7" name="Rectangle 6"/>
            <p:cNvSpPr>
              <a:spLocks noChangeArrowheads="1"/>
            </p:cNvSpPr>
            <p:nvPr/>
          </p:nvSpPr>
          <p:spPr bwMode="auto">
            <a:xfrm>
              <a:off x="452438" y="1701800"/>
              <a:ext cx="473075" cy="474662"/>
            </a:xfrm>
            <a:prstGeom prst="rect">
              <a:avLst/>
            </a:prstGeom>
            <a:solidFill>
              <a:srgbClr val="0070C0"/>
            </a:solidFill>
            <a:ln w="9525">
              <a:noFill/>
              <a:miter lim="800000"/>
            </a:ln>
          </p:spPr>
          <p:txBody>
            <a:bodyPr wrap="none" anchor="ctr"/>
            <a:lstStyle/>
            <a:p>
              <a:pPr algn="ctr"/>
              <a:r>
                <a:rPr lang="en-US" altLang="zh-CN" sz="2400" dirty="0">
                  <a:solidFill>
                    <a:schemeClr val="bg1"/>
                  </a:solidFill>
                  <a:effectLst>
                    <a:outerShdw blurRad="38100" dist="38100" dir="2700000" algn="tl">
                      <a:srgbClr val="000000">
                        <a:alpha val="43137"/>
                      </a:srgbClr>
                    </a:outerShdw>
                  </a:effectLst>
                </a:rPr>
                <a:t>2</a:t>
              </a:r>
              <a:endParaRPr lang="en-US" altLang="zh-CN" sz="2400" dirty="0">
                <a:solidFill>
                  <a:schemeClr val="bg1"/>
                </a:solidFill>
                <a:effectLst>
                  <a:outerShdw blurRad="38100" dist="38100" dir="2700000" algn="tl">
                    <a:srgbClr val="000000">
                      <a:alpha val="43137"/>
                    </a:srgbClr>
                  </a:outerShdw>
                </a:effectLst>
              </a:endParaRPr>
            </a:p>
          </p:txBody>
        </p:sp>
      </p:grpSp>
      <p:sp>
        <p:nvSpPr>
          <p:cNvPr id="26" name="矩形 25"/>
          <p:cNvSpPr/>
          <p:nvPr/>
        </p:nvSpPr>
        <p:spPr>
          <a:xfrm>
            <a:off x="349250" y="610646"/>
            <a:ext cx="2794355" cy="584775"/>
          </a:xfrm>
          <a:prstGeom prst="rect">
            <a:avLst/>
          </a:prstGeom>
        </p:spPr>
        <p:txBody>
          <a:bodyPr wrap="none">
            <a:spAutoFit/>
          </a:bodyPr>
          <a:lstStyle/>
          <a:p>
            <a:r>
              <a:rPr lang="zh-CN" altLang="en-US" sz="3200" b="1" i="0" dirty="0" smtClean="0">
                <a:solidFill>
                  <a:srgbClr val="C00000"/>
                </a:solidFill>
                <a:latin typeface="华文细黑" pitchFamily="2" charset="-122"/>
              </a:rPr>
              <a:t>目 录 </a:t>
            </a:r>
            <a:r>
              <a:rPr lang="en-US" altLang="zh-CN" sz="2800" b="1" i="0" dirty="0" smtClean="0">
                <a:latin typeface="华文细黑" pitchFamily="2" charset="-122"/>
              </a:rPr>
              <a:t>Contents</a:t>
            </a:r>
            <a:endParaRPr lang="en-US" altLang="zh-CN" sz="2800" b="1" i="0" dirty="0">
              <a:latin typeface="华文细黑" pitchFamily="2" charset="-122"/>
            </a:endParaRPr>
          </a:p>
        </p:txBody>
      </p:sp>
      <p:sp>
        <p:nvSpPr>
          <p:cNvPr id="34" name="Rectangle 10"/>
          <p:cNvSpPr>
            <a:spLocks noGrp="1" noChangeArrowheads="1"/>
          </p:cNvSpPr>
          <p:nvPr>
            <p:ph type="sldNum" sz="quarter" idx="12"/>
          </p:nvPr>
        </p:nvSpPr>
        <p:spPr>
          <a:xfrm>
            <a:off x="413175" y="5296959"/>
            <a:ext cx="2133600" cy="304271"/>
          </a:xfrm>
          <a:noFill/>
        </p:spPr>
        <p:txBody>
          <a:bodyPr/>
          <a:lstStyle/>
          <a:p>
            <a:r>
              <a:rPr lang="de-DE" altLang="zh-CN" dirty="0" smtClean="0">
                <a:solidFill>
                  <a:schemeClr val="tx1"/>
                </a:solidFill>
                <a:latin typeface="Arial" panose="020B0604020202020204" pitchFamily="34" charset="0"/>
              </a:rPr>
              <a:t>Page </a:t>
            </a:r>
            <a:r>
              <a:rPr lang="de-DE" altLang="zh-CN" dirty="0" smtClean="0">
                <a:solidFill>
                  <a:schemeClr val="tx1"/>
                </a:solidFill>
                <a:latin typeface="Arial" panose="020B0604020202020204" pitchFamily="34" charset="0"/>
                <a:sym typeface="MS UI Gothic" panose="020B0600070205080204" pitchFamily="34" charset="-128"/>
              </a:rPr>
              <a:t></a:t>
            </a:r>
            <a:r>
              <a:rPr lang="de-DE" altLang="zh-CN" dirty="0" smtClean="0">
                <a:solidFill>
                  <a:schemeClr val="tx1"/>
                </a:solidFill>
                <a:latin typeface="Arial" panose="020B0604020202020204" pitchFamily="34" charset="0"/>
              </a:rPr>
              <a:t> </a:t>
            </a:r>
            <a:fld id="{F528E655-0910-458B-B422-866D9DD75A45}" type="slidenum">
              <a:rPr lang="zh-CN" altLang="en-US" dirty="0" smtClean="0">
                <a:solidFill>
                  <a:schemeClr val="tx1"/>
                </a:solidFill>
                <a:latin typeface="Arial" panose="020B0604020202020204" pitchFamily="34" charset="0"/>
              </a:rPr>
            </a:fld>
            <a:endParaRPr lang="en-US" altLang="zh-CN" dirty="0" smtClean="0">
              <a:solidFill>
                <a:schemeClr val="tx1"/>
              </a:solidFill>
              <a:latin typeface="Arial" panose="020B0604020202020204" pitchFamily="34" charset="0"/>
            </a:endParaRPr>
          </a:p>
        </p:txBody>
      </p:sp>
      <p:sp>
        <p:nvSpPr>
          <p:cNvPr id="2" name="文本框 1"/>
          <p:cNvSpPr txBox="1"/>
          <p:nvPr/>
        </p:nvSpPr>
        <p:spPr>
          <a:xfrm>
            <a:off x="1016000" y="1308735"/>
            <a:ext cx="1593215" cy="368300"/>
          </a:xfrm>
          <a:prstGeom prst="rect">
            <a:avLst/>
          </a:prstGeom>
          <a:noFill/>
        </p:spPr>
        <p:txBody>
          <a:bodyPr wrap="none" rtlCol="0" anchor="t">
            <a:spAutoFit/>
          </a:bodyPr>
          <a:p>
            <a:r>
              <a:rPr lang="en-US" altLang="zh-CN"/>
              <a:t>Introduction</a:t>
            </a:r>
            <a:endParaRPr lang="en-US" altLang="zh-CN"/>
          </a:p>
        </p:txBody>
      </p:sp>
      <p:sp>
        <p:nvSpPr>
          <p:cNvPr id="3" name="文本框 2"/>
          <p:cNvSpPr txBox="1"/>
          <p:nvPr/>
        </p:nvSpPr>
        <p:spPr>
          <a:xfrm>
            <a:off x="1016000" y="3576320"/>
            <a:ext cx="2540000" cy="368300"/>
          </a:xfrm>
          <a:prstGeom prst="rect">
            <a:avLst/>
          </a:prstGeom>
          <a:noFill/>
        </p:spPr>
        <p:txBody>
          <a:bodyPr wrap="square" rtlCol="0" anchor="t">
            <a:spAutoFit/>
          </a:bodyPr>
          <a:p>
            <a:r>
              <a:rPr lang="zh-CN" altLang="en-US"/>
              <a:t>Conclusions</a:t>
            </a: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00380"/>
            <a:ext cx="8229600" cy="543560"/>
          </a:xfrm>
        </p:spPr>
        <p:txBody>
          <a:bodyPr>
            <a:normAutofit fontScale="90000"/>
          </a:bodyPr>
          <a:lstStyle/>
          <a:p>
            <a:pPr marL="361950"/>
            <a:r>
              <a:rPr lang="en-US" altLang="zh-CN" dirty="0">
                <a:solidFill>
                  <a:schemeClr val="tx1">
                    <a:lumMod val="95000"/>
                    <a:lumOff val="5000"/>
                  </a:schemeClr>
                </a:solidFill>
                <a:cs typeface="+mn-ea"/>
                <a:sym typeface="+mn-lt"/>
              </a:rPr>
              <a:t>1.Introduction</a:t>
            </a:r>
            <a:br>
              <a:rPr lang="zh-CN" altLang="en-US"/>
            </a:br>
            <a:endParaRPr lang="zh-CN" altLang="en-US" dirty="0"/>
          </a:p>
        </p:txBody>
      </p:sp>
      <p:pic>
        <p:nvPicPr>
          <p:cNvPr id="9" name="Picture 57"/>
          <p:cNvPicPr>
            <a:picLocks noChangeAspect="1" noChangeArrowheads="1"/>
          </p:cNvPicPr>
          <p:nvPr/>
        </p:nvPicPr>
        <p:blipFill>
          <a:blip r:embed="rId1" cstate="print">
            <a:lum bright="24000"/>
          </a:blip>
          <a:srcRect t="50450" r="-420"/>
          <a:stretch>
            <a:fillRect/>
          </a:stretch>
        </p:blipFill>
        <p:spPr bwMode="gray">
          <a:xfrm>
            <a:off x="4705350" y="1924050"/>
            <a:ext cx="4119563" cy="101600"/>
          </a:xfrm>
          <a:prstGeom prst="rect">
            <a:avLst/>
          </a:prstGeom>
          <a:noFill/>
          <a:ln w="9525">
            <a:noFill/>
            <a:miter lim="800000"/>
            <a:headEnd/>
            <a:tailEnd/>
          </a:ln>
        </p:spPr>
      </p:pic>
      <p:grpSp>
        <p:nvGrpSpPr>
          <p:cNvPr id="12" name="组合 11"/>
          <p:cNvGrpSpPr/>
          <p:nvPr/>
        </p:nvGrpSpPr>
        <p:grpSpPr>
          <a:xfrm>
            <a:off x="318770" y="1484630"/>
            <a:ext cx="7753985" cy="3652520"/>
            <a:chOff x="319087" y="1484313"/>
            <a:chExt cx="4119880" cy="3652837"/>
          </a:xfrm>
        </p:grpSpPr>
        <p:sp>
          <p:nvSpPr>
            <p:cNvPr id="4" name="Rectangle 3"/>
            <p:cNvSpPr>
              <a:spLocks noChangeArrowheads="1"/>
            </p:cNvSpPr>
            <p:nvPr/>
          </p:nvSpPr>
          <p:spPr bwMode="auto">
            <a:xfrm>
              <a:off x="468313" y="1484313"/>
              <a:ext cx="3816350" cy="431800"/>
            </a:xfrm>
            <a:prstGeom prst="rect">
              <a:avLst/>
            </a:prstGeom>
            <a:solidFill>
              <a:srgbClr val="0070C0"/>
            </a:solidFill>
            <a:ln w="9525">
              <a:noFill/>
              <a:miter lim="800000"/>
            </a:ln>
          </p:spPr>
          <p:txBody>
            <a:bodyPr wrap="none" anchor="ctr"/>
            <a:lstStyle/>
            <a:p>
              <a:pPr algn="ctr"/>
              <a:r>
                <a:rPr lang="en-US" altLang="zh-CN" b="1" dirty="0">
                  <a:solidFill>
                    <a:schemeClr val="bg1"/>
                  </a:solidFill>
                  <a:effectLst>
                    <a:outerShdw blurRad="38100" dist="38100" dir="2700000" algn="tl">
                      <a:srgbClr val="000000">
                        <a:alpha val="43137"/>
                      </a:srgbClr>
                    </a:outerShdw>
                  </a:effectLst>
                </a:rPr>
                <a:t>Problems</a:t>
              </a:r>
              <a:endParaRPr lang="en-US" altLang="zh-CN" b="1" dirty="0">
                <a:solidFill>
                  <a:schemeClr val="bg1"/>
                </a:solidFill>
                <a:effectLst>
                  <a:outerShdw blurRad="38100" dist="38100" dir="2700000" algn="tl">
                    <a:srgbClr val="000000">
                      <a:alpha val="43137"/>
                    </a:srgbClr>
                  </a:outerShdw>
                </a:effectLst>
              </a:endParaRPr>
            </a:p>
          </p:txBody>
        </p:sp>
        <p:sp>
          <p:nvSpPr>
            <p:cNvPr id="6" name="AutoShape 6"/>
            <p:cNvSpPr>
              <a:spLocks noChangeArrowheads="1"/>
            </p:cNvSpPr>
            <p:nvPr/>
          </p:nvSpPr>
          <p:spPr bwMode="auto">
            <a:xfrm>
              <a:off x="468312" y="2145983"/>
              <a:ext cx="3970655" cy="2879725"/>
            </a:xfrm>
            <a:prstGeom prst="roundRect">
              <a:avLst>
                <a:gd name="adj" fmla="val 0"/>
              </a:avLst>
            </a:prstGeom>
            <a:noFill/>
            <a:ln w="3175">
              <a:solidFill>
                <a:srgbClr val="969696"/>
              </a:solidFill>
              <a:round/>
            </a:ln>
          </p:spPr>
          <p:txBody>
            <a:bodyPr/>
            <a:lstStyle/>
            <a:p>
              <a:pPr marL="357505" indent="-357505">
                <a:lnSpc>
                  <a:spcPct val="120000"/>
                </a:lnSpc>
                <a:spcBef>
                  <a:spcPct val="50000"/>
                </a:spcBef>
                <a:buClr>
                  <a:schemeClr val="accent2"/>
                </a:buClr>
                <a:buFont typeface="Wingdings" panose="05000000000000000000" pitchFamily="2" charset="2"/>
                <a:buChar char="n"/>
              </a:pPr>
              <a:r>
                <a:rPr lang="en-US" altLang="zh-CN" sz="1600" i="0" dirty="0">
                  <a:solidFill>
                    <a:schemeClr val="tx2"/>
                  </a:solidFill>
                </a:rPr>
                <a:t>In the context of banks being essential for a proper functioning of the economic activities, a special attention is allocated to ensuring the stability of the banking system. A major role for ensuring the banks stability is played by the </a:t>
              </a:r>
              <a:r>
                <a:rPr lang="en-US" altLang="zh-CN" sz="1600" i="0" dirty="0">
                  <a:solidFill>
                    <a:srgbClr val="FF0000"/>
                  </a:solidFill>
                  <a:uFillTx/>
                </a:rPr>
                <a:t>corporative governance (CG).</a:t>
              </a:r>
              <a:endParaRPr lang="en-US" altLang="zh-CN" sz="1600" i="0" dirty="0">
                <a:solidFill>
                  <a:srgbClr val="FF0000"/>
                </a:solidFill>
                <a:uFillTx/>
              </a:endParaRPr>
            </a:p>
          </p:txBody>
        </p:sp>
        <p:pic>
          <p:nvPicPr>
            <p:cNvPr id="8" name="Picture 57"/>
            <p:cNvPicPr>
              <a:picLocks noChangeAspect="1" noChangeArrowheads="1"/>
            </p:cNvPicPr>
            <p:nvPr/>
          </p:nvPicPr>
          <p:blipFill>
            <a:blip r:embed="rId1" cstate="print">
              <a:lum bright="24000"/>
            </a:blip>
            <a:srcRect t="50450" r="-420"/>
            <a:stretch>
              <a:fillRect/>
            </a:stretch>
          </p:blipFill>
          <p:spPr bwMode="gray">
            <a:xfrm>
              <a:off x="319087" y="1924050"/>
              <a:ext cx="4119563" cy="101600"/>
            </a:xfrm>
            <a:prstGeom prst="rect">
              <a:avLst/>
            </a:prstGeom>
            <a:noFill/>
            <a:ln w="9525">
              <a:noFill/>
              <a:miter lim="800000"/>
              <a:headEnd/>
              <a:tailEnd/>
            </a:ln>
          </p:spPr>
        </p:pic>
        <p:pic>
          <p:nvPicPr>
            <p:cNvPr id="10" name="Picture 57"/>
            <p:cNvPicPr>
              <a:picLocks noChangeAspect="1" noChangeArrowheads="1"/>
            </p:cNvPicPr>
            <p:nvPr/>
          </p:nvPicPr>
          <p:blipFill>
            <a:blip r:embed="rId1" cstate="print">
              <a:lum bright="24000"/>
            </a:blip>
            <a:srcRect t="50450" r="-420"/>
            <a:stretch>
              <a:fillRect/>
            </a:stretch>
          </p:blipFill>
          <p:spPr bwMode="gray">
            <a:xfrm>
              <a:off x="319087" y="5035550"/>
              <a:ext cx="4119563" cy="101600"/>
            </a:xfrm>
            <a:prstGeom prst="rect">
              <a:avLst/>
            </a:prstGeom>
            <a:noFill/>
            <a:ln w="9525">
              <a:noFill/>
              <a:miter lim="800000"/>
              <a:headEnd/>
              <a:tailEnd/>
            </a:ln>
          </p:spPr>
        </p:pic>
      </p:grpSp>
      <p:pic>
        <p:nvPicPr>
          <p:cNvPr id="11" name="Picture 57"/>
          <p:cNvPicPr>
            <a:picLocks noChangeAspect="1" noChangeArrowheads="1"/>
          </p:cNvPicPr>
          <p:nvPr/>
        </p:nvPicPr>
        <p:blipFill>
          <a:blip r:embed="rId1" cstate="print">
            <a:lum bright="24000"/>
          </a:blip>
          <a:srcRect t="50450" r="-420"/>
          <a:stretch>
            <a:fillRect/>
          </a:stretch>
        </p:blipFill>
        <p:spPr bwMode="gray">
          <a:xfrm>
            <a:off x="4749800" y="5035550"/>
            <a:ext cx="4119563" cy="101600"/>
          </a:xfrm>
          <a:prstGeom prst="rect">
            <a:avLst/>
          </a:prstGeom>
          <a:noFill/>
          <a:ln w="9525">
            <a:noFill/>
            <a:miter lim="800000"/>
            <a:headEnd/>
            <a:tailEnd/>
          </a:ln>
        </p:spPr>
      </p:pic>
      <p:sp>
        <p:nvSpPr>
          <p:cNvPr id="14" name="Rectangle 10"/>
          <p:cNvSpPr>
            <a:spLocks noGrp="1" noChangeArrowheads="1"/>
          </p:cNvSpPr>
          <p:nvPr>
            <p:ph type="sldNum" sz="quarter" idx="12"/>
          </p:nvPr>
        </p:nvSpPr>
        <p:spPr>
          <a:xfrm>
            <a:off x="413175" y="5296959"/>
            <a:ext cx="2133600" cy="304271"/>
          </a:xfrm>
          <a:noFill/>
        </p:spPr>
        <p:txBody>
          <a:bodyPr/>
          <a:lstStyle/>
          <a:p>
            <a:r>
              <a:rPr lang="de-DE" altLang="zh-CN" dirty="0" smtClean="0">
                <a:solidFill>
                  <a:schemeClr val="tx1"/>
                </a:solidFill>
                <a:latin typeface="Arial" panose="020B0604020202020204" pitchFamily="34" charset="0"/>
              </a:rPr>
              <a:t>Page </a:t>
            </a:r>
            <a:r>
              <a:rPr lang="de-DE" altLang="zh-CN" dirty="0" smtClean="0">
                <a:solidFill>
                  <a:schemeClr val="tx1"/>
                </a:solidFill>
                <a:latin typeface="Arial" panose="020B0604020202020204" pitchFamily="34" charset="0"/>
                <a:sym typeface="MS UI Gothic" panose="020B0600070205080204" pitchFamily="34" charset="-128"/>
              </a:rPr>
              <a:t></a:t>
            </a:r>
            <a:r>
              <a:rPr lang="de-DE" altLang="zh-CN" dirty="0" smtClean="0">
                <a:solidFill>
                  <a:schemeClr val="tx1"/>
                </a:solidFill>
                <a:latin typeface="Arial" panose="020B0604020202020204" pitchFamily="34" charset="0"/>
              </a:rPr>
              <a:t> </a:t>
            </a:r>
            <a:fld id="{F528E655-0910-458B-B422-866D9DD75A45}" type="slidenum">
              <a:rPr lang="zh-CN" altLang="en-US" dirty="0" smtClean="0">
                <a:solidFill>
                  <a:schemeClr val="tx1"/>
                </a:solidFill>
                <a:latin typeface="Arial" panose="020B0604020202020204" pitchFamily="34" charset="0"/>
              </a:rPr>
            </a:fld>
            <a:endParaRPr lang="en-US" altLang="zh-CN" dirty="0" smtClean="0">
              <a:solidFill>
                <a:schemeClr val="tx1"/>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30" y="328930"/>
            <a:ext cx="8229600" cy="635000"/>
          </a:xfrm>
        </p:spPr>
        <p:txBody>
          <a:bodyPr>
            <a:normAutofit/>
          </a:bodyPr>
          <a:lstStyle/>
          <a:p>
            <a:pPr marL="450850"/>
            <a:r>
              <a:rPr lang="en-US" altLang="zh-CN" dirty="0"/>
              <a:t>Contributions</a:t>
            </a:r>
            <a:endParaRPr lang="en-US" altLang="zh-CN" dirty="0"/>
          </a:p>
        </p:txBody>
      </p:sp>
      <p:sp>
        <p:nvSpPr>
          <p:cNvPr id="6" name="AutoShape 6"/>
          <p:cNvSpPr>
            <a:spLocks noChangeArrowheads="1"/>
          </p:cNvSpPr>
          <p:nvPr/>
        </p:nvSpPr>
        <p:spPr bwMode="auto">
          <a:xfrm>
            <a:off x="459740" y="3705225"/>
            <a:ext cx="8453755" cy="1896110"/>
          </a:xfrm>
          <a:prstGeom prst="roundRect">
            <a:avLst>
              <a:gd name="adj" fmla="val 0"/>
            </a:avLst>
          </a:prstGeom>
          <a:noFill/>
          <a:ln w="3175">
            <a:solidFill>
              <a:srgbClr val="969696"/>
            </a:solidFill>
            <a:round/>
          </a:ln>
        </p:spPr>
        <p:txBody>
          <a:bodyPr/>
          <a:lstStyle/>
          <a:p>
            <a:pPr marL="357505" indent="-357505">
              <a:lnSpc>
                <a:spcPct val="120000"/>
              </a:lnSpc>
              <a:spcBef>
                <a:spcPct val="50000"/>
              </a:spcBef>
              <a:buClr>
                <a:srgbClr val="C00000"/>
              </a:buClr>
              <a:buFont typeface="Wingdings" panose="05000000000000000000" pitchFamily="2" charset="2"/>
              <a:buChar char="n"/>
            </a:pPr>
            <a:r>
              <a:rPr lang="en-US" altLang="zh-CN" sz="1600" dirty="0">
                <a:solidFill>
                  <a:schemeClr val="tx2"/>
                </a:solidFill>
                <a:sym typeface="+mn-ea"/>
              </a:rPr>
              <a:t>Thirdly</a:t>
            </a:r>
            <a:r>
              <a:rPr lang="zh-CN" altLang="en-US" sz="1600" dirty="0">
                <a:solidFill>
                  <a:schemeClr val="tx2"/>
                </a:solidFill>
                <a:sym typeface="+mn-ea"/>
              </a:rPr>
              <a:t>，</a:t>
            </a:r>
            <a:r>
              <a:rPr lang="en-US" altLang="zh-CN" sz="1600" dirty="0">
                <a:solidFill>
                  <a:schemeClr val="tx2"/>
                </a:solidFill>
                <a:sym typeface="+mn-ea"/>
              </a:rPr>
              <a:t>t</a:t>
            </a:r>
            <a:r>
              <a:rPr lang="zh-CN" altLang="en-US" sz="1600" dirty="0">
                <a:solidFill>
                  <a:schemeClr val="tx2"/>
                </a:solidFill>
                <a:sym typeface="+mn-ea"/>
              </a:rPr>
              <a:t>he study also completes the characteristics of corporate governance which influence risk-taking of banks. Considering that banks within the sample have the same regulator, the results illustrate the effects of regulations at a bank level, our methodology and our findings being indicative in the analysis and the adoption of regulations or for the measures to address the internal governance weaknesses.</a:t>
            </a:r>
            <a:endParaRPr lang="zh-CN" altLang="en-US" sz="1600" dirty="0">
              <a:solidFill>
                <a:schemeClr val="tx2"/>
              </a:solidFill>
              <a:sym typeface="+mn-ea"/>
            </a:endParaRPr>
          </a:p>
        </p:txBody>
      </p:sp>
      <p:pic>
        <p:nvPicPr>
          <p:cNvPr id="7" name="Picture 57"/>
          <p:cNvPicPr>
            <a:picLocks noChangeAspect="1" noChangeArrowheads="1"/>
          </p:cNvPicPr>
          <p:nvPr/>
        </p:nvPicPr>
        <p:blipFill>
          <a:blip r:embed="rId1" cstate="print">
            <a:lum bright="24000"/>
          </a:blip>
          <a:srcRect t="50450" r="-420"/>
          <a:stretch>
            <a:fillRect/>
          </a:stretch>
        </p:blipFill>
        <p:spPr bwMode="gray">
          <a:xfrm>
            <a:off x="144859" y="4436378"/>
            <a:ext cx="8697913" cy="101600"/>
          </a:xfrm>
          <a:prstGeom prst="rect">
            <a:avLst/>
          </a:prstGeom>
          <a:noFill/>
          <a:ln w="9525">
            <a:noFill/>
            <a:miter lim="800000"/>
            <a:headEnd/>
            <a:tailEnd/>
          </a:ln>
        </p:spPr>
      </p:pic>
      <p:pic>
        <p:nvPicPr>
          <p:cNvPr id="8" name="Picture 57"/>
          <p:cNvPicPr>
            <a:picLocks noChangeAspect="1" noChangeArrowheads="1"/>
          </p:cNvPicPr>
          <p:nvPr/>
        </p:nvPicPr>
        <p:blipFill>
          <a:blip r:embed="rId1" cstate="print">
            <a:lum bright="24000"/>
          </a:blip>
          <a:srcRect t="50450" r="-420"/>
          <a:stretch>
            <a:fillRect/>
          </a:stretch>
        </p:blipFill>
        <p:spPr bwMode="gray">
          <a:xfrm>
            <a:off x="100409" y="5108603"/>
            <a:ext cx="8697913" cy="101600"/>
          </a:xfrm>
          <a:prstGeom prst="rect">
            <a:avLst/>
          </a:prstGeom>
          <a:noFill/>
          <a:ln w="9525">
            <a:noFill/>
            <a:miter lim="800000"/>
            <a:headEnd/>
            <a:tailEnd/>
          </a:ln>
        </p:spPr>
      </p:pic>
      <p:sp>
        <p:nvSpPr>
          <p:cNvPr id="12" name="AutoShape 6"/>
          <p:cNvSpPr>
            <a:spLocks noChangeArrowheads="1"/>
          </p:cNvSpPr>
          <p:nvPr/>
        </p:nvSpPr>
        <p:spPr bwMode="auto">
          <a:xfrm>
            <a:off x="462280" y="1038860"/>
            <a:ext cx="8450580" cy="1036955"/>
          </a:xfrm>
          <a:prstGeom prst="roundRect">
            <a:avLst>
              <a:gd name="adj" fmla="val 0"/>
            </a:avLst>
          </a:prstGeom>
          <a:noFill/>
          <a:ln w="3175">
            <a:solidFill>
              <a:srgbClr val="969696"/>
            </a:solidFill>
            <a:round/>
          </a:ln>
        </p:spPr>
        <p:txBody>
          <a:bodyPr/>
          <a:lstStyle/>
          <a:p>
            <a:pPr marL="357505" indent="-357505">
              <a:lnSpc>
                <a:spcPct val="120000"/>
              </a:lnSpc>
              <a:spcBef>
                <a:spcPct val="50000"/>
              </a:spcBef>
              <a:buClr>
                <a:srgbClr val="C00000"/>
              </a:buClr>
              <a:buFont typeface="Wingdings" panose="05000000000000000000" pitchFamily="2" charset="2"/>
              <a:buChar char="n"/>
            </a:pPr>
            <a:r>
              <a:rPr lang="zh-CN" altLang="en-US" sz="1600" i="0" dirty="0">
                <a:solidFill>
                  <a:schemeClr val="tx2"/>
                </a:solidFill>
              </a:rPr>
              <a:t>Firstly, the cumulative influence of internal governance framework on bank performance is analyzed, including an</a:t>
            </a:r>
            <a:r>
              <a:rPr lang="zh-CN" altLang="en-US" sz="1600" i="0" dirty="0">
                <a:solidFill>
                  <a:srgbClr val="FF0000"/>
                </a:solidFill>
                <a:uFillTx/>
              </a:rPr>
              <a:t> internal corporate governance index (ICGI)</a:t>
            </a:r>
            <a:r>
              <a:rPr lang="zh-CN" altLang="en-US" sz="1600" i="0" dirty="0">
                <a:solidFill>
                  <a:schemeClr val="tx2"/>
                </a:solidFill>
              </a:rPr>
              <a:t> in this regard. </a:t>
            </a:r>
            <a:endParaRPr lang="zh-CN" altLang="en-US" sz="1600" i="0" dirty="0">
              <a:solidFill>
                <a:schemeClr val="tx2"/>
              </a:solidFill>
            </a:endParaRPr>
          </a:p>
        </p:txBody>
      </p:sp>
      <p:pic>
        <p:nvPicPr>
          <p:cNvPr id="13" name="Picture 57"/>
          <p:cNvPicPr>
            <a:picLocks noChangeAspect="1" noChangeArrowheads="1"/>
          </p:cNvPicPr>
          <p:nvPr/>
        </p:nvPicPr>
        <p:blipFill>
          <a:blip r:embed="rId1" cstate="print">
            <a:lum bright="24000"/>
          </a:blip>
          <a:srcRect t="50450" r="-420"/>
          <a:stretch>
            <a:fillRect/>
          </a:stretch>
        </p:blipFill>
        <p:spPr bwMode="gray">
          <a:xfrm>
            <a:off x="144859" y="1506488"/>
            <a:ext cx="8697913" cy="101600"/>
          </a:xfrm>
          <a:prstGeom prst="rect">
            <a:avLst/>
          </a:prstGeom>
          <a:noFill/>
          <a:ln w="9525">
            <a:noFill/>
            <a:miter lim="800000"/>
            <a:headEnd/>
            <a:tailEnd/>
          </a:ln>
        </p:spPr>
      </p:pic>
      <p:pic>
        <p:nvPicPr>
          <p:cNvPr id="14" name="Picture 57"/>
          <p:cNvPicPr>
            <a:picLocks noChangeAspect="1" noChangeArrowheads="1"/>
          </p:cNvPicPr>
          <p:nvPr/>
        </p:nvPicPr>
        <p:blipFill>
          <a:blip r:embed="rId1" cstate="print">
            <a:lum bright="24000"/>
          </a:blip>
          <a:srcRect t="50450" r="-420"/>
          <a:stretch>
            <a:fillRect/>
          </a:stretch>
        </p:blipFill>
        <p:spPr bwMode="gray">
          <a:xfrm>
            <a:off x="100409" y="2441603"/>
            <a:ext cx="8697913" cy="101600"/>
          </a:xfrm>
          <a:prstGeom prst="rect">
            <a:avLst/>
          </a:prstGeom>
          <a:noFill/>
          <a:ln w="9525">
            <a:noFill/>
            <a:miter lim="800000"/>
            <a:headEnd/>
            <a:tailEnd/>
          </a:ln>
        </p:spPr>
      </p:pic>
      <p:sp>
        <p:nvSpPr>
          <p:cNvPr id="17" name="AutoShape 6"/>
          <p:cNvSpPr>
            <a:spLocks noChangeArrowheads="1"/>
          </p:cNvSpPr>
          <p:nvPr/>
        </p:nvSpPr>
        <p:spPr bwMode="auto">
          <a:xfrm>
            <a:off x="459740" y="2326640"/>
            <a:ext cx="8453120" cy="1229360"/>
          </a:xfrm>
          <a:prstGeom prst="roundRect">
            <a:avLst>
              <a:gd name="adj" fmla="val 0"/>
            </a:avLst>
          </a:prstGeom>
          <a:noFill/>
          <a:ln w="3175">
            <a:solidFill>
              <a:srgbClr val="969696"/>
            </a:solidFill>
            <a:round/>
          </a:ln>
        </p:spPr>
        <p:txBody>
          <a:bodyPr/>
          <a:lstStyle/>
          <a:p>
            <a:pPr marL="357505" indent="-357505">
              <a:lnSpc>
                <a:spcPct val="120000"/>
              </a:lnSpc>
              <a:spcBef>
                <a:spcPct val="50000"/>
              </a:spcBef>
              <a:buClr>
                <a:schemeClr val="accent2"/>
              </a:buClr>
              <a:buFont typeface="Wingdings" panose="05000000000000000000" pitchFamily="2" charset="2"/>
              <a:buChar char="n"/>
            </a:pPr>
            <a:r>
              <a:rPr lang="en-US" altLang="zh-CN" sz="1600" i="0" dirty="0">
                <a:solidFill>
                  <a:schemeClr val="tx2"/>
                </a:solidFill>
              </a:rPr>
              <a:t>Secondly, the study completes other studies examining governance over a longer period of time, by adding other variables such as frequency of changes and longevity on positions of the Management body (MB) members MB within the Romanian banking </a:t>
            </a:r>
            <a:endParaRPr lang="en-US" altLang="zh-CN" sz="1600" i="0" dirty="0">
              <a:solidFill>
                <a:schemeClr val="tx2"/>
              </a:solidFill>
            </a:endParaRPr>
          </a:p>
        </p:txBody>
      </p:sp>
      <p:pic>
        <p:nvPicPr>
          <p:cNvPr id="18" name="Picture 57"/>
          <p:cNvPicPr>
            <a:picLocks noChangeAspect="1" noChangeArrowheads="1"/>
          </p:cNvPicPr>
          <p:nvPr/>
        </p:nvPicPr>
        <p:blipFill>
          <a:blip r:embed="rId1" cstate="print">
            <a:lum bright="24000"/>
          </a:blip>
          <a:srcRect t="50450" r="-420"/>
          <a:stretch>
            <a:fillRect/>
          </a:stretch>
        </p:blipFill>
        <p:spPr bwMode="gray">
          <a:xfrm>
            <a:off x="144859" y="3102878"/>
            <a:ext cx="8697913" cy="101600"/>
          </a:xfrm>
          <a:prstGeom prst="rect">
            <a:avLst/>
          </a:prstGeom>
          <a:noFill/>
          <a:ln w="9525">
            <a:noFill/>
            <a:miter lim="800000"/>
            <a:headEnd/>
            <a:tailEnd/>
          </a:ln>
        </p:spPr>
      </p:pic>
      <p:pic>
        <p:nvPicPr>
          <p:cNvPr id="19" name="Picture 57"/>
          <p:cNvPicPr>
            <a:picLocks noChangeAspect="1" noChangeArrowheads="1"/>
          </p:cNvPicPr>
          <p:nvPr/>
        </p:nvPicPr>
        <p:blipFill>
          <a:blip r:embed="rId1" cstate="print">
            <a:lum bright="24000"/>
          </a:blip>
          <a:srcRect t="50450" r="-420"/>
          <a:stretch>
            <a:fillRect/>
          </a:stretch>
        </p:blipFill>
        <p:spPr bwMode="gray">
          <a:xfrm>
            <a:off x="100409" y="3775103"/>
            <a:ext cx="8697913" cy="10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46100"/>
            <a:ext cx="8229600" cy="635000"/>
          </a:xfrm>
        </p:spPr>
        <p:txBody>
          <a:bodyPr>
            <a:normAutofit fontScale="90000"/>
          </a:bodyPr>
          <a:lstStyle/>
          <a:p>
            <a:pPr marL="361950"/>
            <a:r>
              <a:rPr lang="en-US" altLang="zh-CN">
                <a:sym typeface="+mn-ea"/>
              </a:rPr>
              <a:t>2.H</a:t>
            </a:r>
            <a:r>
              <a:rPr lang="zh-CN" altLang="en-US">
                <a:sym typeface="+mn-ea"/>
              </a:rPr>
              <a:t>ypothesis</a:t>
            </a:r>
            <a:br>
              <a:rPr lang="zh-CN" altLang="en-US">
                <a:sym typeface="+mn-ea"/>
              </a:rPr>
            </a:br>
            <a:endParaRPr lang="zh-CN" altLang="en-US" dirty="0"/>
          </a:p>
        </p:txBody>
      </p:sp>
      <p:sp>
        <p:nvSpPr>
          <p:cNvPr id="4" name="AutoShape 3"/>
          <p:cNvSpPr>
            <a:spLocks noChangeArrowheads="1"/>
          </p:cNvSpPr>
          <p:nvPr/>
        </p:nvSpPr>
        <p:spPr bwMode="auto">
          <a:xfrm>
            <a:off x="413385" y="2155825"/>
            <a:ext cx="2588260" cy="1405890"/>
          </a:xfrm>
          <a:prstGeom prst="roundRect">
            <a:avLst>
              <a:gd name="adj" fmla="val 0"/>
            </a:avLst>
          </a:prstGeom>
          <a:noFill/>
          <a:ln w="3175">
            <a:solidFill>
              <a:srgbClr val="969696"/>
            </a:solidFill>
            <a:round/>
          </a:ln>
        </p:spPr>
        <p:txBody>
          <a:bodyPr/>
          <a:lstStyle/>
          <a:p>
            <a:pPr marL="357505" indent="-357505"/>
            <a:r>
              <a:rPr lang="en-US" altLang="zh-CN" i="0"/>
              <a:t>    </a:t>
            </a:r>
            <a:r>
              <a:rPr lang="zh-CN" altLang="en-US" i="0"/>
              <a:t>ICGI influences negatively ROA, ROE and Z-score.</a:t>
            </a:r>
            <a:endParaRPr lang="zh-CN" altLang="en-US" i="0"/>
          </a:p>
        </p:txBody>
      </p:sp>
      <p:sp>
        <p:nvSpPr>
          <p:cNvPr id="5" name="Rectangle 4"/>
          <p:cNvSpPr>
            <a:spLocks noChangeArrowheads="1"/>
          </p:cNvSpPr>
          <p:nvPr/>
        </p:nvSpPr>
        <p:spPr bwMode="auto">
          <a:xfrm>
            <a:off x="6299200" y="1435100"/>
            <a:ext cx="2376488" cy="431800"/>
          </a:xfrm>
          <a:prstGeom prst="rect">
            <a:avLst/>
          </a:prstGeom>
          <a:gradFill flip="none" rotWithShape="1">
            <a:gsLst>
              <a:gs pos="0">
                <a:srgbClr val="FFC000"/>
              </a:gs>
              <a:gs pos="66000">
                <a:srgbClr val="FF9933"/>
              </a:gs>
            </a:gsLst>
            <a:lin ang="16200000" scaled="1"/>
            <a:tileRect/>
          </a:gradFill>
          <a:ln w="9525">
            <a:noFill/>
            <a:miter lim="800000"/>
          </a:ln>
        </p:spPr>
        <p:txBody>
          <a:bodyPr wrap="none" anchor="ctr"/>
          <a:lstStyle/>
          <a:p>
            <a:pPr algn="ctr"/>
            <a:r>
              <a:rPr lang="en-US" altLang="zh-CN">
                <a:sym typeface="+mn-ea"/>
              </a:rPr>
              <a:t>Hypothesis 3: </a:t>
            </a:r>
            <a:endParaRPr lang="zh-CN" altLang="en-US" b="1" dirty="0">
              <a:solidFill>
                <a:schemeClr val="bg1"/>
              </a:solidFill>
              <a:effectLst>
                <a:outerShdw blurRad="38100" dist="38100" dir="2700000" algn="tl">
                  <a:srgbClr val="000000">
                    <a:alpha val="43137"/>
                  </a:srgbClr>
                </a:outerShdw>
              </a:effectLst>
            </a:endParaRPr>
          </a:p>
        </p:txBody>
      </p:sp>
      <p:sp>
        <p:nvSpPr>
          <p:cNvPr id="6" name="Rectangle 5"/>
          <p:cNvSpPr>
            <a:spLocks noChangeArrowheads="1"/>
          </p:cNvSpPr>
          <p:nvPr/>
        </p:nvSpPr>
        <p:spPr bwMode="auto">
          <a:xfrm>
            <a:off x="3348038" y="1435100"/>
            <a:ext cx="2447925" cy="431800"/>
          </a:xfrm>
          <a:prstGeom prst="rect">
            <a:avLst/>
          </a:prstGeom>
          <a:gradFill flip="none" rotWithShape="1">
            <a:gsLst>
              <a:gs pos="0">
                <a:srgbClr val="FF0066">
                  <a:shade val="30000"/>
                  <a:satMod val="115000"/>
                </a:srgbClr>
              </a:gs>
              <a:gs pos="50000">
                <a:srgbClr val="FF0066">
                  <a:shade val="67500"/>
                  <a:satMod val="115000"/>
                </a:srgbClr>
              </a:gs>
              <a:gs pos="100000">
                <a:srgbClr val="FF0066">
                  <a:shade val="100000"/>
                  <a:satMod val="115000"/>
                </a:srgbClr>
              </a:gs>
            </a:gsLst>
            <a:lin ang="5400000" scaled="1"/>
            <a:tileRect/>
          </a:gradFill>
          <a:ln w="9525">
            <a:noFill/>
            <a:miter lim="800000"/>
          </a:ln>
        </p:spPr>
        <p:txBody>
          <a:bodyPr wrap="none" anchor="ctr"/>
          <a:lstStyle/>
          <a:p>
            <a:pPr algn="ctr"/>
            <a:r>
              <a:rPr lang="zh-CN" altLang="en-US">
                <a:sym typeface="+mn-ea"/>
              </a:rPr>
              <a:t>Hypothesis 2:</a:t>
            </a:r>
            <a:endParaRPr lang="zh-CN" altLang="en-US" b="1" dirty="0">
              <a:solidFill>
                <a:schemeClr val="bg1"/>
              </a:solidFill>
              <a:effectLst>
                <a:outerShdw blurRad="38100" dist="38100" dir="2700000" algn="tl">
                  <a:srgbClr val="000000">
                    <a:alpha val="43137"/>
                  </a:srgbClr>
                </a:outerShdw>
              </a:effectLst>
            </a:endParaRPr>
          </a:p>
        </p:txBody>
      </p:sp>
      <p:sp>
        <p:nvSpPr>
          <p:cNvPr id="7" name="Rectangle 6"/>
          <p:cNvSpPr>
            <a:spLocks noChangeArrowheads="1"/>
          </p:cNvSpPr>
          <p:nvPr/>
        </p:nvSpPr>
        <p:spPr bwMode="auto">
          <a:xfrm>
            <a:off x="536893" y="1435100"/>
            <a:ext cx="2376487" cy="431800"/>
          </a:xfrm>
          <a:prstGeom prst="rect">
            <a:avLst/>
          </a:prstGeom>
          <a:solidFill>
            <a:srgbClr val="0070C0"/>
          </a:solidFill>
          <a:ln w="9525">
            <a:noFill/>
            <a:miter lim="800000"/>
          </a:ln>
        </p:spPr>
        <p:txBody>
          <a:bodyPr wrap="none" anchor="ctr"/>
          <a:lstStyle/>
          <a:p>
            <a:pPr algn="ctr"/>
            <a:r>
              <a:rPr lang="zh-CN" altLang="en-US">
                <a:sym typeface="+mn-ea"/>
              </a:rPr>
              <a:t>Hypothesis 1: </a:t>
            </a:r>
            <a:endParaRPr lang="zh-CN" altLang="en-US" b="1" dirty="0">
              <a:solidFill>
                <a:schemeClr val="bg1"/>
              </a:solidFill>
              <a:effectLst>
                <a:outerShdw blurRad="38100" dist="38100" dir="2700000" algn="tl">
                  <a:srgbClr val="000000">
                    <a:alpha val="43137"/>
                  </a:srgbClr>
                </a:outerShdw>
              </a:effectLst>
            </a:endParaRPr>
          </a:p>
        </p:txBody>
      </p:sp>
      <p:sp>
        <p:nvSpPr>
          <p:cNvPr id="8" name="AutoShape 7"/>
          <p:cNvSpPr>
            <a:spLocks noChangeArrowheads="1"/>
          </p:cNvSpPr>
          <p:nvPr/>
        </p:nvSpPr>
        <p:spPr bwMode="auto">
          <a:xfrm>
            <a:off x="3390900" y="2155825"/>
            <a:ext cx="2524125" cy="1406525"/>
          </a:xfrm>
          <a:prstGeom prst="roundRect">
            <a:avLst>
              <a:gd name="adj" fmla="val 0"/>
            </a:avLst>
          </a:prstGeom>
          <a:noFill/>
          <a:ln w="3175">
            <a:solidFill>
              <a:srgbClr val="969696"/>
            </a:solidFill>
            <a:round/>
          </a:ln>
        </p:spPr>
        <p:txBody>
          <a:bodyPr/>
          <a:lstStyle/>
          <a:p>
            <a:pPr marL="357505" indent="-357505"/>
            <a:r>
              <a:rPr lang="zh-CN" altLang="en-US" i="0"/>
              <a:t>   MB characteristics influences the performance of banks.</a:t>
            </a:r>
            <a:endParaRPr lang="zh-CN" altLang="en-US" i="0"/>
          </a:p>
        </p:txBody>
      </p:sp>
      <p:sp>
        <p:nvSpPr>
          <p:cNvPr id="9" name="AutoShape 8"/>
          <p:cNvSpPr>
            <a:spLocks noChangeArrowheads="1"/>
          </p:cNvSpPr>
          <p:nvPr/>
        </p:nvSpPr>
        <p:spPr bwMode="auto">
          <a:xfrm>
            <a:off x="6304280" y="2155825"/>
            <a:ext cx="2508250" cy="1407160"/>
          </a:xfrm>
          <a:prstGeom prst="roundRect">
            <a:avLst>
              <a:gd name="adj" fmla="val 0"/>
            </a:avLst>
          </a:prstGeom>
          <a:noFill/>
          <a:ln w="3175">
            <a:solidFill>
              <a:srgbClr val="969696"/>
            </a:solidFill>
            <a:round/>
          </a:ln>
        </p:spPr>
        <p:txBody>
          <a:bodyPr/>
          <a:lstStyle/>
          <a:p>
            <a:pPr marL="357505" indent="-357505"/>
            <a:r>
              <a:rPr lang="en-US" altLang="zh-CN" i="0"/>
              <a:t>     Ownership         structure influences negatively ROA and Z-score.</a:t>
            </a:r>
            <a:endParaRPr lang="en-US" altLang="zh-CN" i="0"/>
          </a:p>
        </p:txBody>
      </p:sp>
      <p:sp>
        <p:nvSpPr>
          <p:cNvPr id="10" name="AutoShape 10"/>
          <p:cNvSpPr>
            <a:spLocks noChangeArrowheads="1"/>
          </p:cNvSpPr>
          <p:nvPr/>
        </p:nvSpPr>
        <p:spPr bwMode="gray">
          <a:xfrm>
            <a:off x="2844800" y="2986087"/>
            <a:ext cx="568325" cy="800100"/>
          </a:xfrm>
          <a:prstGeom prst="rightArrow">
            <a:avLst>
              <a:gd name="adj1" fmla="val 53889"/>
              <a:gd name="adj2" fmla="val 62140"/>
            </a:avLst>
          </a:prstGeom>
          <a:solidFill>
            <a:schemeClr val="bg1"/>
          </a:solidFill>
          <a:ln w="9525" algn="ctr">
            <a:noFill/>
            <a:miter lim="800000"/>
          </a:ln>
          <a:effectLst/>
          <a:scene3d>
            <a:camera prst="orthographicFront">
              <a:rot lat="0" lon="0" rev="0"/>
            </a:camera>
            <a:lightRig rig="chilly" dir="t">
              <a:rot lat="0" lon="0" rev="18480000"/>
            </a:lightRig>
          </a:scene3d>
          <a:sp3d prstMaterial="clear">
            <a:bevelT h="63500"/>
          </a:sp3d>
        </p:spPr>
        <p:txBody>
          <a:bodyPr wrap="none" anchor="ctr"/>
          <a:lstStyle/>
          <a:p>
            <a:endParaRPr lang="zh-CN" altLang="en-US"/>
          </a:p>
        </p:txBody>
      </p:sp>
      <p:sp>
        <p:nvSpPr>
          <p:cNvPr id="12" name="AutoShape 10"/>
          <p:cNvSpPr>
            <a:spLocks noChangeArrowheads="1"/>
          </p:cNvSpPr>
          <p:nvPr/>
        </p:nvSpPr>
        <p:spPr bwMode="gray">
          <a:xfrm>
            <a:off x="5770658" y="2986087"/>
            <a:ext cx="568325" cy="800100"/>
          </a:xfrm>
          <a:prstGeom prst="rightArrow">
            <a:avLst>
              <a:gd name="adj1" fmla="val 53889"/>
              <a:gd name="adj2" fmla="val 62140"/>
            </a:avLst>
          </a:prstGeom>
          <a:solidFill>
            <a:schemeClr val="bg1"/>
          </a:solidFill>
          <a:ln w="9525" algn="ctr">
            <a:noFill/>
            <a:miter lim="800000"/>
          </a:ln>
          <a:effectLst/>
          <a:scene3d>
            <a:camera prst="orthographicFront">
              <a:rot lat="0" lon="0" rev="0"/>
            </a:camera>
            <a:lightRig rig="chilly" dir="t">
              <a:rot lat="0" lon="0" rev="18480000"/>
            </a:lightRig>
          </a:scene3d>
          <a:sp3d prstMaterial="clear">
            <a:bevelT h="63500"/>
          </a:sp3d>
        </p:spPr>
        <p:txBody>
          <a:bodyPr wrap="none" anchor="ctr"/>
          <a:lstStyle/>
          <a:p>
            <a:endParaRPr lang="zh-CN" altLang="en-US"/>
          </a:p>
        </p:txBody>
      </p:sp>
      <p:sp>
        <p:nvSpPr>
          <p:cNvPr id="13" name="Rectangle 10"/>
          <p:cNvSpPr>
            <a:spLocks noGrp="1" noChangeArrowheads="1"/>
          </p:cNvSpPr>
          <p:nvPr>
            <p:ph type="sldNum" sz="quarter" idx="12"/>
          </p:nvPr>
        </p:nvSpPr>
        <p:spPr>
          <a:xfrm>
            <a:off x="413175" y="5296959"/>
            <a:ext cx="2133600" cy="304271"/>
          </a:xfrm>
          <a:noFill/>
        </p:spPr>
        <p:txBody>
          <a:bodyPr/>
          <a:lstStyle/>
          <a:p>
            <a:r>
              <a:rPr lang="de-DE" altLang="zh-CN" dirty="0" smtClean="0">
                <a:solidFill>
                  <a:schemeClr val="tx1"/>
                </a:solidFill>
                <a:latin typeface="Arial" panose="020B0604020202020204" pitchFamily="34" charset="0"/>
              </a:rPr>
              <a:t>Page </a:t>
            </a:r>
            <a:r>
              <a:rPr lang="de-DE" altLang="zh-CN" dirty="0" smtClean="0">
                <a:solidFill>
                  <a:schemeClr val="tx1"/>
                </a:solidFill>
                <a:latin typeface="Arial" panose="020B0604020202020204" pitchFamily="34" charset="0"/>
                <a:sym typeface="MS UI Gothic" panose="020B0600070205080204" pitchFamily="34" charset="-128"/>
              </a:rPr>
              <a:t></a:t>
            </a:r>
            <a:r>
              <a:rPr lang="de-DE" altLang="zh-CN" dirty="0" smtClean="0">
                <a:solidFill>
                  <a:schemeClr val="tx1"/>
                </a:solidFill>
                <a:latin typeface="Arial" panose="020B0604020202020204" pitchFamily="34" charset="0"/>
              </a:rPr>
              <a:t> </a:t>
            </a:r>
            <a:fld id="{F528E655-0910-458B-B422-866D9DD75A45}" type="slidenum">
              <a:rPr lang="zh-CN" altLang="en-US" dirty="0" smtClean="0">
                <a:solidFill>
                  <a:schemeClr val="tx1"/>
                </a:solidFill>
                <a:latin typeface="Arial" panose="020B0604020202020204" pitchFamily="34" charset="0"/>
              </a:rPr>
            </a:fld>
            <a:endParaRPr lang="en-US" altLang="zh-CN" dirty="0" smtClean="0">
              <a:solidFill>
                <a:schemeClr val="tx1"/>
              </a:solidFill>
              <a:latin typeface="Arial" panose="020B0604020202020204" pitchFamily="34" charset="0"/>
            </a:endParaRPr>
          </a:p>
        </p:txBody>
      </p:sp>
      <p:sp>
        <p:nvSpPr>
          <p:cNvPr id="3" name="文本框 2"/>
          <p:cNvSpPr txBox="1"/>
          <p:nvPr/>
        </p:nvSpPr>
        <p:spPr>
          <a:xfrm>
            <a:off x="373380" y="4244975"/>
            <a:ext cx="3039745" cy="368300"/>
          </a:xfrm>
          <a:prstGeom prst="rect">
            <a:avLst/>
          </a:prstGeom>
          <a:noFill/>
        </p:spPr>
        <p:txBody>
          <a:bodyPr wrap="square" rtlCol="0" anchor="t">
            <a:spAutoFit/>
          </a:bodyPr>
          <a:p>
            <a:r>
              <a:rPr lang="zh-CN" altLang="en-US"/>
              <a:t>Z-score</a:t>
            </a:r>
            <a:r>
              <a:rPr lang="en-US" altLang="zh-CN"/>
              <a:t>:</a:t>
            </a:r>
            <a:r>
              <a:rPr lang="zh-CN" altLang="en-US">
                <a:sym typeface="+mn-ea"/>
              </a:rPr>
              <a:t>insolvency risk </a:t>
            </a:r>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p:cNvSpPr>
            <a:spLocks noChangeArrowheads="1"/>
          </p:cNvSpPr>
          <p:nvPr/>
        </p:nvSpPr>
        <p:spPr bwMode="auto">
          <a:xfrm>
            <a:off x="6196330" y="1627505"/>
            <a:ext cx="2559685" cy="1512570"/>
          </a:xfrm>
          <a:prstGeom prst="roundRect">
            <a:avLst>
              <a:gd name="adj" fmla="val 0"/>
            </a:avLst>
          </a:prstGeom>
          <a:noFill/>
          <a:ln w="3175" algn="ctr">
            <a:solidFill>
              <a:srgbClr val="969696"/>
            </a:solidFill>
            <a:round/>
          </a:ln>
        </p:spPr>
        <p:txBody>
          <a:bodyPr/>
          <a:lstStyle/>
          <a:p>
            <a:pPr marL="357505" indent="-357505"/>
            <a:r>
              <a:rPr lang="en-US" altLang="zh-CN" sz="1600">
                <a:sym typeface="+mn-ea"/>
              </a:rPr>
              <a:t>Third group:</a:t>
            </a:r>
            <a:endParaRPr lang="en-US" altLang="zh-CN" sz="1600">
              <a:sym typeface="+mn-ea"/>
            </a:endParaRPr>
          </a:p>
          <a:p>
            <a:pPr marL="357505" indent="-357505"/>
            <a:r>
              <a:rPr lang="en-US" altLang="zh-CN" sz="1600">
                <a:sym typeface="+mn-ea"/>
              </a:rPr>
              <a:t>     express the ownership structure</a:t>
            </a:r>
            <a:endParaRPr lang="en-US" altLang="zh-CN" sz="1600" i="0"/>
          </a:p>
        </p:txBody>
      </p:sp>
      <p:sp>
        <p:nvSpPr>
          <p:cNvPr id="7" name="AutoShape 6"/>
          <p:cNvSpPr>
            <a:spLocks noChangeArrowheads="1"/>
          </p:cNvSpPr>
          <p:nvPr/>
        </p:nvSpPr>
        <p:spPr bwMode="auto">
          <a:xfrm>
            <a:off x="3347720" y="1628140"/>
            <a:ext cx="2618740" cy="1512570"/>
          </a:xfrm>
          <a:prstGeom prst="roundRect">
            <a:avLst>
              <a:gd name="adj" fmla="val 0"/>
            </a:avLst>
          </a:prstGeom>
          <a:noFill/>
          <a:ln w="3175" algn="ctr">
            <a:solidFill>
              <a:srgbClr val="969696"/>
            </a:solidFill>
            <a:round/>
          </a:ln>
        </p:spPr>
        <p:txBody>
          <a:bodyPr/>
          <a:lstStyle/>
          <a:p>
            <a:pPr marL="357505" indent="-357505"/>
            <a:r>
              <a:rPr lang="en-US" altLang="zh-CN" sz="1600">
                <a:sym typeface="+mn-ea"/>
              </a:rPr>
              <a:t>Second group:</a:t>
            </a:r>
            <a:endParaRPr lang="en-US" altLang="zh-CN" sz="1600">
              <a:sym typeface="+mn-ea"/>
            </a:endParaRPr>
          </a:p>
          <a:p>
            <a:pPr marL="357505" indent="-357505"/>
            <a:r>
              <a:rPr lang="en-US" altLang="zh-CN" sz="1600">
                <a:sym typeface="+mn-ea"/>
              </a:rPr>
              <a:t>     express the general characteristics of the MB</a:t>
            </a:r>
            <a:endParaRPr lang="en-US" altLang="zh-CN" sz="1600" i="0"/>
          </a:p>
        </p:txBody>
      </p:sp>
      <p:sp>
        <p:nvSpPr>
          <p:cNvPr id="9" name="AutoShape 8"/>
          <p:cNvSpPr>
            <a:spLocks noChangeArrowheads="1"/>
          </p:cNvSpPr>
          <p:nvPr/>
        </p:nvSpPr>
        <p:spPr bwMode="auto">
          <a:xfrm>
            <a:off x="308610" y="1628140"/>
            <a:ext cx="2946400" cy="1511935"/>
          </a:xfrm>
          <a:prstGeom prst="roundRect">
            <a:avLst>
              <a:gd name="adj" fmla="val 0"/>
            </a:avLst>
          </a:prstGeom>
          <a:noFill/>
          <a:ln w="3175" algn="ctr">
            <a:solidFill>
              <a:srgbClr val="969696"/>
            </a:solidFill>
            <a:round/>
          </a:ln>
        </p:spPr>
        <p:txBody>
          <a:bodyPr/>
          <a:lstStyle/>
          <a:p>
            <a:pPr marL="357505" indent="-357505"/>
            <a:r>
              <a:rPr lang="en-US" altLang="zh-CN" sz="1600">
                <a:sym typeface="+mn-ea"/>
              </a:rPr>
              <a:t>First group:</a:t>
            </a:r>
            <a:endParaRPr lang="en-US" altLang="zh-CN" sz="1600">
              <a:sym typeface="+mn-ea"/>
            </a:endParaRPr>
          </a:p>
          <a:p>
            <a:pPr marL="357505" indent="-357505" algn="l"/>
            <a:r>
              <a:rPr lang="en-US" altLang="zh-CN" sz="1600">
                <a:sym typeface="+mn-ea"/>
              </a:rPr>
              <a:t>     express the corporate structure and adopted measures to mitigate risks</a:t>
            </a:r>
            <a:endParaRPr lang="en-US" altLang="zh-CN" sz="1600" i="0"/>
          </a:p>
        </p:txBody>
      </p:sp>
      <p:sp>
        <p:nvSpPr>
          <p:cNvPr id="3" name="标题 2"/>
          <p:cNvSpPr/>
          <p:nvPr>
            <p:ph type="title"/>
          </p:nvPr>
        </p:nvSpPr>
        <p:spPr>
          <a:xfrm>
            <a:off x="468630" y="408940"/>
            <a:ext cx="8572500" cy="635000"/>
          </a:xfrm>
        </p:spPr>
        <p:txBody>
          <a:bodyPr>
            <a:normAutofit fontScale="90000"/>
          </a:bodyPr>
          <a:p>
            <a:r>
              <a:rPr lang="en-US" altLang="zh-CN">
                <a:sym typeface="+mn-ea"/>
              </a:rPr>
              <a:t>3. Data and the variables</a:t>
            </a:r>
            <a:br>
              <a:rPr lang="en-US" altLang="zh-CN"/>
            </a:br>
            <a:r>
              <a:rPr lang="en-US" altLang="zh-CN">
                <a:sym typeface="+mn-ea"/>
              </a:rPr>
              <a:t>3.1. Specification of data and variables</a:t>
            </a:r>
            <a:endParaRPr lang="zh-CN" altLang="en-US"/>
          </a:p>
        </p:txBody>
      </p:sp>
      <p:sp>
        <p:nvSpPr>
          <p:cNvPr id="13" name="文本框 12"/>
          <p:cNvSpPr txBox="1"/>
          <p:nvPr/>
        </p:nvSpPr>
        <p:spPr>
          <a:xfrm>
            <a:off x="468630" y="1185545"/>
            <a:ext cx="7909560" cy="368300"/>
          </a:xfrm>
          <a:prstGeom prst="rect">
            <a:avLst/>
          </a:prstGeom>
          <a:noFill/>
        </p:spPr>
        <p:txBody>
          <a:bodyPr wrap="square" rtlCol="0" anchor="t">
            <a:spAutoFit/>
          </a:bodyPr>
          <a:p>
            <a:r>
              <a:rPr lang="en-US" altLang="zh-CN">
                <a:sym typeface="+mn-ea"/>
              </a:rPr>
              <a:t>To express the ICG variables, we considered three groups</a:t>
            </a:r>
            <a:endParaRPr lang="zh-CN" altLang="en-US"/>
          </a:p>
        </p:txBody>
      </p:sp>
      <p:sp>
        <p:nvSpPr>
          <p:cNvPr id="15" name="文本框 14"/>
          <p:cNvSpPr txBox="1"/>
          <p:nvPr/>
        </p:nvSpPr>
        <p:spPr>
          <a:xfrm>
            <a:off x="468630" y="3470910"/>
            <a:ext cx="8184515" cy="1476375"/>
          </a:xfrm>
          <a:prstGeom prst="rect">
            <a:avLst/>
          </a:prstGeom>
          <a:noFill/>
        </p:spPr>
        <p:txBody>
          <a:bodyPr wrap="square" rtlCol="0" anchor="t">
            <a:spAutoFit/>
          </a:bodyPr>
          <a:p>
            <a:r>
              <a:rPr lang="en-US" altLang="zh-CN">
                <a:sym typeface="+mn-ea"/>
              </a:rPr>
              <a:t>Data were collected quarterly from the websites of Romanian banking institutions listed at Bucharest Stock Exchange, for the period 2004-2011, from the financial statements, independent auditor's reports, annual reports, corporate governance codes and reports, reports on transparency and disclosure requirements.</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20040" y="306069"/>
            <a:ext cx="8229600" cy="635265"/>
          </a:xfrm>
        </p:spPr>
        <p:txBody>
          <a:bodyPr>
            <a:normAutofit/>
          </a:bodyPr>
          <a:p>
            <a:r>
              <a:rPr lang="zh-CN" altLang="en-US" sz="2000"/>
              <a:t>The first group consists of 6 components</a:t>
            </a:r>
            <a:endParaRPr lang="zh-CN" altLang="en-US" sz="2000"/>
          </a:p>
        </p:txBody>
      </p:sp>
      <p:sp>
        <p:nvSpPr>
          <p:cNvPr id="3" name="内容占位符 2"/>
          <p:cNvSpPr>
            <a:spLocks noGrp="1"/>
          </p:cNvSpPr>
          <p:nvPr>
            <p:ph idx="1"/>
          </p:nvPr>
        </p:nvSpPr>
        <p:spPr>
          <a:xfrm>
            <a:off x="143510" y="387985"/>
            <a:ext cx="8857615" cy="4939665"/>
          </a:xfrm>
        </p:spPr>
        <p:txBody>
          <a:bodyPr>
            <a:normAutofit fontScale="90000"/>
          </a:bodyPr>
          <a:p>
            <a:pPr marL="0" indent="0" algn="just">
              <a:buNone/>
            </a:pPr>
            <a:endParaRPr lang="zh-CN" altLang="en-US" b="1"/>
          </a:p>
          <a:p>
            <a:pPr algn="just" fontAlgn="auto">
              <a:lnSpc>
                <a:spcPct val="150000"/>
              </a:lnSpc>
              <a:spcBef>
                <a:spcPts val="0"/>
              </a:spcBef>
            </a:pPr>
            <a:r>
              <a:rPr lang="en-US" altLang="zh-CN" sz="1400">
                <a:solidFill>
                  <a:schemeClr val="tx1"/>
                </a:solidFill>
                <a:uFillTx/>
              </a:rPr>
              <a:t>1.</a:t>
            </a:r>
            <a:r>
              <a:rPr lang="zh-CN" altLang="en-US" sz="1400">
                <a:solidFill>
                  <a:schemeClr val="tx1"/>
                </a:solidFill>
                <a:uFillTx/>
              </a:rPr>
              <a:t>CSO</a:t>
            </a:r>
            <a:r>
              <a:rPr lang="en-US" altLang="zh-CN" sz="1400">
                <a:solidFill>
                  <a:schemeClr val="tx1"/>
                </a:solidFill>
                <a:uFillTx/>
              </a:rPr>
              <a:t>:</a:t>
            </a:r>
            <a:r>
              <a:rPr lang="zh-CN" altLang="en-US" sz="1400">
                <a:solidFill>
                  <a:schemeClr val="tx1"/>
                </a:solidFill>
                <a:uFillTx/>
              </a:rPr>
              <a:t> its value being the sum of the scoring applying for the three dummy variables used in its determination, respectively: (1) is the organizational structure clear and transparent?; (2) are loans approved at the centralized level?; (3) do</a:t>
            </a:r>
            <a:r>
              <a:rPr lang="en-US" altLang="zh-CN" sz="1400">
                <a:solidFill>
                  <a:schemeClr val="tx1"/>
                </a:solidFill>
                <a:uFillTx/>
              </a:rPr>
              <a:t>n't they</a:t>
            </a:r>
            <a:r>
              <a:rPr lang="zh-CN" altLang="en-US" sz="1400">
                <a:solidFill>
                  <a:schemeClr val="tx1"/>
                </a:solidFill>
                <a:uFillTx/>
              </a:rPr>
              <a:t> perform non-standard or non-transparent activities, namely complex derivative activities or under jurisdictions that impede transparency of operations - offshore -?. </a:t>
            </a:r>
            <a:endParaRPr lang="zh-CN" altLang="en-US" sz="1400">
              <a:solidFill>
                <a:schemeClr val="tx1"/>
              </a:solidFill>
              <a:uFillTx/>
            </a:endParaRPr>
          </a:p>
          <a:p>
            <a:pPr algn="just" fontAlgn="auto">
              <a:lnSpc>
                <a:spcPct val="150000"/>
              </a:lnSpc>
              <a:spcBef>
                <a:spcPts val="0"/>
              </a:spcBef>
            </a:pPr>
            <a:r>
              <a:rPr lang="en-US" altLang="zh-CN" sz="1400">
                <a:solidFill>
                  <a:schemeClr val="tx1"/>
                </a:solidFill>
                <a:uFillTx/>
              </a:rPr>
              <a:t>2.</a:t>
            </a:r>
            <a:r>
              <a:rPr lang="zh-CN" altLang="en-US" sz="1400">
                <a:solidFill>
                  <a:schemeClr val="tx1"/>
                </a:solidFill>
                <a:uFillTx/>
              </a:rPr>
              <a:t> the committee structure (CS)</a:t>
            </a:r>
            <a:r>
              <a:rPr lang="en-US" altLang="zh-CN" sz="1400">
                <a:solidFill>
                  <a:schemeClr val="tx1"/>
                </a:solidFill>
                <a:uFillTx/>
              </a:rPr>
              <a:t>:its value is the sum of the scoring for the next six dummy variables: (1) is there an audit committee?; (2) the members of the audit committee are independent?; (3) is there a remuneration committee?; (4) are members of the remuneration committee independent?; (5) is there a risk committee?; (6) has external auditor been replaced after a maximum of 5 years period?	</a:t>
            </a:r>
            <a:endParaRPr lang="en-US" altLang="zh-CN" sz="1400">
              <a:solidFill>
                <a:schemeClr val="tx1"/>
              </a:solidFill>
              <a:uFillTx/>
            </a:endParaRPr>
          </a:p>
          <a:p>
            <a:pPr algn="just" fontAlgn="auto">
              <a:lnSpc>
                <a:spcPct val="150000"/>
              </a:lnSpc>
              <a:spcBef>
                <a:spcPts val="0"/>
              </a:spcBef>
            </a:pPr>
            <a:r>
              <a:rPr lang="en-US" altLang="zh-CN" sz="1400">
                <a:solidFill>
                  <a:schemeClr val="tx1"/>
                </a:solidFill>
                <a:uFillTx/>
              </a:rPr>
              <a:t>3. the risk management framework (RM), whose value is determined by summing the scores awarded to the following five dummy variables: (1) are exposure limits on loans established?;(2) are capital requirements for credit risk established?; (3) are capital requirements according to the internal procedures for risk assessment established?; (4) are remuneration policies based on risks established?; (5) are tests for highlighting the extreme conditions (stress tests) performed?.</a:t>
            </a:r>
            <a:endParaRPr lang="en-US" altLang="zh-CN" sz="1400">
              <a:solidFill>
                <a:schemeClr val="tx1"/>
              </a:solidFill>
              <a:uFillTx/>
            </a:endParaRPr>
          </a:p>
          <a:p>
            <a:pPr algn="just"/>
            <a:endParaRPr lang="en-US" altLang="zh-CN" sz="1400">
              <a:solidFill>
                <a:schemeClr val="tx1"/>
              </a:solidFill>
              <a:uFillTx/>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556260"/>
            <a:ext cx="8229600" cy="3771636"/>
          </a:xfrm>
        </p:spPr>
        <p:txBody>
          <a:bodyPr>
            <a:normAutofit/>
          </a:bodyPr>
          <a:p>
            <a:pPr algn="just">
              <a:lnSpc>
                <a:spcPct val="150000"/>
              </a:lnSpc>
              <a:spcBef>
                <a:spcPts val="0"/>
              </a:spcBef>
            </a:pPr>
            <a:r>
              <a:rPr lang="en-US" altLang="zh-CN" sz="1400">
                <a:uFillTx/>
              </a:rPr>
              <a:t>4.the internal control framework (IC):It includes three dummy variables: (1)  an internal control function; (2) a compliance function; (3) an internal audit function.</a:t>
            </a:r>
            <a:endParaRPr lang="en-US" altLang="zh-CN" sz="1400">
              <a:uFillTx/>
            </a:endParaRPr>
          </a:p>
          <a:p>
            <a:pPr algn="just">
              <a:lnSpc>
                <a:spcPct val="150000"/>
              </a:lnSpc>
              <a:spcBef>
                <a:spcPts val="0"/>
              </a:spcBef>
            </a:pPr>
            <a:r>
              <a:rPr lang="en-US" altLang="zh-CN" sz="1400">
                <a:uFillTx/>
              </a:rPr>
              <a:t>5.the institutional transparency (T), determined by summing up the scores awarded to the five dummy variables : (1) the financial statements, (2) the capital structure, the MB members and committees, (3) the structure of incentives/remuneration, (4) the risk management policies and (5) the internal governance policy.</a:t>
            </a:r>
            <a:endParaRPr lang="en-US" altLang="zh-CN" sz="1400">
              <a:uFillTx/>
            </a:endParaRPr>
          </a:p>
          <a:p>
            <a:pPr algn="just">
              <a:lnSpc>
                <a:spcPct val="150000"/>
              </a:lnSpc>
              <a:spcBef>
                <a:spcPts val="0"/>
              </a:spcBef>
            </a:pPr>
            <a:r>
              <a:rPr lang="en-US" altLang="zh-CN" sz="1400">
                <a:uFillTx/>
                <a:sym typeface="+mn-ea"/>
              </a:rPr>
              <a:t>6.the internal corporate governance index (ICGI)</a:t>
            </a:r>
            <a:r>
              <a:rPr lang="en-US" altLang="zh-CN" sz="1400">
                <a:uFillTx/>
              </a:rPr>
              <a:t>, which expresses the corporative structure and the measures adopted in order to mitigate risks.</a:t>
            </a:r>
            <a:endParaRPr lang="en-US" altLang="zh-CN" sz="1400">
              <a:uFillTx/>
            </a:endParaRPr>
          </a:p>
          <a:p>
            <a:pPr algn="just">
              <a:lnSpc>
                <a:spcPct val="150000"/>
              </a:lnSpc>
              <a:spcBef>
                <a:spcPts val="0"/>
              </a:spcBef>
            </a:pPr>
            <a:endParaRPr lang="en-US" altLang="zh-CN" sz="1400">
              <a:uFillTx/>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89230" y="488950"/>
            <a:ext cx="8765540" cy="520700"/>
          </a:xfrm>
        </p:spPr>
        <p:txBody>
          <a:bodyPr>
            <a:normAutofit fontScale="90000"/>
          </a:bodyPr>
          <a:p>
            <a:r>
              <a:rPr lang="zh-CN" altLang="en-US" sz="2000">
                <a:sym typeface="+mn-ea"/>
              </a:rPr>
              <a:t>The second group includes nine variables indicating the characteristics of the MB.</a:t>
            </a:r>
            <a:br>
              <a:rPr lang="zh-CN" altLang="en-US" sz="2400" b="1"/>
            </a:br>
            <a:endParaRPr lang="zh-CN" altLang="en-US" sz="2400"/>
          </a:p>
        </p:txBody>
      </p:sp>
      <p:sp>
        <p:nvSpPr>
          <p:cNvPr id="3" name="内容占位符 2"/>
          <p:cNvSpPr>
            <a:spLocks noGrp="1"/>
          </p:cNvSpPr>
          <p:nvPr>
            <p:ph idx="1"/>
          </p:nvPr>
        </p:nvSpPr>
        <p:spPr>
          <a:xfrm>
            <a:off x="86360" y="941070"/>
            <a:ext cx="8869045" cy="5382895"/>
          </a:xfrm>
        </p:spPr>
        <p:txBody>
          <a:bodyPr>
            <a:noAutofit/>
          </a:bodyPr>
          <a:p>
            <a:pPr algn="just">
              <a:lnSpc>
                <a:spcPct val="150000"/>
              </a:lnSpc>
              <a:spcBef>
                <a:spcPts val="0"/>
              </a:spcBef>
            </a:pPr>
            <a:r>
              <a:rPr lang="en-US" altLang="zh-CN" sz="1200">
                <a:uFillTx/>
                <a:latin typeface="+mn-ea"/>
              </a:rPr>
              <a:t>1. BS:represents the number of members of the MB. </a:t>
            </a:r>
            <a:endParaRPr lang="en-US" altLang="zh-CN" sz="1200">
              <a:uFillTx/>
              <a:latin typeface="+mn-ea"/>
            </a:endParaRPr>
          </a:p>
          <a:p>
            <a:pPr algn="just">
              <a:lnSpc>
                <a:spcPct val="150000"/>
              </a:lnSpc>
              <a:spcBef>
                <a:spcPts val="0"/>
              </a:spcBef>
            </a:pPr>
            <a:r>
              <a:rPr lang="en-US" altLang="zh-CN" sz="1200">
                <a:uFillTx/>
                <a:latin typeface="+mn-ea"/>
              </a:rPr>
              <a:t>2. BI:expresses the proportion of independent members in the total number of MB members. </a:t>
            </a:r>
            <a:endParaRPr lang="en-US" altLang="zh-CN" sz="1200">
              <a:uFillTx/>
              <a:latin typeface="+mn-ea"/>
            </a:endParaRPr>
          </a:p>
          <a:p>
            <a:pPr algn="just">
              <a:lnSpc>
                <a:spcPct val="150000"/>
              </a:lnSpc>
              <a:spcBef>
                <a:spcPts val="0"/>
              </a:spcBef>
            </a:pPr>
            <a:r>
              <a:rPr lang="en-US" altLang="zh-CN" sz="1200">
                <a:uFillTx/>
                <a:latin typeface="+mn-ea"/>
              </a:rPr>
              <a:t>3.PRV:signifies the proportion of members of other nationality than Romanian in the total number of the MB members. </a:t>
            </a:r>
            <a:endParaRPr lang="en-US" altLang="zh-CN" sz="1200">
              <a:uFillTx/>
              <a:latin typeface="+mn-ea"/>
            </a:endParaRPr>
          </a:p>
          <a:p>
            <a:pPr algn="just">
              <a:lnSpc>
                <a:spcPct val="150000"/>
              </a:lnSpc>
              <a:spcBef>
                <a:spcPts val="0"/>
              </a:spcBef>
            </a:pPr>
            <a:r>
              <a:rPr lang="en-US" altLang="zh-CN" sz="1200">
                <a:uFillTx/>
                <a:latin typeface="+mn-ea"/>
              </a:rPr>
              <a:t>4.GEN:represents the number of men within MB.</a:t>
            </a:r>
            <a:endParaRPr lang="en-US" altLang="zh-CN" sz="1200">
              <a:uFillTx/>
              <a:latin typeface="+mn-ea"/>
            </a:endParaRPr>
          </a:p>
          <a:p>
            <a:pPr algn="just">
              <a:lnSpc>
                <a:spcPct val="150000"/>
              </a:lnSpc>
              <a:spcBef>
                <a:spcPts val="0"/>
              </a:spcBef>
            </a:pPr>
            <a:r>
              <a:rPr lang="en-US" altLang="zh-CN" sz="1200">
                <a:uFillTx/>
                <a:latin typeface="+mn-ea"/>
              </a:rPr>
              <a:t>5.DwFB:represents the proportion of members with experience in the banking and insurance sectors including the academic economical environment in the total number of MB members. </a:t>
            </a:r>
            <a:endParaRPr lang="en-US" altLang="zh-CN" sz="1200">
              <a:uFillTx/>
              <a:latin typeface="+mn-ea"/>
            </a:endParaRPr>
          </a:p>
          <a:p>
            <a:pPr algn="just">
              <a:lnSpc>
                <a:spcPct val="150000"/>
              </a:lnSpc>
              <a:spcBef>
                <a:spcPts val="0"/>
              </a:spcBef>
            </a:pPr>
            <a:r>
              <a:rPr lang="en-US" altLang="zh-CN" sz="1200">
                <a:uFillTx/>
                <a:latin typeface="+mn-ea"/>
              </a:rPr>
              <a:t>6.OUT:means the proportion of the non-executive members in the total number of the MB members.</a:t>
            </a:r>
            <a:endParaRPr lang="en-US" altLang="zh-CN" sz="1200">
              <a:uFillTx/>
              <a:latin typeface="+mn-ea"/>
            </a:endParaRPr>
          </a:p>
          <a:p>
            <a:pPr algn="just">
              <a:lnSpc>
                <a:spcPct val="150000"/>
              </a:lnSpc>
              <a:spcBef>
                <a:spcPts val="0"/>
              </a:spcBef>
            </a:pPr>
            <a:r>
              <a:rPr lang="en-US" altLang="zh-CN" sz="1200">
                <a:uFillTx/>
                <a:latin typeface="+mn-ea"/>
              </a:rPr>
              <a:t>7.DwHS:represents the proportion of members holding shares in the total number of the MB members. </a:t>
            </a:r>
            <a:endParaRPr lang="en-US" altLang="zh-CN" sz="1200">
              <a:uFillTx/>
              <a:latin typeface="+mn-ea"/>
            </a:endParaRPr>
          </a:p>
          <a:p>
            <a:pPr algn="just">
              <a:lnSpc>
                <a:spcPct val="150000"/>
              </a:lnSpc>
              <a:spcBef>
                <a:spcPts val="0"/>
              </a:spcBef>
            </a:pPr>
            <a:r>
              <a:rPr lang="en-US" altLang="zh-CN" sz="1200">
                <a:uFillTx/>
                <a:latin typeface="+mn-ea"/>
              </a:rPr>
              <a:t>8.DUR: represents the average length in service of the MB members expressed in years of service at the end of each period, calculated as simple arithmetic average between the cumulative length in service of all the existing members and their number.</a:t>
            </a:r>
            <a:endParaRPr lang="en-US" altLang="zh-CN" sz="1200">
              <a:uFillTx/>
              <a:latin typeface="+mn-ea"/>
            </a:endParaRPr>
          </a:p>
          <a:p>
            <a:pPr algn="just">
              <a:lnSpc>
                <a:spcPct val="150000"/>
              </a:lnSpc>
              <a:spcBef>
                <a:spcPts val="0"/>
              </a:spcBef>
            </a:pPr>
            <a:r>
              <a:rPr lang="en-US" altLang="zh-CN" sz="1200">
                <a:uFillTx/>
                <a:latin typeface="+mn-ea"/>
              </a:rPr>
              <a:t>9.CNG:a dummy variable that illustrates if the MB members were not removed from their service to periods of 1 year length or function have not been occupied all through the period observed (CNG). </a:t>
            </a:r>
            <a:endParaRPr lang="en-US" altLang="zh-CN" sz="1200">
              <a:uFillTx/>
              <a:latin typeface="+mn-ea"/>
            </a:endParaRPr>
          </a:p>
        </p:txBody>
      </p:sp>
    </p:spTree>
  </p:cSld>
  <p:clrMapOvr>
    <a:masterClrMapping/>
  </p:clrMapOvr>
</p:sld>
</file>

<file path=ppt/theme/theme1.xml><?xml version="1.0" encoding="utf-8"?>
<a:theme xmlns:a="http://schemas.openxmlformats.org/drawingml/2006/main" name="藏珠馆 Wholehr.taobao.com 原创商务模板">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8593</Words>
  <Application>WPS 演示</Application>
  <PresentationFormat>全屏显示(16:10)</PresentationFormat>
  <Paragraphs>144</Paragraphs>
  <Slides>16</Slides>
  <Notes>6</Notes>
  <HiddenSlides>0</HiddenSlides>
  <MMClips>0</MMClips>
  <ScaleCrop>false</ScaleCrop>
  <HeadingPairs>
    <vt:vector size="6" baseType="variant">
      <vt:variant>
        <vt:lpstr>已用的字体</vt:lpstr>
      </vt:variant>
      <vt:variant>
        <vt:i4>29</vt:i4>
      </vt:variant>
      <vt:variant>
        <vt:lpstr>主题</vt:lpstr>
      </vt:variant>
      <vt:variant>
        <vt:i4>1</vt:i4>
      </vt:variant>
      <vt:variant>
        <vt:lpstr>幻灯片标题</vt:lpstr>
      </vt:variant>
      <vt:variant>
        <vt:i4>16</vt:i4>
      </vt:variant>
    </vt:vector>
  </HeadingPairs>
  <TitlesOfParts>
    <vt:vector size="46" baseType="lpstr">
      <vt:lpstr>Arial</vt:lpstr>
      <vt:lpstr>宋体</vt:lpstr>
      <vt:lpstr>Wingdings</vt:lpstr>
      <vt:lpstr>MS UI Gothic</vt:lpstr>
      <vt:lpstr>华文细黑</vt:lpstr>
      <vt:lpstr>微软雅黑</vt:lpstr>
      <vt:lpstr>黑体</vt:lpstr>
      <vt:lpstr>Verdana</vt:lpstr>
      <vt:lpstr>Arial Unicode MS</vt:lpstr>
      <vt:lpstr>Calibri</vt:lpstr>
      <vt:lpstr>Arial</vt:lpstr>
      <vt:lpstr>Calibri</vt:lpstr>
      <vt:lpstr>Adobe Gothic Std B</vt:lpstr>
      <vt:lpstr>Adobe 黑体 Std R</vt:lpstr>
      <vt:lpstr>PMingLiU</vt:lpstr>
      <vt:lpstr>Gulim</vt:lpstr>
      <vt:lpstr>Arial Black</vt:lpstr>
      <vt:lpstr>Times New Roman</vt:lpstr>
      <vt:lpstr>Segoe UI</vt:lpstr>
      <vt:lpstr>Lao UI</vt:lpstr>
      <vt:lpstr>Franklin Gothic Medium</vt:lpstr>
      <vt:lpstr>HY견고딕</vt:lpstr>
      <vt:lpstr>Arial Narrow</vt:lpstr>
      <vt:lpstr>HY헤드라인M</vt:lpstr>
      <vt:lpstr>Arial Black</vt:lpstr>
      <vt:lpstr>MS Mincho</vt:lpstr>
      <vt:lpstr>Segoe Print</vt:lpstr>
      <vt:lpstr>TimesNewRoman</vt:lpstr>
      <vt:lpstr>新宋体</vt:lpstr>
      <vt:lpstr>藏珠馆 Wholehr.taobao.com 原创商务模板</vt:lpstr>
      <vt:lpstr>PowerPoint 演示文稿</vt:lpstr>
      <vt:lpstr>PowerPoint 演示文稿</vt:lpstr>
      <vt:lpstr>内容页样式</vt:lpstr>
      <vt:lpstr>内容页样式</vt:lpstr>
      <vt:lpstr>内容页样式</vt:lpstr>
      <vt:lpstr>内容页样式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ylmf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藏珠馆 WholeHR.taobao.com</dc:creator>
  <cp:lastModifiedBy>user</cp:lastModifiedBy>
  <cp:revision>304</cp:revision>
  <dcterms:created xsi:type="dcterms:W3CDTF">2012-03-19T16:08:00Z</dcterms:created>
  <dcterms:modified xsi:type="dcterms:W3CDTF">2017-11-19T16:47:04Z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