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E2D67-71EE-E499-A0FA-EE3448EB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CFC0B-BEBF-18EE-0CE9-6E4D62891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2DB35-F1B6-EF0F-6713-F1469EA0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FE7CF-D21D-DBA9-8941-21EB5393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6F28-C43C-53F7-8C54-7A7928BD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CA85-C88C-EB07-B6CC-7396B197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33B52D-E908-2BA0-EBCC-5E719E12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69ECC-95DC-8FA0-705E-0B87A449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401AC-1D4D-E5FE-D62B-A1375010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78056-CE29-8F81-B53B-B987164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5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A488B-E153-D5E3-0AF4-5120A6528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DA4AB-E0EC-5B9D-5639-82977812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7665D-1EB3-10E9-1D8F-E25F6C52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FD0F6-46E3-2AC1-45BB-641371A4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52667-1566-6E2A-FF1C-43B498B5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56EA-4C5D-DC85-F910-321C22D0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4DDD5-294E-1550-7003-A03BF46E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09360-D8BC-C22F-740D-378E40D4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A1BDE-78CE-B5BE-6DF6-77AF03FE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5D9D-6C5B-40CB-C0DA-56919482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885D-C2AD-F1C9-A5AF-542AC5D5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9EE6F-EF49-3F67-E03E-379B499F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AF269-F28E-B7C6-7C87-EF1424AB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4BBF0-9F9C-D0B5-57AC-4489459C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FB57-E32D-E1E9-9245-2D113E50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0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94673-A7D0-CBBD-387E-653688CF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C23F4-AEC0-802E-58A9-86599853B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9DA780-1A11-9621-2F54-898E43E3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29BCC-53DC-32E3-8384-0EA52385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8C687-2571-FA6D-6D16-001F7CB7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EEE2A-8705-C04E-25B1-65F2B36B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2CD91-CCB3-07CF-3611-FA90E41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90FCF-FAFF-A09A-89B9-1F3A778A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DCC06-B75B-8391-1D93-28966CEC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CD7DB-AAC5-C2A7-531F-356871B5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DCE3B-970C-0954-303F-AB4ED347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9EED7-0F7A-9A56-3AE8-4C04E151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FC414-B6FD-F8CE-CAF0-00E913B1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CE0AD-3C13-48E2-91FC-7082A8F3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F6C2-CC9E-7F49-CF71-B96E4C3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9917EC-697F-A448-2002-819E47CD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353BC-B814-9ECD-160C-4CDA0582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C47E0-D468-7577-DE72-BE694263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AC4942-B73A-9C2D-E2A5-1830DA5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EBF89B-1DCF-13D9-8F81-BE8A5FC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66C75-09D9-4046-6282-7E98FD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8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50BC-5461-DDC7-D601-B3F4510E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5682E-18E5-164C-EE66-8EC680AB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F306D-AA3E-C04F-513F-14AC3B64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84D68-6F5F-B8F3-032F-3B3070F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5BF2E-3FEA-3DD4-9900-E0A5A59E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57062-5618-12B2-ED78-D9908E6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9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EBA4-51B3-4C21-CC5D-2AFDEFDC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24009-E3DD-4D55-A5F2-91B3E3E0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CBCBE-82CF-5B5A-C3C9-C61F44BC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2B12A-BC4D-372D-0624-943480E8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4EE51-D145-25F0-B31F-1D4A0C8B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9AF80-4CF0-C061-C77B-0253082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C94E42-59D4-6378-A44B-777700E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94AA1-B38B-4481-B3B7-40977B5A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7DC3E-734B-4413-11D6-10BE1A023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66-AEE5-417E-AD8A-38711C20094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34A79-DE7F-AC2A-E736-B25E6A46A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34FEB-81C5-3AFC-3050-77042654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8D8B-8328-444A-B86A-F7C4D44B0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查看源图像">
            <a:extLst>
              <a:ext uri="{FF2B5EF4-FFF2-40B4-BE49-F238E27FC236}">
                <a16:creationId xmlns:a16="http://schemas.microsoft.com/office/drawing/2014/main" id="{1D7AD402-FD0F-093D-AD0F-C19ABD07B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FAA53B-965F-76D6-736E-61A149F0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88" y="4822540"/>
            <a:ext cx="4486275" cy="1733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CCD6E8-0BB9-5EFB-AC71-E8BD2C2AC4C4}"/>
              </a:ext>
            </a:extLst>
          </p:cNvPr>
          <p:cNvSpPr txBox="1"/>
          <p:nvPr/>
        </p:nvSpPr>
        <p:spPr>
          <a:xfrm>
            <a:off x="1335641" y="705939"/>
            <a:ext cx="10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NASDAQ  PRIVATE MARKET-LINQ</a:t>
            </a:r>
            <a:endParaRPr lang="zh-CN" altLang="en-US" sz="2800" b="1" dirty="0"/>
          </a:p>
        </p:txBody>
      </p:sp>
      <p:pic>
        <p:nvPicPr>
          <p:cNvPr id="4100" name="Picture 4" descr="硅谷银行金融集团携手纳斯达克等成立「纳斯达克私募市场」合资公司，为未上市公司提供股票交易平台">
            <a:extLst>
              <a:ext uri="{FF2B5EF4-FFF2-40B4-BE49-F238E27FC236}">
                <a16:creationId xmlns:a16="http://schemas.microsoft.com/office/drawing/2014/main" id="{07CA3919-B6CC-FD4B-F14E-B25C45F2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8" y="1307388"/>
            <a:ext cx="6919150" cy="46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822113-2DCF-4153-1C12-FD8D92D0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0"/>
            <a:ext cx="8459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FB4E30-8E15-AB8A-0A60-AED44613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5" y="2941620"/>
            <a:ext cx="6061325" cy="22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64D86B-C4A0-8B1D-A6CD-E8DC3986C829}"/>
              </a:ext>
            </a:extLst>
          </p:cNvPr>
          <p:cNvSpPr txBox="1"/>
          <p:nvPr/>
        </p:nvSpPr>
        <p:spPr>
          <a:xfrm>
            <a:off x="1490609" y="1381403"/>
            <a:ext cx="92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股份发行人在登录后可以看到一个管理控制台来显示估值，包括每一轮投资之后已发行股份的价格，以及股票期权的比例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4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9529E1-CC61-9512-7FEF-2962720C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82" y="1181100"/>
            <a:ext cx="77819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50CCE2-BDBC-9275-08AA-8ED996E182DF}"/>
              </a:ext>
            </a:extLst>
          </p:cNvPr>
          <p:cNvSpPr txBox="1"/>
          <p:nvPr/>
        </p:nvSpPr>
        <p:spPr>
          <a:xfrm>
            <a:off x="1309955" y="364733"/>
            <a:ext cx="810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所有股份数字，包括尚未分配的股份，都通过可视化的颜色块来代表，纳斯达克称该数据为“股权时间轴视图”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0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980D43A-8A76-216D-C0DF-BCA561D6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8" y="1265089"/>
            <a:ext cx="7662863" cy="513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55338B-06C3-AF43-25B8-9FEA83B1D5A2}"/>
              </a:ext>
            </a:extLst>
          </p:cNvPr>
          <p:cNvSpPr txBox="1"/>
          <p:nvPr/>
        </p:nvSpPr>
        <p:spPr>
          <a:xfrm>
            <a:off x="1433245" y="421240"/>
            <a:ext cx="88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创业者可以在交互式股权时间轴上，显示个人股份证书是如何发给投资者的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807489-E267-78A9-8CF3-13FA7D7A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1" y="921866"/>
            <a:ext cx="8209730" cy="58001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73D7CB-531B-DEDB-9BF0-57872896DAE6}"/>
              </a:ext>
            </a:extLst>
          </p:cNvPr>
          <p:cNvSpPr txBox="1"/>
          <p:nvPr/>
        </p:nvSpPr>
        <p:spPr>
          <a:xfrm>
            <a:off x="1772292" y="292813"/>
            <a:ext cx="702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开始定义资产，创建项目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9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FF Core">
            <a:extLst>
              <a:ext uri="{FF2B5EF4-FFF2-40B4-BE49-F238E27FC236}">
                <a16:creationId xmlns:a16="http://schemas.microsoft.com/office/drawing/2014/main" id="{34E93101-90C7-78F3-ADC8-87FFFDEE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52" y="2206750"/>
            <a:ext cx="9167876" cy="37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FD9147-04FB-05E3-CD5B-C4178FEDF1EC}"/>
              </a:ext>
            </a:extLst>
          </p:cNvPr>
          <p:cNvSpPr txBox="1"/>
          <p:nvPr/>
        </p:nvSpPr>
        <p:spPr>
          <a:xfrm>
            <a:off x="1085198" y="868166"/>
            <a:ext cx="803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B2B2B"/>
                </a:solidFill>
                <a:effectLst/>
                <a:latin typeface="source_sans_proregular"/>
              </a:rPr>
              <a:t>Nasdaq Financial Framework (NFF)</a:t>
            </a:r>
            <a:endParaRPr lang="en-US" altLang="zh-CN" sz="2800" b="0" i="0" dirty="0">
              <a:solidFill>
                <a:srgbClr val="FFFFFF"/>
              </a:solidFill>
              <a:effectLst/>
              <a:latin typeface="nudista-web"/>
            </a:endParaRPr>
          </a:p>
        </p:txBody>
      </p:sp>
    </p:spTree>
    <p:extLst>
      <p:ext uri="{BB962C8B-B14F-4D97-AF65-F5344CB8AC3E}">
        <p14:creationId xmlns:p14="http://schemas.microsoft.com/office/powerpoint/2010/main" val="96387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nudista-web</vt:lpstr>
      <vt:lpstr>PingFang SC</vt:lpstr>
      <vt:lpstr>source_sans_proregular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晨</dc:creator>
  <cp:lastModifiedBy>徐 晨</cp:lastModifiedBy>
  <cp:revision>1</cp:revision>
  <dcterms:created xsi:type="dcterms:W3CDTF">2022-05-14T12:11:34Z</dcterms:created>
  <dcterms:modified xsi:type="dcterms:W3CDTF">2022-05-14T12:11:34Z</dcterms:modified>
</cp:coreProperties>
</file>