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sldIdLst>
    <p:sldId id="258" r:id="rId3"/>
    <p:sldId id="273" r:id="rId4"/>
    <p:sldId id="291" r:id="rId5"/>
    <p:sldId id="289" r:id="rId6"/>
    <p:sldId id="290" r:id="rId7"/>
    <p:sldId id="288" r:id="rId8"/>
    <p:sldId id="260" r:id="rId9"/>
    <p:sldId id="262" r:id="rId10"/>
    <p:sldId id="263" r:id="rId11"/>
    <p:sldId id="264" r:id="rId12"/>
    <p:sldId id="27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>
      <p:cViewPr varScale="1">
        <p:scale>
          <a:sx n="72" d="100"/>
          <a:sy n="72" d="100"/>
        </p:scale>
        <p:origin x="1344" y="60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74DE1-805D-4FBF-ACAB-BFC775667F4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C8675C-A11E-40EA-A790-2DC7D629307F}">
      <dgm:prSet phldrT="[文本]" custT="1"/>
      <dgm:spPr/>
      <dgm:t>
        <a:bodyPr/>
        <a:lstStyle/>
        <a:p>
          <a:pPr algn="l"/>
          <a:r>
            <a:rPr lang="zh-CN" altLang="en-US" sz="2000" dirty="0"/>
            <a:t>股权管理</a:t>
          </a:r>
        </a:p>
      </dgm:t>
    </dgm:pt>
    <dgm:pt modelId="{89D28D9F-2F76-4E74-9DF3-917A69D6A2B7}" cxnId="{026895D8-F0E5-4B27-BC46-91375C20E68B}" type="parTrans">
      <dgm:prSet/>
      <dgm:spPr/>
      <dgm:t>
        <a:bodyPr/>
        <a:lstStyle/>
        <a:p>
          <a:endParaRPr lang="zh-CN" altLang="en-US"/>
        </a:p>
      </dgm:t>
    </dgm:pt>
    <dgm:pt modelId="{4C90B09C-E7A1-4298-ABD2-2D999C961DAF}" cxnId="{026895D8-F0E5-4B27-BC46-91375C20E68B}" type="sibTrans">
      <dgm:prSet/>
      <dgm:spPr/>
      <dgm:t>
        <a:bodyPr/>
        <a:lstStyle/>
        <a:p>
          <a:endParaRPr lang="zh-CN" altLang="en-US"/>
        </a:p>
      </dgm:t>
    </dgm:pt>
    <dgm:pt modelId="{861F9B1D-966F-4D98-BDC3-D511B20D0170}">
      <dgm:prSet phldrT="[文本]"/>
      <dgm:spPr/>
      <dgm:t>
        <a:bodyPr/>
        <a:lstStyle/>
        <a:p>
          <a:r>
            <a:rPr lang="zh-CN" altLang="en-US" dirty="0"/>
            <a:t>现有模式问题及原因分析</a:t>
          </a:r>
        </a:p>
      </dgm:t>
    </dgm:pt>
    <dgm:pt modelId="{05578DF5-B6A1-4B25-96CC-B00B4D68E738}" cxnId="{9C987E3F-FA84-4044-9B3F-882655B20403}" type="parTrans">
      <dgm:prSet/>
      <dgm:spPr/>
      <dgm:t>
        <a:bodyPr/>
        <a:lstStyle/>
        <a:p>
          <a:endParaRPr lang="zh-CN" altLang="en-US"/>
        </a:p>
      </dgm:t>
    </dgm:pt>
    <dgm:pt modelId="{EC9D4F53-5ADB-4660-B0B5-5DA847AAC95A}" cxnId="{9C987E3F-FA84-4044-9B3F-882655B20403}" type="sibTrans">
      <dgm:prSet/>
      <dgm:spPr/>
      <dgm:t>
        <a:bodyPr/>
        <a:lstStyle/>
        <a:p>
          <a:endParaRPr lang="zh-CN" altLang="en-US"/>
        </a:p>
      </dgm:t>
    </dgm:pt>
    <dgm:pt modelId="{6FACDFEC-83D9-4393-895C-C3BAB56BA875}">
      <dgm:prSet phldrT="[文本]"/>
      <dgm:spPr/>
      <dgm:t>
        <a:bodyPr/>
        <a:lstStyle/>
        <a:p>
          <a:r>
            <a:rPr lang="zh-CN" altLang="en-US" dirty="0"/>
            <a:t>区块链技术下的模式及改进效果分析</a:t>
          </a:r>
        </a:p>
      </dgm:t>
    </dgm:pt>
    <dgm:pt modelId="{3FFE75E0-CB9C-465D-AF23-505F7A0E64EC}" cxnId="{29591D3C-D668-4C7A-AA82-6048F6483B80}" type="parTrans">
      <dgm:prSet/>
      <dgm:spPr/>
      <dgm:t>
        <a:bodyPr/>
        <a:lstStyle/>
        <a:p>
          <a:endParaRPr lang="zh-CN" altLang="en-US"/>
        </a:p>
      </dgm:t>
    </dgm:pt>
    <dgm:pt modelId="{D5F62936-6529-41E8-851B-7B1CAB418048}" cxnId="{29591D3C-D668-4C7A-AA82-6048F6483B80}" type="sibTrans">
      <dgm:prSet/>
      <dgm:spPr/>
      <dgm:t>
        <a:bodyPr/>
        <a:lstStyle/>
        <a:p>
          <a:endParaRPr lang="zh-CN" altLang="en-US"/>
        </a:p>
      </dgm:t>
    </dgm:pt>
    <dgm:pt modelId="{065206A7-7F5E-4BF4-AD63-870BD327C7FD}">
      <dgm:prSet phldrT="[文本]" custT="1"/>
      <dgm:spPr/>
      <dgm:t>
        <a:bodyPr/>
        <a:lstStyle/>
        <a:p>
          <a:r>
            <a:rPr lang="zh-CN" altLang="en-US" sz="1800" dirty="0"/>
            <a:t>上市公司的股权交易</a:t>
          </a:r>
          <a:endParaRPr lang="zh-CN" altLang="en-US" sz="1800" dirty="0"/>
        </a:p>
      </dgm:t>
    </dgm:pt>
    <dgm:pt modelId="{92C0C94E-DF6C-4F87-A0E4-89F12099B7B7}" cxnId="{42F5B46D-7A63-43E9-BCF4-01BB77A4A204}" type="parTrans">
      <dgm:prSet/>
      <dgm:spPr/>
      <dgm:t>
        <a:bodyPr/>
        <a:lstStyle/>
        <a:p>
          <a:endParaRPr lang="zh-CN" altLang="en-US"/>
        </a:p>
      </dgm:t>
    </dgm:pt>
    <dgm:pt modelId="{452700C0-D3B2-4D59-BCC0-3899572057E9}" cxnId="{42F5B46D-7A63-43E9-BCF4-01BB77A4A204}" type="sibTrans">
      <dgm:prSet/>
      <dgm:spPr/>
      <dgm:t>
        <a:bodyPr/>
        <a:lstStyle/>
        <a:p>
          <a:endParaRPr lang="zh-CN" altLang="en-US"/>
        </a:p>
      </dgm:t>
    </dgm:pt>
    <dgm:pt modelId="{13DC4CE1-C470-4C81-86F3-8550C52899A6}">
      <dgm:prSet custT="1"/>
      <dgm:spPr/>
      <dgm:t>
        <a:bodyPr/>
        <a:lstStyle/>
        <a:p>
          <a:r>
            <a:rPr lang="zh-CN" altLang="en-US" sz="2000" dirty="0"/>
            <a:t>股权分红</a:t>
          </a:r>
          <a:endParaRPr lang="zh-CN" altLang="en-US" sz="2000" dirty="0"/>
        </a:p>
      </dgm:t>
    </dgm:pt>
    <dgm:pt modelId="{6324B67A-89D5-41D0-8085-019ECB99C4A4}" cxnId="{E1C4D098-B08A-4AD1-80D3-E4B478DDB56C}" type="parTrans">
      <dgm:prSet/>
      <dgm:spPr/>
      <dgm:t>
        <a:bodyPr/>
        <a:lstStyle/>
        <a:p>
          <a:endParaRPr lang="zh-CN" altLang="en-US"/>
        </a:p>
      </dgm:t>
    </dgm:pt>
    <dgm:pt modelId="{F25EB646-1EA8-40D5-92B5-7BB92746F7FB}" cxnId="{E1C4D098-B08A-4AD1-80D3-E4B478DDB56C}" type="sibTrans">
      <dgm:prSet/>
      <dgm:spPr/>
      <dgm:t>
        <a:bodyPr/>
        <a:lstStyle/>
        <a:p>
          <a:endParaRPr lang="zh-CN" altLang="en-US"/>
        </a:p>
      </dgm:t>
    </dgm:pt>
    <dgm:pt modelId="{E486312E-3773-479A-B85B-476B1147E07D}">
      <dgm:prSet phldrT="[文本]" custT="1"/>
      <dgm:spPr/>
      <dgm:t>
        <a:bodyPr/>
        <a:lstStyle/>
        <a:p>
          <a:r>
            <a:rPr lang="zh-CN" altLang="en-US" sz="2000" dirty="0"/>
            <a:t>股票交易和结算</a:t>
          </a:r>
          <a:endParaRPr lang="zh-CN" altLang="en-US" sz="2000" dirty="0"/>
        </a:p>
      </dgm:t>
    </dgm:pt>
    <dgm:pt modelId="{30F87443-B02F-4B5E-A6F1-564FC7E3F0A0}" cxnId="{8C56008A-F0F8-416C-B1AC-B6FF63468A1B}" type="parTrans">
      <dgm:prSet/>
      <dgm:spPr/>
      <dgm:t>
        <a:bodyPr/>
        <a:lstStyle/>
        <a:p>
          <a:endParaRPr lang="zh-CN" altLang="en-US"/>
        </a:p>
      </dgm:t>
    </dgm:pt>
    <dgm:pt modelId="{A3FC0EE6-2335-4020-B968-05BCBE5F7182}" cxnId="{8C56008A-F0F8-416C-B1AC-B6FF63468A1B}" type="sibTrans">
      <dgm:prSet/>
      <dgm:spPr/>
      <dgm:t>
        <a:bodyPr/>
        <a:lstStyle/>
        <a:p>
          <a:endParaRPr lang="zh-CN" altLang="en-US"/>
        </a:p>
      </dgm:t>
    </dgm:pt>
    <dgm:pt modelId="{3B5017DC-3458-4355-A6C7-353C39FFFBA2}">
      <dgm:prSet phldrT="[文本]" custT="1"/>
      <dgm:spPr/>
      <dgm:t>
        <a:bodyPr/>
        <a:lstStyle/>
        <a:p>
          <a:r>
            <a:rPr lang="zh-CN" altLang="en-US" sz="2000" dirty="0"/>
            <a:t>股权登记</a:t>
          </a:r>
          <a:endParaRPr lang="zh-CN" altLang="en-US" sz="2000" dirty="0"/>
        </a:p>
      </dgm:t>
    </dgm:pt>
    <dgm:pt modelId="{58F0F63F-BF58-4FF0-8AD8-731D6E5565A5}" cxnId="{4EE3C164-850C-4B96-83CB-0EF848A164BD}" type="parTrans">
      <dgm:prSet/>
      <dgm:spPr/>
      <dgm:t>
        <a:bodyPr/>
        <a:lstStyle/>
        <a:p>
          <a:endParaRPr lang="zh-CN" altLang="en-US"/>
        </a:p>
      </dgm:t>
    </dgm:pt>
    <dgm:pt modelId="{3C6A78F5-4F36-4E97-91F8-145B6BBD70CE}" cxnId="{4EE3C164-850C-4B96-83CB-0EF848A164BD}" type="sibTrans">
      <dgm:prSet/>
      <dgm:spPr/>
      <dgm:t>
        <a:bodyPr/>
        <a:lstStyle/>
        <a:p>
          <a:endParaRPr lang="zh-CN" altLang="en-US"/>
        </a:p>
      </dgm:t>
    </dgm:pt>
    <dgm:pt modelId="{DB4326F9-7636-40C6-8581-93E9F86972CD}">
      <dgm:prSet phldrT="[文本]" custT="1"/>
      <dgm:spPr/>
      <dgm:t>
        <a:bodyPr/>
        <a:lstStyle/>
        <a:p>
          <a:r>
            <a:rPr lang="zh-CN" altLang="en-US" sz="2000" dirty="0"/>
            <a:t>股东投票</a:t>
          </a:r>
          <a:endParaRPr lang="zh-CN" altLang="en-US" sz="2000" dirty="0"/>
        </a:p>
      </dgm:t>
    </dgm:pt>
    <dgm:pt modelId="{9314E018-8BE3-43FD-81F0-D87B75A9BB45}" cxnId="{6847F036-85AC-4616-B33F-B79DE4D11927}" type="parTrans">
      <dgm:prSet/>
      <dgm:spPr/>
      <dgm:t>
        <a:bodyPr/>
        <a:lstStyle/>
        <a:p>
          <a:endParaRPr lang="zh-CN" altLang="en-US"/>
        </a:p>
      </dgm:t>
    </dgm:pt>
    <dgm:pt modelId="{7FCF608A-8615-476C-A5F3-61113641CE23}" cxnId="{6847F036-85AC-4616-B33F-B79DE4D11927}" type="sibTrans">
      <dgm:prSet/>
      <dgm:spPr/>
      <dgm:t>
        <a:bodyPr/>
        <a:lstStyle/>
        <a:p>
          <a:endParaRPr lang="zh-CN" altLang="en-US"/>
        </a:p>
      </dgm:t>
    </dgm:pt>
    <dgm:pt modelId="{A81165F3-7752-4135-BB2B-BD3804E65419}" type="pres">
      <dgm:prSet presAssocID="{40074DE1-805D-4FBF-ACAB-BFC775667F4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8A9AB-5E51-4AC4-A049-15BCF8564991}" type="pres">
      <dgm:prSet presAssocID="{88C8675C-A11E-40EA-A790-2DC7D629307F}" presName="root1" presStyleCnt="0"/>
      <dgm:spPr/>
    </dgm:pt>
    <dgm:pt modelId="{8C1A66CB-77F7-4C3D-9C54-E17C14FFE598}" type="pres">
      <dgm:prSet presAssocID="{88C8675C-A11E-40EA-A790-2DC7D629307F}" presName="LevelOneTextNode" presStyleLbl="node0" presStyleIdx="0" presStyleCnt="6" custScaleX="134748" custScaleY="187516" custLinFactX="-73357" custLinFactNeighborX="-100000" custLinFactNeighborY="87524">
        <dgm:presLayoutVars>
          <dgm:chPref val="3"/>
        </dgm:presLayoutVars>
      </dgm:prSet>
      <dgm:spPr/>
    </dgm:pt>
    <dgm:pt modelId="{74177870-8D3C-4606-9632-A6BD6B01A683}" type="pres">
      <dgm:prSet presAssocID="{88C8675C-A11E-40EA-A790-2DC7D629307F}" presName="level2hierChild" presStyleCnt="0"/>
      <dgm:spPr/>
    </dgm:pt>
    <dgm:pt modelId="{F1B500E6-1F97-4135-802F-CC796C88D45A}" type="pres">
      <dgm:prSet presAssocID="{05578DF5-B6A1-4B25-96CC-B00B4D68E738}" presName="conn2-1" presStyleLbl="parChTrans1D2" presStyleIdx="0" presStyleCnt="2"/>
      <dgm:spPr/>
    </dgm:pt>
    <dgm:pt modelId="{C07AB092-FE49-439F-B021-5F20BB84BE2A}" type="pres">
      <dgm:prSet presAssocID="{05578DF5-B6A1-4B25-96CC-B00B4D68E738}" presName="connTx" presStyleLbl="parChTrans1D2" presStyleIdx="0" presStyleCnt="2"/>
      <dgm:spPr/>
    </dgm:pt>
    <dgm:pt modelId="{08AD9C3C-59C2-49B2-BE82-2517F2E77B80}" type="pres">
      <dgm:prSet presAssocID="{861F9B1D-966F-4D98-BDC3-D511B20D0170}" presName="root2" presStyleCnt="0"/>
      <dgm:spPr/>
    </dgm:pt>
    <dgm:pt modelId="{10C3D304-C119-4070-A064-CACFC6496E14}" type="pres">
      <dgm:prSet presAssocID="{861F9B1D-966F-4D98-BDC3-D511B20D0170}" presName="LevelTwoTextNode" presStyleLbl="node2" presStyleIdx="0" presStyleCnt="2" custScaleX="74103" custScaleY="218269" custLinFactX="-53332" custLinFactNeighborX="-100000" custLinFactNeighborY="45370">
        <dgm:presLayoutVars>
          <dgm:chPref val="3"/>
        </dgm:presLayoutVars>
      </dgm:prSet>
      <dgm:spPr/>
    </dgm:pt>
    <dgm:pt modelId="{224312E6-5934-4556-AA2D-314DF136D198}" type="pres">
      <dgm:prSet presAssocID="{861F9B1D-966F-4D98-BDC3-D511B20D0170}" presName="level3hierChild" presStyleCnt="0"/>
      <dgm:spPr/>
    </dgm:pt>
    <dgm:pt modelId="{F52185BD-8669-41B2-B7BD-9DD5C2E93F0F}" type="pres">
      <dgm:prSet presAssocID="{3FFE75E0-CB9C-465D-AF23-505F7A0E64EC}" presName="conn2-1" presStyleLbl="parChTrans1D2" presStyleIdx="1" presStyleCnt="2"/>
      <dgm:spPr/>
    </dgm:pt>
    <dgm:pt modelId="{DAF0CB06-B6F1-4A30-A497-D40C99BCED86}" type="pres">
      <dgm:prSet presAssocID="{3FFE75E0-CB9C-465D-AF23-505F7A0E64EC}" presName="connTx" presStyleLbl="parChTrans1D2" presStyleIdx="1" presStyleCnt="2"/>
      <dgm:spPr/>
    </dgm:pt>
    <dgm:pt modelId="{F60C9714-72B4-46A7-B7A9-F931E4F87027}" type="pres">
      <dgm:prSet presAssocID="{6FACDFEC-83D9-4393-895C-C3BAB56BA875}" presName="root2" presStyleCnt="0"/>
      <dgm:spPr/>
    </dgm:pt>
    <dgm:pt modelId="{BF1A63A8-9F92-408F-9230-0795EF485E6A}" type="pres">
      <dgm:prSet presAssocID="{6FACDFEC-83D9-4393-895C-C3BAB56BA875}" presName="LevelTwoTextNode" presStyleLbl="node2" presStyleIdx="1" presStyleCnt="2" custScaleX="73717" custScaleY="235955" custLinFactX="-53332" custLinFactY="100000" custLinFactNeighborX="-100000" custLinFactNeighborY="101248">
        <dgm:presLayoutVars>
          <dgm:chPref val="3"/>
        </dgm:presLayoutVars>
      </dgm:prSet>
      <dgm:spPr/>
    </dgm:pt>
    <dgm:pt modelId="{EA185F38-A3AB-4DE7-B383-B8ADB438B510}" type="pres">
      <dgm:prSet presAssocID="{6FACDFEC-83D9-4393-895C-C3BAB56BA875}" presName="level3hierChild" presStyleCnt="0"/>
      <dgm:spPr/>
    </dgm:pt>
    <dgm:pt modelId="{4FB35C9B-079E-441B-AE41-C279BCC59BD2}" type="pres">
      <dgm:prSet presAssocID="{065206A7-7F5E-4BF4-AD63-870BD327C7FD}" presName="root1" presStyleCnt="0"/>
      <dgm:spPr/>
    </dgm:pt>
    <dgm:pt modelId="{AB32EA73-E544-4BA5-BC68-BBD80C71D884}" type="pres">
      <dgm:prSet presAssocID="{065206A7-7F5E-4BF4-AD63-870BD327C7FD}" presName="LevelOneTextNode" presStyleLbl="node0" presStyleIdx="1" presStyleCnt="6" custLinFactX="66285" custLinFactNeighborX="100000" custLinFactNeighborY="-32470">
        <dgm:presLayoutVars>
          <dgm:chPref val="3"/>
        </dgm:presLayoutVars>
      </dgm:prSet>
      <dgm:spPr/>
    </dgm:pt>
    <dgm:pt modelId="{28769E5F-954A-4061-8895-E25C8490B92D}" type="pres">
      <dgm:prSet presAssocID="{065206A7-7F5E-4BF4-AD63-870BD327C7FD}" presName="level2hierChild" presStyleCnt="0"/>
      <dgm:spPr/>
    </dgm:pt>
    <dgm:pt modelId="{DAACF613-E740-442C-885D-E0A58105A254}" type="pres">
      <dgm:prSet presAssocID="{13DC4CE1-C470-4C81-86F3-8550C52899A6}" presName="root1" presStyleCnt="0"/>
      <dgm:spPr/>
    </dgm:pt>
    <dgm:pt modelId="{B3D2691A-B1A9-44AC-8463-BE156E6DE4D2}" type="pres">
      <dgm:prSet presAssocID="{13DC4CE1-C470-4C81-86F3-8550C52899A6}" presName="LevelOneTextNode" presStyleLbl="node0" presStyleIdx="2" presStyleCnt="6" custLinFactX="66397" custLinFactY="27222" custLinFactNeighborX="100000" custLinFactNeighborY="100000">
        <dgm:presLayoutVars>
          <dgm:chPref val="3"/>
        </dgm:presLayoutVars>
      </dgm:prSet>
      <dgm:spPr/>
    </dgm:pt>
    <dgm:pt modelId="{806816F8-428E-4521-B985-326C2ED3FC7A}" type="pres">
      <dgm:prSet presAssocID="{13DC4CE1-C470-4C81-86F3-8550C52899A6}" presName="level2hierChild" presStyleCnt="0"/>
      <dgm:spPr/>
    </dgm:pt>
    <dgm:pt modelId="{42967B86-B314-4ECF-B745-B207F1D978DC}" type="pres">
      <dgm:prSet presAssocID="{E486312E-3773-479A-B85B-476B1147E07D}" presName="root1" presStyleCnt="0"/>
      <dgm:spPr/>
    </dgm:pt>
    <dgm:pt modelId="{6A1748E5-73BE-4560-AA74-3F8456F8EE14}" type="pres">
      <dgm:prSet presAssocID="{E486312E-3773-479A-B85B-476B1147E07D}" presName="LevelOneTextNode" presStyleLbl="node0" presStyleIdx="3" presStyleCnt="6" custLinFactX="67185" custLinFactY="-199977" custLinFactNeighborX="100000" custLinFactNeighborY="-200000">
        <dgm:presLayoutVars>
          <dgm:chPref val="3"/>
        </dgm:presLayoutVars>
      </dgm:prSet>
      <dgm:spPr/>
    </dgm:pt>
    <dgm:pt modelId="{16028173-7CF2-4648-A0E1-71C4CF8007CB}" type="pres">
      <dgm:prSet presAssocID="{E486312E-3773-479A-B85B-476B1147E07D}" presName="level2hierChild" presStyleCnt="0"/>
      <dgm:spPr/>
    </dgm:pt>
    <dgm:pt modelId="{B9FED02B-8919-4B1E-9EA2-C6F5397B9D61}" type="pres">
      <dgm:prSet presAssocID="{3B5017DC-3458-4355-A6C7-353C39FFFBA2}" presName="root1" presStyleCnt="0"/>
      <dgm:spPr/>
    </dgm:pt>
    <dgm:pt modelId="{ED600FF5-8861-4F40-8084-F2615ADE0C13}" type="pres">
      <dgm:prSet presAssocID="{3B5017DC-3458-4355-A6C7-353C39FFFBA2}" presName="LevelOneTextNode" presStyleLbl="node0" presStyleIdx="4" presStyleCnt="6" custLinFactX="67999" custLinFactY="-300000" custLinFactNeighborX="100000" custLinFactNeighborY="-343000">
        <dgm:presLayoutVars>
          <dgm:chPref val="3"/>
        </dgm:presLayoutVars>
      </dgm:prSet>
      <dgm:spPr/>
    </dgm:pt>
    <dgm:pt modelId="{1258455A-8783-43B9-A005-EFD4589ECE4D}" type="pres">
      <dgm:prSet presAssocID="{3B5017DC-3458-4355-A6C7-353C39FFFBA2}" presName="level2hierChild" presStyleCnt="0"/>
      <dgm:spPr/>
    </dgm:pt>
    <dgm:pt modelId="{B832CBF1-23C7-476B-B5C3-5BF32F7197F4}" type="pres">
      <dgm:prSet presAssocID="{DB4326F9-7636-40C6-8581-93E9F86972CD}" presName="root1" presStyleCnt="0"/>
      <dgm:spPr/>
    </dgm:pt>
    <dgm:pt modelId="{BF41D260-29B7-4D04-A15C-893832C7964A}" type="pres">
      <dgm:prSet presAssocID="{DB4326F9-7636-40C6-8581-93E9F86972CD}" presName="LevelOneTextNode" presStyleLbl="node0" presStyleIdx="5" presStyleCnt="6" custLinFactX="68848" custLinFactY="-155124" custLinFactNeighborX="100000" custLinFactNeighborY="-200000">
        <dgm:presLayoutVars>
          <dgm:chPref val="3"/>
        </dgm:presLayoutVars>
      </dgm:prSet>
      <dgm:spPr/>
    </dgm:pt>
    <dgm:pt modelId="{A7FB71E7-02DB-4477-9310-61E28F6507A3}" type="pres">
      <dgm:prSet presAssocID="{DB4326F9-7636-40C6-8581-93E9F86972CD}" presName="level2hierChild" presStyleCnt="0"/>
      <dgm:spPr/>
    </dgm:pt>
  </dgm:ptLst>
  <dgm:cxnLst>
    <dgm:cxn modelId="{EA797F0F-D083-4335-BCE0-F51CE423A99C}" type="presOf" srcId="{DB4326F9-7636-40C6-8581-93E9F86972CD}" destId="{BF41D260-29B7-4D04-A15C-893832C7964A}" srcOrd="0" destOrd="0" presId="urn:microsoft.com/office/officeart/2005/8/layout/hierarchy2"/>
    <dgm:cxn modelId="{05ACEC33-3751-4D5A-94BD-6A0DFA362AF7}" type="presOf" srcId="{E486312E-3773-479A-B85B-476B1147E07D}" destId="{6A1748E5-73BE-4560-AA74-3F8456F8EE14}" srcOrd="0" destOrd="0" presId="urn:microsoft.com/office/officeart/2005/8/layout/hierarchy2"/>
    <dgm:cxn modelId="{6847F036-85AC-4616-B33F-B79DE4D11927}" srcId="{40074DE1-805D-4FBF-ACAB-BFC775667F41}" destId="{DB4326F9-7636-40C6-8581-93E9F86972CD}" srcOrd="5" destOrd="0" parTransId="{9314E018-8BE3-43FD-81F0-D87B75A9BB45}" sibTransId="{7FCF608A-8615-476C-A5F3-61113641CE23}"/>
    <dgm:cxn modelId="{2F139938-FAB7-42A9-8007-FEE163A71AB0}" type="presOf" srcId="{88C8675C-A11E-40EA-A790-2DC7D629307F}" destId="{8C1A66CB-77F7-4C3D-9C54-E17C14FFE598}" srcOrd="0" destOrd="0" presId="urn:microsoft.com/office/officeart/2005/8/layout/hierarchy2"/>
    <dgm:cxn modelId="{4417D938-93E3-4B74-BE24-2EA35787D4F3}" type="presOf" srcId="{861F9B1D-966F-4D98-BDC3-D511B20D0170}" destId="{10C3D304-C119-4070-A064-CACFC6496E14}" srcOrd="0" destOrd="0" presId="urn:microsoft.com/office/officeart/2005/8/layout/hierarchy2"/>
    <dgm:cxn modelId="{77EE7F3A-DA3F-482C-A011-8ED3E6871058}" type="presOf" srcId="{3B5017DC-3458-4355-A6C7-353C39FFFBA2}" destId="{ED600FF5-8861-4F40-8084-F2615ADE0C13}" srcOrd="0" destOrd="0" presId="urn:microsoft.com/office/officeart/2005/8/layout/hierarchy2"/>
    <dgm:cxn modelId="{29591D3C-D668-4C7A-AA82-6048F6483B80}" srcId="{88C8675C-A11E-40EA-A790-2DC7D629307F}" destId="{6FACDFEC-83D9-4393-895C-C3BAB56BA875}" srcOrd="1" destOrd="0" parTransId="{3FFE75E0-CB9C-465D-AF23-505F7A0E64EC}" sibTransId="{D5F62936-6529-41E8-851B-7B1CAB418048}"/>
    <dgm:cxn modelId="{9C987E3F-FA84-4044-9B3F-882655B20403}" srcId="{88C8675C-A11E-40EA-A790-2DC7D629307F}" destId="{861F9B1D-966F-4D98-BDC3-D511B20D0170}" srcOrd="0" destOrd="0" parTransId="{05578DF5-B6A1-4B25-96CC-B00B4D68E738}" sibTransId="{EC9D4F53-5ADB-4660-B0B5-5DA847AAC95A}"/>
    <dgm:cxn modelId="{4EE3C164-850C-4B96-83CB-0EF848A164BD}" srcId="{40074DE1-805D-4FBF-ACAB-BFC775667F41}" destId="{3B5017DC-3458-4355-A6C7-353C39FFFBA2}" srcOrd="4" destOrd="0" parTransId="{58F0F63F-BF58-4FF0-8AD8-731D6E5565A5}" sibTransId="{3C6A78F5-4F36-4E97-91F8-145B6BBD70CE}"/>
    <dgm:cxn modelId="{42F5B46D-7A63-43E9-BCF4-01BB77A4A204}" srcId="{40074DE1-805D-4FBF-ACAB-BFC775667F41}" destId="{065206A7-7F5E-4BF4-AD63-870BD327C7FD}" srcOrd="1" destOrd="0" parTransId="{92C0C94E-DF6C-4F87-A0E4-89F12099B7B7}" sibTransId="{452700C0-D3B2-4D59-BCC0-3899572057E9}"/>
    <dgm:cxn modelId="{CD82BE6F-FD00-4A4B-8E00-AA4DBB42E422}" type="presOf" srcId="{13DC4CE1-C470-4C81-86F3-8550C52899A6}" destId="{B3D2691A-B1A9-44AC-8463-BE156E6DE4D2}" srcOrd="0" destOrd="0" presId="urn:microsoft.com/office/officeart/2005/8/layout/hierarchy2"/>
    <dgm:cxn modelId="{522D8D72-EB41-468C-8F83-9E0E621950D1}" type="presOf" srcId="{05578DF5-B6A1-4B25-96CC-B00B4D68E738}" destId="{C07AB092-FE49-439F-B021-5F20BB84BE2A}" srcOrd="1" destOrd="0" presId="urn:microsoft.com/office/officeart/2005/8/layout/hierarchy2"/>
    <dgm:cxn modelId="{52FFBC75-EB39-422B-99F9-1AD6BB9A4A4B}" type="presOf" srcId="{3FFE75E0-CB9C-465D-AF23-505F7A0E64EC}" destId="{DAF0CB06-B6F1-4A30-A497-D40C99BCED86}" srcOrd="1" destOrd="0" presId="urn:microsoft.com/office/officeart/2005/8/layout/hierarchy2"/>
    <dgm:cxn modelId="{8C56008A-F0F8-416C-B1AC-B6FF63468A1B}" srcId="{40074DE1-805D-4FBF-ACAB-BFC775667F41}" destId="{E486312E-3773-479A-B85B-476B1147E07D}" srcOrd="3" destOrd="0" parTransId="{30F87443-B02F-4B5E-A6F1-564FC7E3F0A0}" sibTransId="{A3FC0EE6-2335-4020-B968-05BCBE5F7182}"/>
    <dgm:cxn modelId="{E1C4D098-B08A-4AD1-80D3-E4B478DDB56C}" srcId="{40074DE1-805D-4FBF-ACAB-BFC775667F41}" destId="{13DC4CE1-C470-4C81-86F3-8550C52899A6}" srcOrd="2" destOrd="0" parTransId="{6324B67A-89D5-41D0-8085-019ECB99C4A4}" sibTransId="{F25EB646-1EA8-40D5-92B5-7BB92746F7FB}"/>
    <dgm:cxn modelId="{049CDCA5-6808-4667-A1BF-64F7FA05D9BA}" type="presOf" srcId="{3FFE75E0-CB9C-465D-AF23-505F7A0E64EC}" destId="{F52185BD-8669-41B2-B7BD-9DD5C2E93F0F}" srcOrd="0" destOrd="0" presId="urn:microsoft.com/office/officeart/2005/8/layout/hierarchy2"/>
    <dgm:cxn modelId="{1FC140CF-F0B7-42BC-B7C7-F8D51269E446}" type="presOf" srcId="{065206A7-7F5E-4BF4-AD63-870BD327C7FD}" destId="{AB32EA73-E544-4BA5-BC68-BBD80C71D884}" srcOrd="0" destOrd="0" presId="urn:microsoft.com/office/officeart/2005/8/layout/hierarchy2"/>
    <dgm:cxn modelId="{4ADDA6D3-E6F7-427E-B646-B37B2EC14458}" type="presOf" srcId="{6FACDFEC-83D9-4393-895C-C3BAB56BA875}" destId="{BF1A63A8-9F92-408F-9230-0795EF485E6A}" srcOrd="0" destOrd="0" presId="urn:microsoft.com/office/officeart/2005/8/layout/hierarchy2"/>
    <dgm:cxn modelId="{026895D8-F0E5-4B27-BC46-91375C20E68B}" srcId="{40074DE1-805D-4FBF-ACAB-BFC775667F41}" destId="{88C8675C-A11E-40EA-A790-2DC7D629307F}" srcOrd="0" destOrd="0" parTransId="{89D28D9F-2F76-4E74-9DF3-917A69D6A2B7}" sibTransId="{4C90B09C-E7A1-4298-ABD2-2D999C961DAF}"/>
    <dgm:cxn modelId="{FEB704E3-F167-4D4D-8436-1CCAFB08ED92}" type="presOf" srcId="{40074DE1-805D-4FBF-ACAB-BFC775667F41}" destId="{A81165F3-7752-4135-BB2B-BD3804E65419}" srcOrd="0" destOrd="0" presId="urn:microsoft.com/office/officeart/2005/8/layout/hierarchy2"/>
    <dgm:cxn modelId="{13EF24FD-2440-46E9-A253-68A01B0FAD79}" type="presOf" srcId="{05578DF5-B6A1-4B25-96CC-B00B4D68E738}" destId="{F1B500E6-1F97-4135-802F-CC796C88D45A}" srcOrd="0" destOrd="0" presId="urn:microsoft.com/office/officeart/2005/8/layout/hierarchy2"/>
    <dgm:cxn modelId="{1361891C-5480-4F95-B2F2-99108E75C1D6}" type="presParOf" srcId="{A81165F3-7752-4135-BB2B-BD3804E65419}" destId="{23F8A9AB-5E51-4AC4-A049-15BCF8564991}" srcOrd="0" destOrd="0" presId="urn:microsoft.com/office/officeart/2005/8/layout/hierarchy2"/>
    <dgm:cxn modelId="{FF906EDA-764A-4617-A8C8-A534AFF72121}" type="presParOf" srcId="{23F8A9AB-5E51-4AC4-A049-15BCF8564991}" destId="{8C1A66CB-77F7-4C3D-9C54-E17C14FFE598}" srcOrd="0" destOrd="0" presId="urn:microsoft.com/office/officeart/2005/8/layout/hierarchy2"/>
    <dgm:cxn modelId="{FEA640DB-ED9A-4805-84E7-ADBB9E8AECC6}" type="presParOf" srcId="{23F8A9AB-5E51-4AC4-A049-15BCF8564991}" destId="{74177870-8D3C-4606-9632-A6BD6B01A683}" srcOrd="1" destOrd="0" presId="urn:microsoft.com/office/officeart/2005/8/layout/hierarchy2"/>
    <dgm:cxn modelId="{595208EF-B141-4A6A-B486-F70CDF342494}" type="presParOf" srcId="{74177870-8D3C-4606-9632-A6BD6B01A683}" destId="{F1B500E6-1F97-4135-802F-CC796C88D45A}" srcOrd="0" destOrd="0" presId="urn:microsoft.com/office/officeart/2005/8/layout/hierarchy2"/>
    <dgm:cxn modelId="{0C19667A-8D93-4FD7-9DDE-A1E42452391B}" type="presParOf" srcId="{F1B500E6-1F97-4135-802F-CC796C88D45A}" destId="{C07AB092-FE49-439F-B021-5F20BB84BE2A}" srcOrd="0" destOrd="0" presId="urn:microsoft.com/office/officeart/2005/8/layout/hierarchy2"/>
    <dgm:cxn modelId="{FF3A1931-F487-4421-8150-634708ACF580}" type="presParOf" srcId="{74177870-8D3C-4606-9632-A6BD6B01A683}" destId="{08AD9C3C-59C2-49B2-BE82-2517F2E77B80}" srcOrd="1" destOrd="0" presId="urn:microsoft.com/office/officeart/2005/8/layout/hierarchy2"/>
    <dgm:cxn modelId="{156999C8-6704-486B-B8D3-E96749ACB185}" type="presParOf" srcId="{08AD9C3C-59C2-49B2-BE82-2517F2E77B80}" destId="{10C3D304-C119-4070-A064-CACFC6496E14}" srcOrd="0" destOrd="0" presId="urn:microsoft.com/office/officeart/2005/8/layout/hierarchy2"/>
    <dgm:cxn modelId="{BDE01A6F-160D-48CB-807C-49DE0ABA6B9B}" type="presParOf" srcId="{08AD9C3C-59C2-49B2-BE82-2517F2E77B80}" destId="{224312E6-5934-4556-AA2D-314DF136D198}" srcOrd="1" destOrd="0" presId="urn:microsoft.com/office/officeart/2005/8/layout/hierarchy2"/>
    <dgm:cxn modelId="{85B6BB6A-229D-476E-BE95-EAEE21183B83}" type="presParOf" srcId="{74177870-8D3C-4606-9632-A6BD6B01A683}" destId="{F52185BD-8669-41B2-B7BD-9DD5C2E93F0F}" srcOrd="2" destOrd="0" presId="urn:microsoft.com/office/officeart/2005/8/layout/hierarchy2"/>
    <dgm:cxn modelId="{BEB5BC2E-CEA1-4D7B-BDFC-B3BAA62C5B42}" type="presParOf" srcId="{F52185BD-8669-41B2-B7BD-9DD5C2E93F0F}" destId="{DAF0CB06-B6F1-4A30-A497-D40C99BCED86}" srcOrd="0" destOrd="0" presId="urn:microsoft.com/office/officeart/2005/8/layout/hierarchy2"/>
    <dgm:cxn modelId="{D7F49AC0-C325-40A6-85EF-9BABDF9F5B5B}" type="presParOf" srcId="{74177870-8D3C-4606-9632-A6BD6B01A683}" destId="{F60C9714-72B4-46A7-B7A9-F931E4F87027}" srcOrd="3" destOrd="0" presId="urn:microsoft.com/office/officeart/2005/8/layout/hierarchy2"/>
    <dgm:cxn modelId="{FEEFFE06-B9A9-4AB9-87F7-71912DFD12C0}" type="presParOf" srcId="{F60C9714-72B4-46A7-B7A9-F931E4F87027}" destId="{BF1A63A8-9F92-408F-9230-0795EF485E6A}" srcOrd="0" destOrd="0" presId="urn:microsoft.com/office/officeart/2005/8/layout/hierarchy2"/>
    <dgm:cxn modelId="{59D01868-78F1-421B-8736-FDB0A44F625A}" type="presParOf" srcId="{F60C9714-72B4-46A7-B7A9-F931E4F87027}" destId="{EA185F38-A3AB-4DE7-B383-B8ADB438B510}" srcOrd="1" destOrd="0" presId="urn:microsoft.com/office/officeart/2005/8/layout/hierarchy2"/>
    <dgm:cxn modelId="{ED0FB141-7872-4166-8E07-E7F584612F79}" type="presParOf" srcId="{A81165F3-7752-4135-BB2B-BD3804E65419}" destId="{4FB35C9B-079E-441B-AE41-C279BCC59BD2}" srcOrd="1" destOrd="0" presId="urn:microsoft.com/office/officeart/2005/8/layout/hierarchy2"/>
    <dgm:cxn modelId="{976E89CE-BA14-457C-A389-EFE51406104B}" type="presParOf" srcId="{4FB35C9B-079E-441B-AE41-C279BCC59BD2}" destId="{AB32EA73-E544-4BA5-BC68-BBD80C71D884}" srcOrd="0" destOrd="0" presId="urn:microsoft.com/office/officeart/2005/8/layout/hierarchy2"/>
    <dgm:cxn modelId="{5FF50856-D653-4B9D-B524-2F4AC85D01CE}" type="presParOf" srcId="{4FB35C9B-079E-441B-AE41-C279BCC59BD2}" destId="{28769E5F-954A-4061-8895-E25C8490B92D}" srcOrd="1" destOrd="0" presId="urn:microsoft.com/office/officeart/2005/8/layout/hierarchy2"/>
    <dgm:cxn modelId="{C90A6317-33B9-43AB-93FC-E968E0BBD906}" type="presParOf" srcId="{A81165F3-7752-4135-BB2B-BD3804E65419}" destId="{DAACF613-E740-442C-885D-E0A58105A254}" srcOrd="2" destOrd="0" presId="urn:microsoft.com/office/officeart/2005/8/layout/hierarchy2"/>
    <dgm:cxn modelId="{2859BA1C-329A-4C77-851A-C544640905B1}" type="presParOf" srcId="{DAACF613-E740-442C-885D-E0A58105A254}" destId="{B3D2691A-B1A9-44AC-8463-BE156E6DE4D2}" srcOrd="0" destOrd="0" presId="urn:microsoft.com/office/officeart/2005/8/layout/hierarchy2"/>
    <dgm:cxn modelId="{D9386EEC-96E9-4F5D-B3A1-A9884672CBBC}" type="presParOf" srcId="{DAACF613-E740-442C-885D-E0A58105A254}" destId="{806816F8-428E-4521-B985-326C2ED3FC7A}" srcOrd="1" destOrd="0" presId="urn:microsoft.com/office/officeart/2005/8/layout/hierarchy2"/>
    <dgm:cxn modelId="{2718AE65-D474-4152-9E32-8EA092C0D330}" type="presParOf" srcId="{A81165F3-7752-4135-BB2B-BD3804E65419}" destId="{42967B86-B314-4ECF-B745-B207F1D978DC}" srcOrd="3" destOrd="0" presId="urn:microsoft.com/office/officeart/2005/8/layout/hierarchy2"/>
    <dgm:cxn modelId="{48E63C10-E052-42F8-A4FE-884F9C5F081F}" type="presParOf" srcId="{42967B86-B314-4ECF-B745-B207F1D978DC}" destId="{6A1748E5-73BE-4560-AA74-3F8456F8EE14}" srcOrd="0" destOrd="0" presId="urn:microsoft.com/office/officeart/2005/8/layout/hierarchy2"/>
    <dgm:cxn modelId="{E3C1263C-87B6-44A2-8B3A-1A68D2DA1BAB}" type="presParOf" srcId="{42967B86-B314-4ECF-B745-B207F1D978DC}" destId="{16028173-7CF2-4648-A0E1-71C4CF8007CB}" srcOrd="1" destOrd="0" presId="urn:microsoft.com/office/officeart/2005/8/layout/hierarchy2"/>
    <dgm:cxn modelId="{7511AE1A-8918-4C5B-8D5B-7F2C64B18E6A}" type="presParOf" srcId="{A81165F3-7752-4135-BB2B-BD3804E65419}" destId="{B9FED02B-8919-4B1E-9EA2-C6F5397B9D61}" srcOrd="4" destOrd="0" presId="urn:microsoft.com/office/officeart/2005/8/layout/hierarchy2"/>
    <dgm:cxn modelId="{22F32A2D-40E8-4183-AE57-5D266B96B5AD}" type="presParOf" srcId="{B9FED02B-8919-4B1E-9EA2-C6F5397B9D61}" destId="{ED600FF5-8861-4F40-8084-F2615ADE0C13}" srcOrd="0" destOrd="0" presId="urn:microsoft.com/office/officeart/2005/8/layout/hierarchy2"/>
    <dgm:cxn modelId="{E8C35738-C64B-481C-B882-2508D559FD7A}" type="presParOf" srcId="{B9FED02B-8919-4B1E-9EA2-C6F5397B9D61}" destId="{1258455A-8783-43B9-A005-EFD4589ECE4D}" srcOrd="1" destOrd="0" presId="urn:microsoft.com/office/officeart/2005/8/layout/hierarchy2"/>
    <dgm:cxn modelId="{9946B4E4-B41F-4D73-A868-8EAB46E4B2EC}" type="presParOf" srcId="{A81165F3-7752-4135-BB2B-BD3804E65419}" destId="{B832CBF1-23C7-476B-B5C3-5BF32F7197F4}" srcOrd="5" destOrd="0" presId="urn:microsoft.com/office/officeart/2005/8/layout/hierarchy2"/>
    <dgm:cxn modelId="{2BFE0790-E2D7-4C9C-94FC-6F8C2734C6E0}" type="presParOf" srcId="{B832CBF1-23C7-476B-B5C3-5BF32F7197F4}" destId="{BF41D260-29B7-4D04-A15C-893832C7964A}" srcOrd="0" destOrd="0" presId="urn:microsoft.com/office/officeart/2005/8/layout/hierarchy2"/>
    <dgm:cxn modelId="{7E0CD15E-19E2-47AC-953C-066AE9CBA1CB}" type="presParOf" srcId="{B832CBF1-23C7-476B-B5C3-5BF32F7197F4}" destId="{A7FB71E7-02DB-4477-9310-61E28F6507A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2BACAA-60D6-4DCC-8602-D6034C80079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9E0A3F-6204-48C8-9EA7-D4C77B9632BA}">
      <dgm:prSet phldrT="[文本]"/>
      <dgm:spPr/>
      <dgm:t>
        <a:bodyPr/>
        <a:lstStyle/>
        <a:p>
          <a:r>
            <a:rPr lang="zh-CN" altLang="en-US" dirty="0"/>
            <a:t>股权众筹</a:t>
          </a:r>
        </a:p>
      </dgm:t>
    </dgm:pt>
    <dgm:pt modelId="{038B0689-44A5-4C02-AF6D-870383E64CBB}" cxnId="{8F1BCA69-B116-4DC4-8178-487E35CF06CD}" type="parTrans">
      <dgm:prSet/>
      <dgm:spPr/>
      <dgm:t>
        <a:bodyPr/>
        <a:lstStyle/>
        <a:p>
          <a:endParaRPr lang="zh-CN" altLang="en-US"/>
        </a:p>
      </dgm:t>
    </dgm:pt>
    <dgm:pt modelId="{0E45BDEC-D91C-474F-8A0E-46A5AA5D954C}" cxnId="{8F1BCA69-B116-4DC4-8178-487E35CF06CD}" type="sibTrans">
      <dgm:prSet/>
      <dgm:spPr/>
      <dgm:t>
        <a:bodyPr/>
        <a:lstStyle/>
        <a:p>
          <a:endParaRPr lang="zh-CN" altLang="en-US"/>
        </a:p>
      </dgm:t>
    </dgm:pt>
    <dgm:pt modelId="{ADEC1DB6-2A3B-4740-B2AB-B4170A366CAC}">
      <dgm:prSet phldrT="[文本]" custT="1"/>
      <dgm:spPr/>
      <dgm:t>
        <a:bodyPr/>
        <a:lstStyle/>
        <a:p>
          <a:r>
            <a:rPr lang="zh-CN" altLang="en-US" sz="1800" dirty="0"/>
            <a:t>信息不对称造成的投资者权益受损</a:t>
          </a:r>
        </a:p>
      </dgm:t>
    </dgm:pt>
    <dgm:pt modelId="{D79FF844-C2B1-4E7D-86FA-F0E353EB3907}" cxnId="{646F02BB-2591-4BD6-A287-E1C5A9B65DA7}" type="parTrans">
      <dgm:prSet/>
      <dgm:spPr/>
      <dgm:t>
        <a:bodyPr/>
        <a:lstStyle/>
        <a:p>
          <a:endParaRPr lang="zh-CN" altLang="en-US"/>
        </a:p>
      </dgm:t>
    </dgm:pt>
    <dgm:pt modelId="{31056549-95BA-4F36-8551-69AD253A3A3E}" cxnId="{646F02BB-2591-4BD6-A287-E1C5A9B65DA7}" type="sibTrans">
      <dgm:prSet/>
      <dgm:spPr/>
      <dgm:t>
        <a:bodyPr/>
        <a:lstStyle/>
        <a:p>
          <a:endParaRPr lang="zh-CN" altLang="en-US"/>
        </a:p>
      </dgm:t>
    </dgm:pt>
    <dgm:pt modelId="{3DFE2A4B-76CF-4644-93C5-B785E3D0B60B}">
      <dgm:prSet phldrT="[文本]" custT="1"/>
      <dgm:spPr/>
      <dgm:t>
        <a:bodyPr/>
        <a:lstStyle/>
        <a:p>
          <a:r>
            <a:rPr lang="zh-CN" altLang="en-US" sz="1800" dirty="0"/>
            <a:t>监管机制不完善及退出机制不完善</a:t>
          </a:r>
        </a:p>
      </dgm:t>
    </dgm:pt>
    <dgm:pt modelId="{B7F2450E-2761-4756-92FA-682808E9B6CF}" cxnId="{37495EFD-B7A1-4D7E-8537-F68CCFB786A8}" type="parTrans">
      <dgm:prSet/>
      <dgm:spPr/>
      <dgm:t>
        <a:bodyPr/>
        <a:lstStyle/>
        <a:p>
          <a:endParaRPr lang="zh-CN" altLang="en-US"/>
        </a:p>
      </dgm:t>
    </dgm:pt>
    <dgm:pt modelId="{A2F0769B-A02C-460D-B93B-DCB7E19EE001}" cxnId="{37495EFD-B7A1-4D7E-8537-F68CCFB786A8}" type="sibTrans">
      <dgm:prSet/>
      <dgm:spPr/>
      <dgm:t>
        <a:bodyPr/>
        <a:lstStyle/>
        <a:p>
          <a:endParaRPr lang="zh-CN" altLang="en-US"/>
        </a:p>
      </dgm:t>
    </dgm:pt>
    <dgm:pt modelId="{0345B7E1-56A9-42D0-A942-8EE44F554F3F}">
      <dgm:prSet phldrT="[文本]"/>
      <dgm:spPr/>
      <dgm:t>
        <a:bodyPr/>
        <a:lstStyle/>
        <a:p>
          <a:r>
            <a:rPr lang="en-US" altLang="zh-CN" dirty="0"/>
            <a:t>IPO</a:t>
          </a:r>
          <a:endParaRPr lang="zh-CN" altLang="en-US" dirty="0"/>
        </a:p>
      </dgm:t>
    </dgm:pt>
    <dgm:pt modelId="{36ED2656-BAA5-480E-B9C8-2CA7089F76C0}" cxnId="{7FD71626-9BFC-4CAE-BDF7-C6E55DF9A810}" type="parTrans">
      <dgm:prSet/>
      <dgm:spPr/>
      <dgm:t>
        <a:bodyPr/>
        <a:lstStyle/>
        <a:p>
          <a:endParaRPr lang="zh-CN" altLang="en-US"/>
        </a:p>
      </dgm:t>
    </dgm:pt>
    <dgm:pt modelId="{68967158-ECBC-4F77-B309-A2CE113092A2}" cxnId="{7FD71626-9BFC-4CAE-BDF7-C6E55DF9A810}" type="sibTrans">
      <dgm:prSet/>
      <dgm:spPr/>
      <dgm:t>
        <a:bodyPr/>
        <a:lstStyle/>
        <a:p>
          <a:endParaRPr lang="zh-CN" altLang="en-US"/>
        </a:p>
      </dgm:t>
    </dgm:pt>
    <dgm:pt modelId="{15E0A17B-1124-41DD-B613-921F4A02122D}">
      <dgm:prSet phldrT="[文本]"/>
      <dgm:spPr/>
      <dgm:t>
        <a:bodyPr/>
        <a:lstStyle/>
        <a:p>
          <a:r>
            <a:rPr lang="zh-CN" altLang="en-US" dirty="0"/>
            <a:t>过程繁琐，费用高</a:t>
          </a:r>
        </a:p>
      </dgm:t>
    </dgm:pt>
    <dgm:pt modelId="{AADB40B3-1F7A-47FB-B27D-3C4E3583E978}" cxnId="{52B3ACBD-9140-48B0-8272-DE07BD548531}" type="parTrans">
      <dgm:prSet/>
      <dgm:spPr/>
      <dgm:t>
        <a:bodyPr/>
        <a:lstStyle/>
        <a:p>
          <a:endParaRPr lang="zh-CN" altLang="en-US"/>
        </a:p>
      </dgm:t>
    </dgm:pt>
    <dgm:pt modelId="{CA67DC58-F794-4E83-9D95-1245C9963641}" cxnId="{52B3ACBD-9140-48B0-8272-DE07BD548531}" type="sibTrans">
      <dgm:prSet/>
      <dgm:spPr/>
      <dgm:t>
        <a:bodyPr/>
        <a:lstStyle/>
        <a:p>
          <a:endParaRPr lang="zh-CN" altLang="en-US"/>
        </a:p>
      </dgm:t>
    </dgm:pt>
    <dgm:pt modelId="{5BAEE1E8-0D2A-47BF-AB0F-DFCF3861F1AE}">
      <dgm:prSet phldrT="[文本]"/>
      <dgm:spPr/>
      <dgm:t>
        <a:bodyPr/>
        <a:lstStyle/>
        <a:p>
          <a:r>
            <a:rPr lang="zh-CN" altLang="en-US" dirty="0"/>
            <a:t>容易出现人为错误</a:t>
          </a:r>
        </a:p>
      </dgm:t>
    </dgm:pt>
    <dgm:pt modelId="{5381453D-74E9-4B8B-B1D6-267E978B7309}" cxnId="{BCB924F4-76BC-46BD-B45E-D7E11D66B27E}" type="parTrans">
      <dgm:prSet/>
      <dgm:spPr/>
      <dgm:t>
        <a:bodyPr/>
        <a:lstStyle/>
        <a:p>
          <a:endParaRPr lang="zh-CN" altLang="en-US"/>
        </a:p>
      </dgm:t>
    </dgm:pt>
    <dgm:pt modelId="{23E2397B-8F8F-466C-9C4D-EEF47856A432}" cxnId="{BCB924F4-76BC-46BD-B45E-D7E11D66B27E}" type="sibTrans">
      <dgm:prSet/>
      <dgm:spPr/>
      <dgm:t>
        <a:bodyPr/>
        <a:lstStyle/>
        <a:p>
          <a:endParaRPr lang="zh-CN" altLang="en-US"/>
        </a:p>
      </dgm:t>
    </dgm:pt>
    <dgm:pt modelId="{73130AB6-68A1-42EF-9A70-0473DE5010AA}" type="pres">
      <dgm:prSet presAssocID="{922BACAA-60D6-4DCC-8602-D6034C80079D}" presName="linearFlow" presStyleCnt="0">
        <dgm:presLayoutVars>
          <dgm:dir/>
          <dgm:animLvl val="lvl"/>
          <dgm:resizeHandles val="exact"/>
        </dgm:presLayoutVars>
      </dgm:prSet>
      <dgm:spPr/>
    </dgm:pt>
    <dgm:pt modelId="{B4AC29AF-BBE0-4C7F-9C3D-4172DAE3A14F}" type="pres">
      <dgm:prSet presAssocID="{1A9E0A3F-6204-48C8-9EA7-D4C77B9632BA}" presName="composite" presStyleCnt="0"/>
      <dgm:spPr/>
    </dgm:pt>
    <dgm:pt modelId="{BDA413EA-DD34-4EB2-A33C-80491CA8CBA1}" type="pres">
      <dgm:prSet presAssocID="{1A9E0A3F-6204-48C8-9EA7-D4C77B9632B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D19FFEB0-DF4C-47D8-AA1F-E98268426F4F}" type="pres">
      <dgm:prSet presAssocID="{1A9E0A3F-6204-48C8-9EA7-D4C77B9632BA}" presName="descendantText" presStyleLbl="alignAcc1" presStyleIdx="0" presStyleCnt="2" custScaleX="91941" custScaleY="122722">
        <dgm:presLayoutVars>
          <dgm:bulletEnabled val="1"/>
        </dgm:presLayoutVars>
      </dgm:prSet>
      <dgm:spPr/>
    </dgm:pt>
    <dgm:pt modelId="{DB23811B-F0EF-4BD8-ACE5-0906915C364F}" type="pres">
      <dgm:prSet presAssocID="{0E45BDEC-D91C-474F-8A0E-46A5AA5D954C}" presName="sp" presStyleCnt="0"/>
      <dgm:spPr/>
    </dgm:pt>
    <dgm:pt modelId="{1C14FBFF-AEF7-45A1-8909-6016D6A33888}" type="pres">
      <dgm:prSet presAssocID="{0345B7E1-56A9-42D0-A942-8EE44F554F3F}" presName="composite" presStyleCnt="0"/>
      <dgm:spPr/>
    </dgm:pt>
    <dgm:pt modelId="{37925EFA-F128-4A17-979C-19A97955655A}" type="pres">
      <dgm:prSet presAssocID="{0345B7E1-56A9-42D0-A942-8EE44F554F3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41B977A-E521-4BA6-B941-F5B6506625D7}" type="pres">
      <dgm:prSet presAssocID="{0345B7E1-56A9-42D0-A942-8EE44F554F3F}" presName="descendantText" presStyleLbl="alignAcc1" presStyleIdx="1" presStyleCnt="2" custScaleX="90745" custScaleY="117169" custLinFactNeighborX="-635" custLinFactNeighborY="6502">
        <dgm:presLayoutVars>
          <dgm:bulletEnabled val="1"/>
        </dgm:presLayoutVars>
      </dgm:prSet>
      <dgm:spPr/>
    </dgm:pt>
  </dgm:ptLst>
  <dgm:cxnLst>
    <dgm:cxn modelId="{BFB12502-0228-491A-8AF4-DDC99B4CDA5E}" type="presOf" srcId="{3DFE2A4B-76CF-4644-93C5-B785E3D0B60B}" destId="{D19FFEB0-DF4C-47D8-AA1F-E98268426F4F}" srcOrd="0" destOrd="1" presId="urn:microsoft.com/office/officeart/2005/8/layout/chevron2"/>
    <dgm:cxn modelId="{BFB53A22-A85F-4BA3-89CD-6905F3E7F135}" type="presOf" srcId="{922BACAA-60D6-4DCC-8602-D6034C80079D}" destId="{73130AB6-68A1-42EF-9A70-0473DE5010AA}" srcOrd="0" destOrd="0" presId="urn:microsoft.com/office/officeart/2005/8/layout/chevron2"/>
    <dgm:cxn modelId="{7FD71626-9BFC-4CAE-BDF7-C6E55DF9A810}" srcId="{922BACAA-60D6-4DCC-8602-D6034C80079D}" destId="{0345B7E1-56A9-42D0-A942-8EE44F554F3F}" srcOrd="1" destOrd="0" parTransId="{36ED2656-BAA5-480E-B9C8-2CA7089F76C0}" sibTransId="{68967158-ECBC-4F77-B309-A2CE113092A2}"/>
    <dgm:cxn modelId="{750CD764-6E11-4F50-95B7-5F8CBEDC1361}" type="presOf" srcId="{0345B7E1-56A9-42D0-A942-8EE44F554F3F}" destId="{37925EFA-F128-4A17-979C-19A97955655A}" srcOrd="0" destOrd="0" presId="urn:microsoft.com/office/officeart/2005/8/layout/chevron2"/>
    <dgm:cxn modelId="{8F1BCA69-B116-4DC4-8178-487E35CF06CD}" srcId="{922BACAA-60D6-4DCC-8602-D6034C80079D}" destId="{1A9E0A3F-6204-48C8-9EA7-D4C77B9632BA}" srcOrd="0" destOrd="0" parTransId="{038B0689-44A5-4C02-AF6D-870383E64CBB}" sibTransId="{0E45BDEC-D91C-474F-8A0E-46A5AA5D954C}"/>
    <dgm:cxn modelId="{9CE29C77-A9D9-462D-9452-318C3210A6CA}" type="presOf" srcId="{1A9E0A3F-6204-48C8-9EA7-D4C77B9632BA}" destId="{BDA413EA-DD34-4EB2-A33C-80491CA8CBA1}" srcOrd="0" destOrd="0" presId="urn:microsoft.com/office/officeart/2005/8/layout/chevron2"/>
    <dgm:cxn modelId="{646F02BB-2591-4BD6-A287-E1C5A9B65DA7}" srcId="{1A9E0A3F-6204-48C8-9EA7-D4C77B9632BA}" destId="{ADEC1DB6-2A3B-4740-B2AB-B4170A366CAC}" srcOrd="0" destOrd="0" parTransId="{D79FF844-C2B1-4E7D-86FA-F0E353EB3907}" sibTransId="{31056549-95BA-4F36-8551-69AD253A3A3E}"/>
    <dgm:cxn modelId="{52B3ACBD-9140-48B0-8272-DE07BD548531}" srcId="{0345B7E1-56A9-42D0-A942-8EE44F554F3F}" destId="{15E0A17B-1124-41DD-B613-921F4A02122D}" srcOrd="0" destOrd="0" parTransId="{AADB40B3-1F7A-47FB-B27D-3C4E3583E978}" sibTransId="{CA67DC58-F794-4E83-9D95-1245C9963641}"/>
    <dgm:cxn modelId="{C3F7A0C6-85C6-44CA-999A-3D15EFACB505}" type="presOf" srcId="{ADEC1DB6-2A3B-4740-B2AB-B4170A366CAC}" destId="{D19FFEB0-DF4C-47D8-AA1F-E98268426F4F}" srcOrd="0" destOrd="0" presId="urn:microsoft.com/office/officeart/2005/8/layout/chevron2"/>
    <dgm:cxn modelId="{5BEBF8F0-ACA1-484D-9F88-E1C77F788395}" type="presOf" srcId="{5BAEE1E8-0D2A-47BF-AB0F-DFCF3861F1AE}" destId="{E41B977A-E521-4BA6-B941-F5B6506625D7}" srcOrd="0" destOrd="1" presId="urn:microsoft.com/office/officeart/2005/8/layout/chevron2"/>
    <dgm:cxn modelId="{BCB924F4-76BC-46BD-B45E-D7E11D66B27E}" srcId="{0345B7E1-56A9-42D0-A942-8EE44F554F3F}" destId="{5BAEE1E8-0D2A-47BF-AB0F-DFCF3861F1AE}" srcOrd="1" destOrd="0" parTransId="{5381453D-74E9-4B8B-B1D6-267E978B7309}" sibTransId="{23E2397B-8F8F-466C-9C4D-EEF47856A432}"/>
    <dgm:cxn modelId="{D03287F6-1D09-4067-B3E4-9E3F77D3F16A}" type="presOf" srcId="{15E0A17B-1124-41DD-B613-921F4A02122D}" destId="{E41B977A-E521-4BA6-B941-F5B6506625D7}" srcOrd="0" destOrd="0" presId="urn:microsoft.com/office/officeart/2005/8/layout/chevron2"/>
    <dgm:cxn modelId="{37495EFD-B7A1-4D7E-8537-F68CCFB786A8}" srcId="{1A9E0A3F-6204-48C8-9EA7-D4C77B9632BA}" destId="{3DFE2A4B-76CF-4644-93C5-B785E3D0B60B}" srcOrd="1" destOrd="0" parTransId="{B7F2450E-2761-4756-92FA-682808E9B6CF}" sibTransId="{A2F0769B-A02C-460D-B93B-DCB7E19EE001}"/>
    <dgm:cxn modelId="{C46F191C-8CEF-45C4-8FA5-CDD715EE9F76}" type="presParOf" srcId="{73130AB6-68A1-42EF-9A70-0473DE5010AA}" destId="{B4AC29AF-BBE0-4C7F-9C3D-4172DAE3A14F}" srcOrd="0" destOrd="0" presId="urn:microsoft.com/office/officeart/2005/8/layout/chevron2"/>
    <dgm:cxn modelId="{FDFAC7BE-8983-4960-92D0-F04D4AE988EF}" type="presParOf" srcId="{B4AC29AF-BBE0-4C7F-9C3D-4172DAE3A14F}" destId="{BDA413EA-DD34-4EB2-A33C-80491CA8CBA1}" srcOrd="0" destOrd="0" presId="urn:microsoft.com/office/officeart/2005/8/layout/chevron2"/>
    <dgm:cxn modelId="{554B0BDE-7488-48FF-829D-05A3B499BAAB}" type="presParOf" srcId="{B4AC29AF-BBE0-4C7F-9C3D-4172DAE3A14F}" destId="{D19FFEB0-DF4C-47D8-AA1F-E98268426F4F}" srcOrd="1" destOrd="0" presId="urn:microsoft.com/office/officeart/2005/8/layout/chevron2"/>
    <dgm:cxn modelId="{6BEF7763-F589-40D6-A2F1-55623360C9D4}" type="presParOf" srcId="{73130AB6-68A1-42EF-9A70-0473DE5010AA}" destId="{DB23811B-F0EF-4BD8-ACE5-0906915C364F}" srcOrd="1" destOrd="0" presId="urn:microsoft.com/office/officeart/2005/8/layout/chevron2"/>
    <dgm:cxn modelId="{E10062AF-8421-4E97-9F61-C64014257EA7}" type="presParOf" srcId="{73130AB6-68A1-42EF-9A70-0473DE5010AA}" destId="{1C14FBFF-AEF7-45A1-8909-6016D6A33888}" srcOrd="2" destOrd="0" presId="urn:microsoft.com/office/officeart/2005/8/layout/chevron2"/>
    <dgm:cxn modelId="{77AD292A-ED6A-47B7-94C6-BBBA865945D9}" type="presParOf" srcId="{1C14FBFF-AEF7-45A1-8909-6016D6A33888}" destId="{37925EFA-F128-4A17-979C-19A97955655A}" srcOrd="0" destOrd="0" presId="urn:microsoft.com/office/officeart/2005/8/layout/chevron2"/>
    <dgm:cxn modelId="{0C27597C-015B-4377-8060-773CCE90FF34}" type="presParOf" srcId="{1C14FBFF-AEF7-45A1-8909-6016D6A33888}" destId="{E41B977A-E521-4BA6-B941-F5B6506625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F94B03-27A1-45F4-AC21-4A7CAE0F36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263B1A-6104-49DE-9B83-64C5B5C25060}">
      <dgm:prSet phldrT="[文本]"/>
      <dgm:spPr/>
      <dgm:t>
        <a:bodyPr/>
        <a:lstStyle/>
        <a:p>
          <a:r>
            <a:rPr lang="zh-CN" altLang="en-US" dirty="0"/>
            <a:t>减少了信息的不对称性，使募集资金更容易</a:t>
          </a:r>
          <a:endParaRPr lang="en-US" altLang="zh-CN" dirty="0"/>
        </a:p>
        <a:p>
          <a:r>
            <a:rPr lang="zh-CN" altLang="en-US" dirty="0"/>
            <a:t>完善了退出机制</a:t>
          </a:r>
        </a:p>
      </dgm:t>
    </dgm:pt>
    <dgm:pt modelId="{548CE972-7FF4-410D-AB8E-B80738A52E1F}" cxnId="{81AD4909-AFE2-4E2D-BF5F-B3884180A596}" type="parTrans">
      <dgm:prSet/>
      <dgm:spPr/>
      <dgm:t>
        <a:bodyPr/>
        <a:lstStyle/>
        <a:p>
          <a:endParaRPr lang="zh-CN" altLang="en-US"/>
        </a:p>
      </dgm:t>
    </dgm:pt>
    <dgm:pt modelId="{9C3B5FF1-3EC6-4F09-BED7-7D694D197E57}" cxnId="{81AD4909-AFE2-4E2D-BF5F-B3884180A596}" type="sibTrans">
      <dgm:prSet/>
      <dgm:spPr/>
      <dgm:t>
        <a:bodyPr/>
        <a:lstStyle/>
        <a:p>
          <a:endParaRPr lang="zh-CN" altLang="en-US"/>
        </a:p>
      </dgm:t>
    </dgm:pt>
    <dgm:pt modelId="{357264D4-BD85-40AF-BF99-17F4E91B4EB9}">
      <dgm:prSet phldrT="[文本]"/>
      <dgm:spPr/>
      <dgm:t>
        <a:bodyPr/>
        <a:lstStyle/>
        <a:p>
          <a:r>
            <a:rPr lang="zh-CN" altLang="en-US" dirty="0"/>
            <a:t>智能合约</a:t>
          </a:r>
        </a:p>
      </dgm:t>
    </dgm:pt>
    <dgm:pt modelId="{AA91D674-2F5C-4562-92D0-B7F0F0327F58}" cxnId="{EBFC163B-C660-4286-924B-409B86296CC9}" type="parTrans">
      <dgm:prSet/>
      <dgm:spPr/>
      <dgm:t>
        <a:bodyPr/>
        <a:lstStyle/>
        <a:p>
          <a:endParaRPr lang="zh-CN" altLang="en-US"/>
        </a:p>
      </dgm:t>
    </dgm:pt>
    <dgm:pt modelId="{7CCE0362-3FDE-42B2-B374-0B6056A60C76}" cxnId="{EBFC163B-C660-4286-924B-409B86296CC9}" type="sibTrans">
      <dgm:prSet/>
      <dgm:spPr/>
      <dgm:t>
        <a:bodyPr/>
        <a:lstStyle/>
        <a:p>
          <a:endParaRPr lang="zh-CN" altLang="en-US"/>
        </a:p>
      </dgm:t>
    </dgm:pt>
    <dgm:pt modelId="{6D4578E2-36AB-4916-AD4B-B89C7B6C748C}">
      <dgm:prSet phldrT="[文本]"/>
      <dgm:spPr/>
      <dgm:t>
        <a:bodyPr/>
        <a:lstStyle/>
        <a:p>
          <a:r>
            <a:rPr lang="zh-CN" altLang="en-US" dirty="0"/>
            <a:t>自动撮合，减少路演成本，改变审计模式，降低成本</a:t>
          </a:r>
          <a:endParaRPr lang="en-US" altLang="zh-CN" dirty="0"/>
        </a:p>
        <a:p>
          <a:r>
            <a:rPr lang="zh-CN" altLang="en-US" dirty="0"/>
            <a:t>提高准确性和安全性</a:t>
          </a:r>
        </a:p>
      </dgm:t>
    </dgm:pt>
    <dgm:pt modelId="{C28415C8-7D79-4C3C-B9E1-07C692275B3E}" cxnId="{43544B5D-6849-4187-A0C3-4923D51B917B}" type="parTrans">
      <dgm:prSet/>
      <dgm:spPr/>
      <dgm:t>
        <a:bodyPr/>
        <a:lstStyle/>
        <a:p>
          <a:endParaRPr lang="zh-CN" altLang="en-US"/>
        </a:p>
      </dgm:t>
    </dgm:pt>
    <dgm:pt modelId="{DE4C4BBC-D9D9-4BB1-AF85-3805C595EE84}" cxnId="{43544B5D-6849-4187-A0C3-4923D51B917B}" type="sibTrans">
      <dgm:prSet/>
      <dgm:spPr/>
      <dgm:t>
        <a:bodyPr/>
        <a:lstStyle/>
        <a:p>
          <a:endParaRPr lang="zh-CN" altLang="en-US"/>
        </a:p>
      </dgm:t>
    </dgm:pt>
    <dgm:pt modelId="{CBACD393-C5E1-4529-BBCC-4C271A064FE2}">
      <dgm:prSet phldrT="[文本]"/>
      <dgm:spPr/>
      <dgm:t>
        <a:bodyPr/>
        <a:lstStyle/>
        <a:p>
          <a:r>
            <a:rPr lang="zh-CN" altLang="en-US" dirty="0"/>
            <a:t>分布式记账 智能合约</a:t>
          </a:r>
        </a:p>
      </dgm:t>
    </dgm:pt>
    <dgm:pt modelId="{FB3AF833-863B-4BC7-81BC-EFAC4BE1D970}" cxnId="{12600AF2-48EE-4B4A-A15A-41072AB049EA}" type="parTrans">
      <dgm:prSet/>
      <dgm:spPr/>
      <dgm:t>
        <a:bodyPr/>
        <a:lstStyle/>
        <a:p>
          <a:endParaRPr lang="zh-CN" altLang="en-US"/>
        </a:p>
      </dgm:t>
    </dgm:pt>
    <dgm:pt modelId="{85DE55A8-7623-4C5B-B934-8F2C2A788F9F}" cxnId="{12600AF2-48EE-4B4A-A15A-41072AB049EA}" type="sibTrans">
      <dgm:prSet/>
      <dgm:spPr/>
      <dgm:t>
        <a:bodyPr/>
        <a:lstStyle/>
        <a:p>
          <a:endParaRPr lang="zh-CN" altLang="en-US"/>
        </a:p>
      </dgm:t>
    </dgm:pt>
    <dgm:pt modelId="{C5A08AB8-85F0-4E31-8DE5-DA376EAFBD25}" type="pres">
      <dgm:prSet presAssocID="{CBF94B03-27A1-45F4-AC21-4A7CAE0F3690}" presName="linear" presStyleCnt="0">
        <dgm:presLayoutVars>
          <dgm:animLvl val="lvl"/>
          <dgm:resizeHandles val="exact"/>
        </dgm:presLayoutVars>
      </dgm:prSet>
      <dgm:spPr/>
    </dgm:pt>
    <dgm:pt modelId="{42F8AC40-FB76-4D02-9A05-30744EA58C54}" type="pres">
      <dgm:prSet presAssocID="{96263B1A-6104-49DE-9B83-64C5B5C250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1C8ED8-8DD2-4067-8FBA-575EBF666DC8}" type="pres">
      <dgm:prSet presAssocID="{96263B1A-6104-49DE-9B83-64C5B5C25060}" presName="childText" presStyleLbl="revTx" presStyleIdx="0" presStyleCnt="2">
        <dgm:presLayoutVars>
          <dgm:bulletEnabled val="1"/>
        </dgm:presLayoutVars>
      </dgm:prSet>
      <dgm:spPr/>
    </dgm:pt>
    <dgm:pt modelId="{80DDCDED-4410-4936-B066-9CD7369CF48B}" type="pres">
      <dgm:prSet presAssocID="{6D4578E2-36AB-4916-AD4B-B89C7B6C748C}" presName="parentText" presStyleLbl="node1" presStyleIdx="1" presStyleCnt="2" custLinFactNeighborY="9074">
        <dgm:presLayoutVars>
          <dgm:chMax val="0"/>
          <dgm:bulletEnabled val="1"/>
        </dgm:presLayoutVars>
      </dgm:prSet>
      <dgm:spPr/>
    </dgm:pt>
    <dgm:pt modelId="{B342E4B0-C440-4C64-BCE6-14EF86F0792E}" type="pres">
      <dgm:prSet presAssocID="{6D4578E2-36AB-4916-AD4B-B89C7B6C748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AD4909-AFE2-4E2D-BF5F-B3884180A596}" srcId="{CBF94B03-27A1-45F4-AC21-4A7CAE0F3690}" destId="{96263B1A-6104-49DE-9B83-64C5B5C25060}" srcOrd="0" destOrd="0" parTransId="{548CE972-7FF4-410D-AB8E-B80738A52E1F}" sibTransId="{9C3B5FF1-3EC6-4F09-BED7-7D694D197E57}"/>
    <dgm:cxn modelId="{EBFC163B-C660-4286-924B-409B86296CC9}" srcId="{96263B1A-6104-49DE-9B83-64C5B5C25060}" destId="{357264D4-BD85-40AF-BF99-17F4E91B4EB9}" srcOrd="0" destOrd="0" parTransId="{AA91D674-2F5C-4562-92D0-B7F0F0327F58}" sibTransId="{7CCE0362-3FDE-42B2-B374-0B6056A60C76}"/>
    <dgm:cxn modelId="{DD9DBF5B-A292-4CF6-9997-F6CEDC96CA4A}" type="presOf" srcId="{357264D4-BD85-40AF-BF99-17F4E91B4EB9}" destId="{7F1C8ED8-8DD2-4067-8FBA-575EBF666DC8}" srcOrd="0" destOrd="0" presId="urn:microsoft.com/office/officeart/2005/8/layout/vList2"/>
    <dgm:cxn modelId="{43544B5D-6849-4187-A0C3-4923D51B917B}" srcId="{CBF94B03-27A1-45F4-AC21-4A7CAE0F3690}" destId="{6D4578E2-36AB-4916-AD4B-B89C7B6C748C}" srcOrd="1" destOrd="0" parTransId="{C28415C8-7D79-4C3C-B9E1-07C692275B3E}" sibTransId="{DE4C4BBC-D9D9-4BB1-AF85-3805C595EE84}"/>
    <dgm:cxn modelId="{0B888456-55E1-4153-9C05-DB5AED5F1793}" type="presOf" srcId="{96263B1A-6104-49DE-9B83-64C5B5C25060}" destId="{42F8AC40-FB76-4D02-9A05-30744EA58C54}" srcOrd="0" destOrd="0" presId="urn:microsoft.com/office/officeart/2005/8/layout/vList2"/>
    <dgm:cxn modelId="{6E40D781-8437-4F93-81E9-670961C69EED}" type="presOf" srcId="{6D4578E2-36AB-4916-AD4B-B89C7B6C748C}" destId="{80DDCDED-4410-4936-B066-9CD7369CF48B}" srcOrd="0" destOrd="0" presId="urn:microsoft.com/office/officeart/2005/8/layout/vList2"/>
    <dgm:cxn modelId="{4A7DF0E6-64B2-443E-877D-1E0945E4AB24}" type="presOf" srcId="{CBF94B03-27A1-45F4-AC21-4A7CAE0F3690}" destId="{C5A08AB8-85F0-4E31-8DE5-DA376EAFBD25}" srcOrd="0" destOrd="0" presId="urn:microsoft.com/office/officeart/2005/8/layout/vList2"/>
    <dgm:cxn modelId="{12600AF2-48EE-4B4A-A15A-41072AB049EA}" srcId="{6D4578E2-36AB-4916-AD4B-B89C7B6C748C}" destId="{CBACD393-C5E1-4529-BBCC-4C271A064FE2}" srcOrd="0" destOrd="0" parTransId="{FB3AF833-863B-4BC7-81BC-EFAC4BE1D970}" sibTransId="{85DE55A8-7623-4C5B-B934-8F2C2A788F9F}"/>
    <dgm:cxn modelId="{381DAAF5-DADE-4ACC-8875-095FEEDE3C66}" type="presOf" srcId="{CBACD393-C5E1-4529-BBCC-4C271A064FE2}" destId="{B342E4B0-C440-4C64-BCE6-14EF86F0792E}" srcOrd="0" destOrd="0" presId="urn:microsoft.com/office/officeart/2005/8/layout/vList2"/>
    <dgm:cxn modelId="{B9258857-BE70-40DB-8BDF-1A70400AA723}" type="presParOf" srcId="{C5A08AB8-85F0-4E31-8DE5-DA376EAFBD25}" destId="{42F8AC40-FB76-4D02-9A05-30744EA58C54}" srcOrd="0" destOrd="0" presId="urn:microsoft.com/office/officeart/2005/8/layout/vList2"/>
    <dgm:cxn modelId="{5887C1F0-7357-4A2E-A69B-1CCBC42BCAA0}" type="presParOf" srcId="{C5A08AB8-85F0-4E31-8DE5-DA376EAFBD25}" destId="{7F1C8ED8-8DD2-4067-8FBA-575EBF666DC8}" srcOrd="1" destOrd="0" presId="urn:microsoft.com/office/officeart/2005/8/layout/vList2"/>
    <dgm:cxn modelId="{35942979-9810-40DA-BE31-C9D80768D315}" type="presParOf" srcId="{C5A08AB8-85F0-4E31-8DE5-DA376EAFBD25}" destId="{80DDCDED-4410-4936-B066-9CD7369CF48B}" srcOrd="2" destOrd="0" presId="urn:microsoft.com/office/officeart/2005/8/layout/vList2"/>
    <dgm:cxn modelId="{908910EE-D47B-4C3B-B1E6-BFC888414CCE}" type="presParOf" srcId="{C5A08AB8-85F0-4E31-8DE5-DA376EAFBD25}" destId="{B342E4B0-C440-4C64-BCE6-14EF86F0792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A4F3D5-3BEE-452E-8725-A378FB62A9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067BD9-1052-48E5-A180-E1A7BB73311B}">
      <dgm:prSet phldrT="[文本]"/>
      <dgm:spPr/>
      <dgm:t>
        <a:bodyPr/>
        <a:lstStyle/>
        <a:p>
          <a:r>
            <a:rPr lang="zh-CN" altLang="en-US" dirty="0"/>
            <a:t>普遍重募资，轻分红</a:t>
          </a:r>
          <a:endParaRPr lang="zh-CN" altLang="en-US" dirty="0"/>
        </a:p>
      </dgm:t>
    </dgm:pt>
    <dgm:pt modelId="{E25EF9EE-84FD-4C83-9A66-D65F47435B7D}" cxnId="{0C5FC648-719C-4491-AC1F-E4985A8E3710}" type="parTrans">
      <dgm:prSet/>
      <dgm:spPr/>
      <dgm:t>
        <a:bodyPr/>
        <a:lstStyle/>
        <a:p>
          <a:endParaRPr lang="zh-CN" altLang="en-US"/>
        </a:p>
      </dgm:t>
    </dgm:pt>
    <dgm:pt modelId="{FB12D14B-BEB9-49CB-BF22-DA89626E0478}" cxnId="{0C5FC648-719C-4491-AC1F-E4985A8E3710}" type="sibTrans">
      <dgm:prSet/>
      <dgm:spPr/>
      <dgm:t>
        <a:bodyPr/>
        <a:lstStyle/>
        <a:p>
          <a:endParaRPr lang="zh-CN" altLang="en-US"/>
        </a:p>
      </dgm:t>
    </dgm:pt>
    <dgm:pt modelId="{321B2CAA-DC27-49DE-A19B-80DC7D03CD29}">
      <dgm:prSet phldrT="[文本]"/>
      <dgm:spPr/>
      <dgm:t>
        <a:bodyPr/>
        <a:lstStyle/>
        <a:p>
          <a:r>
            <a:rPr lang="zh-CN" altLang="en-US" dirty="0"/>
            <a:t>大小股东权利不对等</a:t>
          </a:r>
          <a:endParaRPr lang="zh-CN" altLang="en-US" dirty="0"/>
        </a:p>
      </dgm:t>
    </dgm:pt>
    <dgm:pt modelId="{40FF199E-E387-4F18-A33C-46C256E241DC}" cxnId="{64BE9F55-A4C7-437B-A1E9-4DA6FCCBC6F2}" type="parTrans">
      <dgm:prSet/>
      <dgm:spPr/>
      <dgm:t>
        <a:bodyPr/>
        <a:lstStyle/>
        <a:p>
          <a:endParaRPr lang="zh-CN" altLang="en-US"/>
        </a:p>
      </dgm:t>
    </dgm:pt>
    <dgm:pt modelId="{A7B4BD0C-A841-4EF6-BC53-9BF3CF4D908B}" cxnId="{64BE9F55-A4C7-437B-A1E9-4DA6FCCBC6F2}" type="sibTrans">
      <dgm:prSet/>
      <dgm:spPr/>
      <dgm:t>
        <a:bodyPr/>
        <a:lstStyle/>
        <a:p>
          <a:endParaRPr lang="zh-CN" altLang="en-US"/>
        </a:p>
      </dgm:t>
    </dgm:pt>
    <dgm:pt modelId="{83739817-8535-4ABD-AF0A-E8751B6C847D}" type="pres">
      <dgm:prSet presAssocID="{62A4F3D5-3BEE-452E-8725-A378FB62A9C8}" presName="linear" presStyleCnt="0">
        <dgm:presLayoutVars>
          <dgm:dir/>
          <dgm:animLvl val="lvl"/>
          <dgm:resizeHandles val="exact"/>
        </dgm:presLayoutVars>
      </dgm:prSet>
      <dgm:spPr/>
    </dgm:pt>
    <dgm:pt modelId="{E63DCC18-C7A3-4C00-91D8-A16B50495F94}" type="pres">
      <dgm:prSet presAssocID="{2D067BD9-1052-48E5-A180-E1A7BB73311B}" presName="parentLin" presStyleCnt="0"/>
      <dgm:spPr/>
    </dgm:pt>
    <dgm:pt modelId="{89C6C1A5-BEE8-4337-B045-2F7728196AFB}" type="pres">
      <dgm:prSet presAssocID="{2D067BD9-1052-48E5-A180-E1A7BB73311B}" presName="parentLeftMargin" presStyleLbl="node1" presStyleIdx="0" presStyleCnt="2"/>
      <dgm:spPr/>
    </dgm:pt>
    <dgm:pt modelId="{52CF83B2-CC84-4160-88B9-205210C68D08}" type="pres">
      <dgm:prSet presAssocID="{2D067BD9-1052-48E5-A180-E1A7BB7331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E4F04F-D63B-4644-8D30-AEDF6EFFE176}" type="pres">
      <dgm:prSet presAssocID="{2D067BD9-1052-48E5-A180-E1A7BB73311B}" presName="negativeSpace" presStyleCnt="0"/>
      <dgm:spPr/>
    </dgm:pt>
    <dgm:pt modelId="{B6E90D06-81C2-40C6-979D-F9AD9ADD8FE8}" type="pres">
      <dgm:prSet presAssocID="{2D067BD9-1052-48E5-A180-E1A7BB73311B}" presName="childText" presStyleLbl="conFgAcc1" presStyleIdx="0" presStyleCnt="2">
        <dgm:presLayoutVars>
          <dgm:bulletEnabled val="1"/>
        </dgm:presLayoutVars>
      </dgm:prSet>
      <dgm:spPr/>
    </dgm:pt>
    <dgm:pt modelId="{DAB2D86B-BDAA-497D-B1B0-B2780DF7E432}" type="pres">
      <dgm:prSet presAssocID="{FB12D14B-BEB9-49CB-BF22-DA89626E0478}" presName="spaceBetweenRectangles" presStyleCnt="0"/>
      <dgm:spPr/>
    </dgm:pt>
    <dgm:pt modelId="{899FE31D-04A4-4F9B-9AC4-F8C2777ABB76}" type="pres">
      <dgm:prSet presAssocID="{321B2CAA-DC27-49DE-A19B-80DC7D03CD29}" presName="parentLin" presStyleCnt="0"/>
      <dgm:spPr/>
    </dgm:pt>
    <dgm:pt modelId="{8D94A0D2-FBBA-4121-A35E-13CBBA4436DD}" type="pres">
      <dgm:prSet presAssocID="{321B2CAA-DC27-49DE-A19B-80DC7D03CD29}" presName="parentLeftMargin" presStyleLbl="node1" presStyleIdx="0" presStyleCnt="2"/>
      <dgm:spPr/>
    </dgm:pt>
    <dgm:pt modelId="{432FB93F-F186-4500-A26B-7C7C26D15266}" type="pres">
      <dgm:prSet presAssocID="{321B2CAA-DC27-49DE-A19B-80DC7D03CD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A17A6D-3222-4C56-BB7D-14225F86C894}" type="pres">
      <dgm:prSet presAssocID="{321B2CAA-DC27-49DE-A19B-80DC7D03CD29}" presName="negativeSpace" presStyleCnt="0"/>
      <dgm:spPr/>
    </dgm:pt>
    <dgm:pt modelId="{2F09432A-F20B-4F27-8898-BD1D36AF609C}" type="pres">
      <dgm:prSet presAssocID="{321B2CAA-DC27-49DE-A19B-80DC7D03CD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661F21-D846-48E6-AEFA-D0618398B47A}" type="presOf" srcId="{2D067BD9-1052-48E5-A180-E1A7BB73311B}" destId="{89C6C1A5-BEE8-4337-B045-2F7728196AFB}" srcOrd="0" destOrd="0" presId="urn:microsoft.com/office/officeart/2005/8/layout/list1"/>
    <dgm:cxn modelId="{0C5FC648-719C-4491-AC1F-E4985A8E3710}" srcId="{62A4F3D5-3BEE-452E-8725-A378FB62A9C8}" destId="{2D067BD9-1052-48E5-A180-E1A7BB73311B}" srcOrd="0" destOrd="0" parTransId="{E25EF9EE-84FD-4C83-9A66-D65F47435B7D}" sibTransId="{FB12D14B-BEB9-49CB-BF22-DA89626E0478}"/>
    <dgm:cxn modelId="{64BE9F55-A4C7-437B-A1E9-4DA6FCCBC6F2}" srcId="{62A4F3D5-3BEE-452E-8725-A378FB62A9C8}" destId="{321B2CAA-DC27-49DE-A19B-80DC7D03CD29}" srcOrd="1" destOrd="0" parTransId="{40FF199E-E387-4F18-A33C-46C256E241DC}" sibTransId="{A7B4BD0C-A841-4EF6-BC53-9BF3CF4D908B}"/>
    <dgm:cxn modelId="{1DA3C381-BB45-43E8-AB50-07A2C32C529D}" type="presOf" srcId="{321B2CAA-DC27-49DE-A19B-80DC7D03CD29}" destId="{8D94A0D2-FBBA-4121-A35E-13CBBA4436DD}" srcOrd="0" destOrd="0" presId="urn:microsoft.com/office/officeart/2005/8/layout/list1"/>
    <dgm:cxn modelId="{8F39FABE-5B11-4ED7-8A73-5AEA1353DE7E}" type="presOf" srcId="{62A4F3D5-3BEE-452E-8725-A378FB62A9C8}" destId="{83739817-8535-4ABD-AF0A-E8751B6C847D}" srcOrd="0" destOrd="0" presId="urn:microsoft.com/office/officeart/2005/8/layout/list1"/>
    <dgm:cxn modelId="{0632F9CE-9373-4618-88E9-C0A2660BAE55}" type="presOf" srcId="{321B2CAA-DC27-49DE-A19B-80DC7D03CD29}" destId="{432FB93F-F186-4500-A26B-7C7C26D15266}" srcOrd="1" destOrd="0" presId="urn:microsoft.com/office/officeart/2005/8/layout/list1"/>
    <dgm:cxn modelId="{AA7E24DE-FEC0-4894-BB61-D9FAD140CCE1}" type="presOf" srcId="{2D067BD9-1052-48E5-A180-E1A7BB73311B}" destId="{52CF83B2-CC84-4160-88B9-205210C68D08}" srcOrd="1" destOrd="0" presId="urn:microsoft.com/office/officeart/2005/8/layout/list1"/>
    <dgm:cxn modelId="{5ED0143E-9D5E-4804-BED7-28CEC4BA0040}" type="presParOf" srcId="{83739817-8535-4ABD-AF0A-E8751B6C847D}" destId="{E63DCC18-C7A3-4C00-91D8-A16B50495F94}" srcOrd="0" destOrd="0" presId="urn:microsoft.com/office/officeart/2005/8/layout/list1"/>
    <dgm:cxn modelId="{7EB0941B-6381-47D3-841D-E6EEC34CD2C1}" type="presParOf" srcId="{E63DCC18-C7A3-4C00-91D8-A16B50495F94}" destId="{89C6C1A5-BEE8-4337-B045-2F7728196AFB}" srcOrd="0" destOrd="0" presId="urn:microsoft.com/office/officeart/2005/8/layout/list1"/>
    <dgm:cxn modelId="{477F61DB-4E3B-4FCC-AC96-75882FCCB3DD}" type="presParOf" srcId="{E63DCC18-C7A3-4C00-91D8-A16B50495F94}" destId="{52CF83B2-CC84-4160-88B9-205210C68D08}" srcOrd="1" destOrd="0" presId="urn:microsoft.com/office/officeart/2005/8/layout/list1"/>
    <dgm:cxn modelId="{D310140B-A102-4606-A674-C973E103C1BE}" type="presParOf" srcId="{83739817-8535-4ABD-AF0A-E8751B6C847D}" destId="{33E4F04F-D63B-4644-8D30-AEDF6EFFE176}" srcOrd="1" destOrd="0" presId="urn:microsoft.com/office/officeart/2005/8/layout/list1"/>
    <dgm:cxn modelId="{42B63F18-2F07-4852-A7F1-BA4844D4064B}" type="presParOf" srcId="{83739817-8535-4ABD-AF0A-E8751B6C847D}" destId="{B6E90D06-81C2-40C6-979D-F9AD9ADD8FE8}" srcOrd="2" destOrd="0" presId="urn:microsoft.com/office/officeart/2005/8/layout/list1"/>
    <dgm:cxn modelId="{0EA79A41-F4B2-44FC-AF41-8632B04F6134}" type="presParOf" srcId="{83739817-8535-4ABD-AF0A-E8751B6C847D}" destId="{DAB2D86B-BDAA-497D-B1B0-B2780DF7E432}" srcOrd="3" destOrd="0" presId="urn:microsoft.com/office/officeart/2005/8/layout/list1"/>
    <dgm:cxn modelId="{07178921-F379-4E2E-A29B-12A794C7A67C}" type="presParOf" srcId="{83739817-8535-4ABD-AF0A-E8751B6C847D}" destId="{899FE31D-04A4-4F9B-9AC4-F8C2777ABB76}" srcOrd="4" destOrd="0" presId="urn:microsoft.com/office/officeart/2005/8/layout/list1"/>
    <dgm:cxn modelId="{365979F4-2C7B-45B2-AF98-0FB80B84089B}" type="presParOf" srcId="{899FE31D-04A4-4F9B-9AC4-F8C2777ABB76}" destId="{8D94A0D2-FBBA-4121-A35E-13CBBA4436DD}" srcOrd="0" destOrd="0" presId="urn:microsoft.com/office/officeart/2005/8/layout/list1"/>
    <dgm:cxn modelId="{F7B9E7CF-B1C1-4EE5-9935-D3F28DC2C302}" type="presParOf" srcId="{899FE31D-04A4-4F9B-9AC4-F8C2777ABB76}" destId="{432FB93F-F186-4500-A26B-7C7C26D15266}" srcOrd="1" destOrd="0" presId="urn:microsoft.com/office/officeart/2005/8/layout/list1"/>
    <dgm:cxn modelId="{C3F10A1E-4610-45F6-BA48-42E7C0562773}" type="presParOf" srcId="{83739817-8535-4ABD-AF0A-E8751B6C847D}" destId="{00A17A6D-3222-4C56-BB7D-14225F86C894}" srcOrd="5" destOrd="0" presId="urn:microsoft.com/office/officeart/2005/8/layout/list1"/>
    <dgm:cxn modelId="{75815094-D0AA-49EA-8BFA-FB305F0ACDB9}" type="presParOf" srcId="{83739817-8535-4ABD-AF0A-E8751B6C847D}" destId="{2F09432A-F20B-4F27-8898-BD1D36AF60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A4FED3-5379-455A-A504-742D91008739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A1A88F-B730-489F-AACC-F2CC1F81221A}">
      <dgm:prSet phldrT="[文本]"/>
      <dgm:spPr/>
      <dgm:t>
        <a:bodyPr/>
        <a:lstStyle/>
        <a:p>
          <a:r>
            <a:rPr lang="zh-CN" altLang="en-US" dirty="0"/>
            <a:t>智能合约保证了分红的实现</a:t>
          </a:r>
        </a:p>
      </dgm:t>
    </dgm:pt>
    <dgm:pt modelId="{9D79A78B-CA49-4636-AFB6-53EA6ADA882F}" cxnId="{FE6CD700-80AD-493A-9C79-37E3671340A1}" type="parTrans">
      <dgm:prSet/>
      <dgm:spPr/>
      <dgm:t>
        <a:bodyPr/>
        <a:lstStyle/>
        <a:p>
          <a:endParaRPr lang="zh-CN" altLang="en-US"/>
        </a:p>
      </dgm:t>
    </dgm:pt>
    <dgm:pt modelId="{B38D28CA-E526-4B4A-A5B1-294D8771A551}" cxnId="{FE6CD700-80AD-493A-9C79-37E3671340A1}" type="sibTrans">
      <dgm:prSet/>
      <dgm:spPr/>
      <dgm:t>
        <a:bodyPr/>
        <a:lstStyle/>
        <a:p>
          <a:endParaRPr lang="zh-CN" altLang="en-US"/>
        </a:p>
      </dgm:t>
    </dgm:pt>
    <dgm:pt modelId="{21A29F13-1510-4A6D-B342-2DAF9F2DB9B0}">
      <dgm:prSet phldrT="[文本]"/>
      <dgm:spPr/>
      <dgm:t>
        <a:bodyPr/>
        <a:lstStyle/>
        <a:p>
          <a:r>
            <a:rPr lang="zh-CN" altLang="en-US" dirty="0"/>
            <a:t>提高了信息的透明度</a:t>
          </a:r>
        </a:p>
      </dgm:t>
    </dgm:pt>
    <dgm:pt modelId="{390B69E5-F40F-42AD-9EEC-6DD6C1CC56BD}" cxnId="{D636BC1B-AC81-498F-81F0-8461123E8DCD}" type="parTrans">
      <dgm:prSet/>
      <dgm:spPr/>
      <dgm:t>
        <a:bodyPr/>
        <a:lstStyle/>
        <a:p>
          <a:endParaRPr lang="zh-CN" altLang="en-US"/>
        </a:p>
      </dgm:t>
    </dgm:pt>
    <dgm:pt modelId="{3BC09E02-9B72-4104-AC25-4BA3813A9A5D}" cxnId="{D636BC1B-AC81-498F-81F0-8461123E8DCD}" type="sibTrans">
      <dgm:prSet/>
      <dgm:spPr/>
      <dgm:t>
        <a:bodyPr/>
        <a:lstStyle/>
        <a:p>
          <a:endParaRPr lang="zh-CN" altLang="en-US"/>
        </a:p>
      </dgm:t>
    </dgm:pt>
    <dgm:pt modelId="{F2C50F21-A42A-4035-81B2-686C2552C81C}">
      <dgm:prSet phldrT="[文本]"/>
      <dgm:spPr/>
      <dgm:t>
        <a:bodyPr/>
        <a:lstStyle/>
        <a:p>
          <a:r>
            <a:rPr lang="zh-CN" altLang="en-US" dirty="0"/>
            <a:t>减少了投机行为，完善证券市场</a:t>
          </a:r>
        </a:p>
      </dgm:t>
    </dgm:pt>
    <dgm:pt modelId="{4071F222-D6E2-435B-A0E2-CDEDB554F0F2}" cxnId="{0AD93E4E-B1A7-49D0-BCF5-5511F132E83B}" type="parTrans">
      <dgm:prSet/>
      <dgm:spPr/>
      <dgm:t>
        <a:bodyPr/>
        <a:lstStyle/>
        <a:p>
          <a:endParaRPr lang="zh-CN" altLang="en-US"/>
        </a:p>
      </dgm:t>
    </dgm:pt>
    <dgm:pt modelId="{7596C7E4-4380-4EDB-8ABF-996289D09C02}" cxnId="{0AD93E4E-B1A7-49D0-BCF5-5511F132E83B}" type="sibTrans">
      <dgm:prSet/>
      <dgm:spPr/>
      <dgm:t>
        <a:bodyPr/>
        <a:lstStyle/>
        <a:p>
          <a:endParaRPr lang="zh-CN" altLang="en-US"/>
        </a:p>
      </dgm:t>
    </dgm:pt>
    <dgm:pt modelId="{7961D1C2-BF50-437A-8BF4-D845E4FF83C4}" type="pres">
      <dgm:prSet presAssocID="{A9A4FED3-5379-455A-A504-742D91008739}" presName="outerComposite" presStyleCnt="0">
        <dgm:presLayoutVars>
          <dgm:chMax val="5"/>
          <dgm:dir/>
          <dgm:resizeHandles val="exact"/>
        </dgm:presLayoutVars>
      </dgm:prSet>
      <dgm:spPr/>
    </dgm:pt>
    <dgm:pt modelId="{F743CFF9-28C4-4C16-8F86-66F23A399BF0}" type="pres">
      <dgm:prSet presAssocID="{A9A4FED3-5379-455A-A504-742D91008739}" presName="dummyMaxCanvas" presStyleCnt="0">
        <dgm:presLayoutVars/>
      </dgm:prSet>
      <dgm:spPr/>
    </dgm:pt>
    <dgm:pt modelId="{17A8827E-BBDA-4853-B72A-8C2C332349D1}" type="pres">
      <dgm:prSet presAssocID="{A9A4FED3-5379-455A-A504-742D91008739}" presName="ThreeNodes_1" presStyleLbl="node1" presStyleIdx="0" presStyleCnt="3">
        <dgm:presLayoutVars>
          <dgm:bulletEnabled val="1"/>
        </dgm:presLayoutVars>
      </dgm:prSet>
      <dgm:spPr/>
    </dgm:pt>
    <dgm:pt modelId="{050D682E-222F-45AE-AD4B-808D3E94EC88}" type="pres">
      <dgm:prSet presAssocID="{A9A4FED3-5379-455A-A504-742D91008739}" presName="ThreeNodes_2" presStyleLbl="node1" presStyleIdx="1" presStyleCnt="3" custLinFactNeighborX="5" custLinFactNeighborY="8955">
        <dgm:presLayoutVars>
          <dgm:bulletEnabled val="1"/>
        </dgm:presLayoutVars>
      </dgm:prSet>
      <dgm:spPr/>
    </dgm:pt>
    <dgm:pt modelId="{ADA84B70-460B-413A-95AA-8FC65ED0EF8F}" type="pres">
      <dgm:prSet presAssocID="{A9A4FED3-5379-455A-A504-742D91008739}" presName="ThreeNodes_3" presStyleLbl="node1" presStyleIdx="2" presStyleCnt="3" custScaleX="101153" custScaleY="87187" custLinFactNeighborX="-2500" custLinFactNeighborY="24674">
        <dgm:presLayoutVars>
          <dgm:bulletEnabled val="1"/>
        </dgm:presLayoutVars>
      </dgm:prSet>
      <dgm:spPr/>
    </dgm:pt>
    <dgm:pt modelId="{4CB34487-42D1-4042-837B-D77AB5380B6C}" type="pres">
      <dgm:prSet presAssocID="{A9A4FED3-5379-455A-A504-742D91008739}" presName="ThreeConn_1-2" presStyleLbl="fgAccFollowNode1" presStyleIdx="0" presStyleCnt="2">
        <dgm:presLayoutVars>
          <dgm:bulletEnabled val="1"/>
        </dgm:presLayoutVars>
      </dgm:prSet>
      <dgm:spPr/>
    </dgm:pt>
    <dgm:pt modelId="{4A2C0B06-E8A7-48E6-8A99-12C5504B36CF}" type="pres">
      <dgm:prSet presAssocID="{A9A4FED3-5379-455A-A504-742D91008739}" presName="ThreeConn_2-3" presStyleLbl="fgAccFollowNode1" presStyleIdx="1" presStyleCnt="2">
        <dgm:presLayoutVars>
          <dgm:bulletEnabled val="1"/>
        </dgm:presLayoutVars>
      </dgm:prSet>
      <dgm:spPr/>
    </dgm:pt>
    <dgm:pt modelId="{441FDB91-4550-45AD-86DE-F487ADA4DF2C}" type="pres">
      <dgm:prSet presAssocID="{A9A4FED3-5379-455A-A504-742D91008739}" presName="ThreeNodes_1_text" presStyleLbl="node1" presStyleIdx="2" presStyleCnt="3">
        <dgm:presLayoutVars>
          <dgm:bulletEnabled val="1"/>
        </dgm:presLayoutVars>
      </dgm:prSet>
      <dgm:spPr/>
    </dgm:pt>
    <dgm:pt modelId="{16D6925C-D9A1-4B55-A0B7-3E0ED81CDF20}" type="pres">
      <dgm:prSet presAssocID="{A9A4FED3-5379-455A-A504-742D91008739}" presName="ThreeNodes_2_text" presStyleLbl="node1" presStyleIdx="2" presStyleCnt="3">
        <dgm:presLayoutVars>
          <dgm:bulletEnabled val="1"/>
        </dgm:presLayoutVars>
      </dgm:prSet>
      <dgm:spPr/>
    </dgm:pt>
    <dgm:pt modelId="{B7F9AEF1-8C9D-483E-B926-DB2D2448F930}" type="pres">
      <dgm:prSet presAssocID="{A9A4FED3-5379-455A-A504-742D9100873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6CD700-80AD-493A-9C79-37E3671340A1}" srcId="{A9A4FED3-5379-455A-A504-742D91008739}" destId="{F6A1A88F-B730-489F-AACC-F2CC1F81221A}" srcOrd="0" destOrd="0" parTransId="{9D79A78B-CA49-4636-AFB6-53EA6ADA882F}" sibTransId="{B38D28CA-E526-4B4A-A5B1-294D8771A551}"/>
    <dgm:cxn modelId="{D636BC1B-AC81-498F-81F0-8461123E8DCD}" srcId="{A9A4FED3-5379-455A-A504-742D91008739}" destId="{21A29F13-1510-4A6D-B342-2DAF9F2DB9B0}" srcOrd="1" destOrd="0" parTransId="{390B69E5-F40F-42AD-9EEC-6DD6C1CC56BD}" sibTransId="{3BC09E02-9B72-4104-AC25-4BA3813A9A5D}"/>
    <dgm:cxn modelId="{88FD7E26-9B9D-44BD-B972-A2F9A589FE83}" type="presOf" srcId="{3BC09E02-9B72-4104-AC25-4BA3813A9A5D}" destId="{4A2C0B06-E8A7-48E6-8A99-12C5504B36CF}" srcOrd="0" destOrd="0" presId="urn:microsoft.com/office/officeart/2005/8/layout/vProcess5"/>
    <dgm:cxn modelId="{4AA5443C-E792-43C6-B161-89BE8C73D84F}" type="presOf" srcId="{21A29F13-1510-4A6D-B342-2DAF9F2DB9B0}" destId="{16D6925C-D9A1-4B55-A0B7-3E0ED81CDF20}" srcOrd="1" destOrd="0" presId="urn:microsoft.com/office/officeart/2005/8/layout/vProcess5"/>
    <dgm:cxn modelId="{1E408E3D-0414-4F32-8983-3DD69B6098C1}" type="presOf" srcId="{B38D28CA-E526-4B4A-A5B1-294D8771A551}" destId="{4CB34487-42D1-4042-837B-D77AB5380B6C}" srcOrd="0" destOrd="0" presId="urn:microsoft.com/office/officeart/2005/8/layout/vProcess5"/>
    <dgm:cxn modelId="{16D0C949-9CB1-48BC-9AF3-2A586FEA145A}" type="presOf" srcId="{A9A4FED3-5379-455A-A504-742D91008739}" destId="{7961D1C2-BF50-437A-8BF4-D845E4FF83C4}" srcOrd="0" destOrd="0" presId="urn:microsoft.com/office/officeart/2005/8/layout/vProcess5"/>
    <dgm:cxn modelId="{0AD93E4E-B1A7-49D0-BCF5-5511F132E83B}" srcId="{A9A4FED3-5379-455A-A504-742D91008739}" destId="{F2C50F21-A42A-4035-81B2-686C2552C81C}" srcOrd="2" destOrd="0" parTransId="{4071F222-D6E2-435B-A0E2-CDEDB554F0F2}" sibTransId="{7596C7E4-4380-4EDB-8ABF-996289D09C02}"/>
    <dgm:cxn modelId="{D0FB76B5-5C4F-413E-AED6-3175EB5CA4B2}" type="presOf" srcId="{F6A1A88F-B730-489F-AACC-F2CC1F81221A}" destId="{441FDB91-4550-45AD-86DE-F487ADA4DF2C}" srcOrd="1" destOrd="0" presId="urn:microsoft.com/office/officeart/2005/8/layout/vProcess5"/>
    <dgm:cxn modelId="{EA274CBC-4C82-40DF-9BF7-DE0614213B98}" type="presOf" srcId="{21A29F13-1510-4A6D-B342-2DAF9F2DB9B0}" destId="{050D682E-222F-45AE-AD4B-808D3E94EC88}" srcOrd="0" destOrd="0" presId="urn:microsoft.com/office/officeart/2005/8/layout/vProcess5"/>
    <dgm:cxn modelId="{7AF75BE0-CFF1-4BCA-8155-BA22C8E7FECD}" type="presOf" srcId="{F2C50F21-A42A-4035-81B2-686C2552C81C}" destId="{ADA84B70-460B-413A-95AA-8FC65ED0EF8F}" srcOrd="0" destOrd="0" presId="urn:microsoft.com/office/officeart/2005/8/layout/vProcess5"/>
    <dgm:cxn modelId="{6BA533E5-7287-4E4E-B1DD-E279C9BAB452}" type="presOf" srcId="{F2C50F21-A42A-4035-81B2-686C2552C81C}" destId="{B7F9AEF1-8C9D-483E-B926-DB2D2448F930}" srcOrd="1" destOrd="0" presId="urn:microsoft.com/office/officeart/2005/8/layout/vProcess5"/>
    <dgm:cxn modelId="{58AD7DE8-5E76-45F3-A809-4E43B6794E59}" type="presOf" srcId="{F6A1A88F-B730-489F-AACC-F2CC1F81221A}" destId="{17A8827E-BBDA-4853-B72A-8C2C332349D1}" srcOrd="0" destOrd="0" presId="urn:microsoft.com/office/officeart/2005/8/layout/vProcess5"/>
    <dgm:cxn modelId="{1623226F-1A44-483F-8F0D-8BE126A07828}" type="presParOf" srcId="{7961D1C2-BF50-437A-8BF4-D845E4FF83C4}" destId="{F743CFF9-28C4-4C16-8F86-66F23A399BF0}" srcOrd="0" destOrd="0" presId="urn:microsoft.com/office/officeart/2005/8/layout/vProcess5"/>
    <dgm:cxn modelId="{4A6618D4-10D8-46DD-8579-BAF2C67E8E92}" type="presParOf" srcId="{7961D1C2-BF50-437A-8BF4-D845E4FF83C4}" destId="{17A8827E-BBDA-4853-B72A-8C2C332349D1}" srcOrd="1" destOrd="0" presId="urn:microsoft.com/office/officeart/2005/8/layout/vProcess5"/>
    <dgm:cxn modelId="{45B014B3-DA89-4B7F-B9B4-927F78385EA7}" type="presParOf" srcId="{7961D1C2-BF50-437A-8BF4-D845E4FF83C4}" destId="{050D682E-222F-45AE-AD4B-808D3E94EC88}" srcOrd="2" destOrd="0" presId="urn:microsoft.com/office/officeart/2005/8/layout/vProcess5"/>
    <dgm:cxn modelId="{1BAEF8C2-EC59-4DC3-AC1C-2E089C136846}" type="presParOf" srcId="{7961D1C2-BF50-437A-8BF4-D845E4FF83C4}" destId="{ADA84B70-460B-413A-95AA-8FC65ED0EF8F}" srcOrd="3" destOrd="0" presId="urn:microsoft.com/office/officeart/2005/8/layout/vProcess5"/>
    <dgm:cxn modelId="{2BBFA115-03DC-4E50-B653-05D9FD3E5F62}" type="presParOf" srcId="{7961D1C2-BF50-437A-8BF4-D845E4FF83C4}" destId="{4CB34487-42D1-4042-837B-D77AB5380B6C}" srcOrd="4" destOrd="0" presId="urn:microsoft.com/office/officeart/2005/8/layout/vProcess5"/>
    <dgm:cxn modelId="{6EE67145-F0F5-4918-96D5-4BD6D647A931}" type="presParOf" srcId="{7961D1C2-BF50-437A-8BF4-D845E4FF83C4}" destId="{4A2C0B06-E8A7-48E6-8A99-12C5504B36CF}" srcOrd="5" destOrd="0" presId="urn:microsoft.com/office/officeart/2005/8/layout/vProcess5"/>
    <dgm:cxn modelId="{19A1C049-2F85-4732-B404-11BCA6CC48B8}" type="presParOf" srcId="{7961D1C2-BF50-437A-8BF4-D845E4FF83C4}" destId="{441FDB91-4550-45AD-86DE-F487ADA4DF2C}" srcOrd="6" destOrd="0" presId="urn:microsoft.com/office/officeart/2005/8/layout/vProcess5"/>
    <dgm:cxn modelId="{B7499586-7009-44BC-BAAD-9EF5658A332D}" type="presParOf" srcId="{7961D1C2-BF50-437A-8BF4-D845E4FF83C4}" destId="{16D6925C-D9A1-4B55-A0B7-3E0ED81CDF20}" srcOrd="7" destOrd="0" presId="urn:microsoft.com/office/officeart/2005/8/layout/vProcess5"/>
    <dgm:cxn modelId="{59EAC968-EF61-49D6-BB1C-C533E6E964F0}" type="presParOf" srcId="{7961D1C2-BF50-437A-8BF4-D845E4FF83C4}" destId="{B7F9AEF1-8C9D-483E-B926-DB2D2448F9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6D4BA-0102-463B-8EF0-5AB303B61D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BD6A2F-F26D-45ED-B7E6-BC83B2891996}">
      <dgm:prSet phldrT="[文本]"/>
      <dgm:spPr/>
      <dgm:t>
        <a:bodyPr/>
        <a:lstStyle/>
        <a:p>
          <a:r>
            <a:rPr lang="zh-CN" altLang="en-US" dirty="0"/>
            <a:t>现有模式问题</a:t>
          </a:r>
        </a:p>
      </dgm:t>
    </dgm:pt>
    <dgm:pt modelId="{7FAF4BD3-6524-45FD-A248-433775868DFF}" cxnId="{86B77723-6ED9-49EB-BBED-3AD2A6AC6BDC}" type="parTrans">
      <dgm:prSet/>
      <dgm:spPr/>
      <dgm:t>
        <a:bodyPr/>
        <a:lstStyle/>
        <a:p>
          <a:endParaRPr lang="zh-CN" altLang="en-US"/>
        </a:p>
      </dgm:t>
    </dgm:pt>
    <dgm:pt modelId="{D98B0EFC-CF85-483F-95DB-BC48F39C7A5F}" cxnId="{86B77723-6ED9-49EB-BBED-3AD2A6AC6BDC}" type="sibTrans">
      <dgm:prSet/>
      <dgm:spPr/>
      <dgm:t>
        <a:bodyPr/>
        <a:lstStyle/>
        <a:p>
          <a:endParaRPr lang="zh-CN" altLang="en-US"/>
        </a:p>
      </dgm:t>
    </dgm:pt>
    <dgm:pt modelId="{5B62328D-E475-4A88-AD92-479F5F98D038}">
      <dgm:prSet phldrT="[文本]"/>
      <dgm:spPr/>
      <dgm:t>
        <a:bodyPr/>
        <a:lstStyle/>
        <a:p>
          <a:r>
            <a:rPr lang="zh-CN" altLang="en-US" dirty="0"/>
            <a:t>第三方登记效率低下，操作麻烦</a:t>
          </a:r>
        </a:p>
      </dgm:t>
    </dgm:pt>
    <dgm:pt modelId="{E2EEAE3E-74DF-4EEE-8A30-C3F025686EDB}" cxnId="{42288347-1E82-43DD-B99A-AD65BF2223DA}" type="parTrans">
      <dgm:prSet/>
      <dgm:spPr/>
      <dgm:t>
        <a:bodyPr/>
        <a:lstStyle/>
        <a:p>
          <a:endParaRPr lang="zh-CN" altLang="en-US"/>
        </a:p>
      </dgm:t>
    </dgm:pt>
    <dgm:pt modelId="{596348B6-7079-407D-B9A1-72BF8B2420C3}" cxnId="{42288347-1E82-43DD-B99A-AD65BF2223DA}" type="sibTrans">
      <dgm:prSet/>
      <dgm:spPr/>
      <dgm:t>
        <a:bodyPr/>
        <a:lstStyle/>
        <a:p>
          <a:endParaRPr lang="zh-CN" altLang="en-US"/>
        </a:p>
      </dgm:t>
    </dgm:pt>
    <dgm:pt modelId="{E01D6FD3-DFD3-4D1A-BA89-343A3795931F}">
      <dgm:prSet phldrT="[文本]"/>
      <dgm:spPr/>
      <dgm:t>
        <a:bodyPr/>
        <a:lstStyle/>
        <a:p>
          <a:r>
            <a:rPr lang="zh-CN" altLang="en-US" dirty="0"/>
            <a:t>人为操作准确性低，存在安全隐患</a:t>
          </a:r>
        </a:p>
      </dgm:t>
    </dgm:pt>
    <dgm:pt modelId="{0D068554-0AF0-45AF-94CD-01FC4DDD6BFF}" cxnId="{2C22A29B-9B04-4267-9D06-8CAAA7A5B5CA}" type="parTrans">
      <dgm:prSet/>
      <dgm:spPr/>
      <dgm:t>
        <a:bodyPr/>
        <a:lstStyle/>
        <a:p>
          <a:endParaRPr lang="zh-CN" altLang="en-US"/>
        </a:p>
      </dgm:t>
    </dgm:pt>
    <dgm:pt modelId="{8C66A590-85A8-427F-AB32-C3EC0F6D27E5}" cxnId="{2C22A29B-9B04-4267-9D06-8CAAA7A5B5CA}" type="sibTrans">
      <dgm:prSet/>
      <dgm:spPr/>
      <dgm:t>
        <a:bodyPr/>
        <a:lstStyle/>
        <a:p>
          <a:endParaRPr lang="zh-CN" altLang="en-US"/>
        </a:p>
      </dgm:t>
    </dgm:pt>
    <dgm:pt modelId="{40CF83CD-2A0E-4766-A694-A3725B53A1BC}">
      <dgm:prSet phldrT="[文本]"/>
      <dgm:spPr/>
      <dgm:t>
        <a:bodyPr/>
        <a:lstStyle/>
        <a:p>
          <a:r>
            <a:rPr lang="zh-CN" altLang="en-US" dirty="0"/>
            <a:t>区块链技术</a:t>
          </a:r>
        </a:p>
      </dgm:t>
    </dgm:pt>
    <dgm:pt modelId="{D89900DB-DEE5-4642-B1B0-21823C52868A}" cxnId="{B57E1B7E-52ED-48BD-936E-7B5F286E9421}" type="parTrans">
      <dgm:prSet/>
      <dgm:spPr/>
      <dgm:t>
        <a:bodyPr/>
        <a:lstStyle/>
        <a:p>
          <a:endParaRPr lang="zh-CN" altLang="en-US"/>
        </a:p>
      </dgm:t>
    </dgm:pt>
    <dgm:pt modelId="{40BED0FC-D1CF-438F-A79B-65244E392358}" cxnId="{B57E1B7E-52ED-48BD-936E-7B5F286E9421}" type="sibTrans">
      <dgm:prSet/>
      <dgm:spPr/>
      <dgm:t>
        <a:bodyPr/>
        <a:lstStyle/>
        <a:p>
          <a:endParaRPr lang="zh-CN" altLang="en-US"/>
        </a:p>
      </dgm:t>
    </dgm:pt>
    <dgm:pt modelId="{3911D89F-6A14-4AEA-AB01-09C7C26C126B}">
      <dgm:prSet phldrT="[文本]"/>
      <dgm:spPr/>
      <dgm:t>
        <a:bodyPr/>
        <a:lstStyle/>
        <a:p>
          <a:r>
            <a:rPr lang="zh-CN" altLang="en-US" dirty="0"/>
            <a:t>去中心化</a:t>
          </a:r>
        </a:p>
      </dgm:t>
    </dgm:pt>
    <dgm:pt modelId="{826C14E1-8256-4F85-B24D-9CC43D270AFE}" cxnId="{E0D52062-760F-49FA-8DB4-7A6386860AB4}" type="parTrans">
      <dgm:prSet/>
      <dgm:spPr/>
      <dgm:t>
        <a:bodyPr/>
        <a:lstStyle/>
        <a:p>
          <a:endParaRPr lang="zh-CN" altLang="en-US"/>
        </a:p>
      </dgm:t>
    </dgm:pt>
    <dgm:pt modelId="{FE2F1BDB-1AE7-499F-8D32-2653C547ECA8}" cxnId="{E0D52062-760F-49FA-8DB4-7A6386860AB4}" type="sibTrans">
      <dgm:prSet/>
      <dgm:spPr/>
      <dgm:t>
        <a:bodyPr/>
        <a:lstStyle/>
        <a:p>
          <a:endParaRPr lang="zh-CN" altLang="en-US"/>
        </a:p>
      </dgm:t>
    </dgm:pt>
    <dgm:pt modelId="{34A7E196-91AA-4750-8E1F-47B912644FB4}">
      <dgm:prSet phldrT="[文本]"/>
      <dgm:spPr/>
      <dgm:t>
        <a:bodyPr/>
        <a:lstStyle/>
        <a:p>
          <a:r>
            <a:rPr lang="zh-CN" altLang="en-US" dirty="0"/>
            <a:t>分布式记账</a:t>
          </a:r>
        </a:p>
      </dgm:t>
    </dgm:pt>
    <dgm:pt modelId="{DAE6C534-730E-4EB0-A31C-F2DBD6DD4B11}" cxnId="{304D71F0-3888-45EC-8667-756FD23C9D80}" type="parTrans">
      <dgm:prSet/>
      <dgm:spPr/>
      <dgm:t>
        <a:bodyPr/>
        <a:lstStyle/>
        <a:p>
          <a:endParaRPr lang="zh-CN" altLang="en-US"/>
        </a:p>
      </dgm:t>
    </dgm:pt>
    <dgm:pt modelId="{5E5568C9-420A-48BA-BD23-2DB9DD2DA7D3}" cxnId="{304D71F0-3888-45EC-8667-756FD23C9D80}" type="sibTrans">
      <dgm:prSet/>
      <dgm:spPr/>
      <dgm:t>
        <a:bodyPr/>
        <a:lstStyle/>
        <a:p>
          <a:endParaRPr lang="zh-CN" altLang="en-US"/>
        </a:p>
      </dgm:t>
    </dgm:pt>
    <dgm:pt modelId="{ECCF3BB5-57E1-46C0-A8F0-53988AE49DC9}" type="pres">
      <dgm:prSet presAssocID="{C7D6D4BA-0102-463B-8EF0-5AB303B61D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F1F5EB-C603-4DF6-90B4-BD9E41F8B811}" type="pres">
      <dgm:prSet presAssocID="{54BD6A2F-F26D-45ED-B7E6-BC83B2891996}" presName="root" presStyleCnt="0"/>
      <dgm:spPr/>
    </dgm:pt>
    <dgm:pt modelId="{90384C8F-3BC4-45E3-BD76-E795E8311F71}" type="pres">
      <dgm:prSet presAssocID="{54BD6A2F-F26D-45ED-B7E6-BC83B2891996}" presName="rootComposite" presStyleCnt="0"/>
      <dgm:spPr/>
    </dgm:pt>
    <dgm:pt modelId="{71DC0A99-824A-4F97-A290-997A85876EF5}" type="pres">
      <dgm:prSet presAssocID="{54BD6A2F-F26D-45ED-B7E6-BC83B2891996}" presName="rootText" presStyleLbl="node1" presStyleIdx="0" presStyleCnt="2"/>
      <dgm:spPr/>
    </dgm:pt>
    <dgm:pt modelId="{853291FC-6510-4CDA-85BF-7643164F615D}" type="pres">
      <dgm:prSet presAssocID="{54BD6A2F-F26D-45ED-B7E6-BC83B2891996}" presName="rootConnector" presStyleLbl="node1" presStyleIdx="0" presStyleCnt="2"/>
      <dgm:spPr/>
    </dgm:pt>
    <dgm:pt modelId="{D16FB8AD-FAC7-46F6-91C5-44A329CB2B7E}" type="pres">
      <dgm:prSet presAssocID="{54BD6A2F-F26D-45ED-B7E6-BC83B2891996}" presName="childShape" presStyleCnt="0"/>
      <dgm:spPr/>
    </dgm:pt>
    <dgm:pt modelId="{172BF13E-3C60-4528-B32A-6A69E4A3A66A}" type="pres">
      <dgm:prSet presAssocID="{E2EEAE3E-74DF-4EEE-8A30-C3F025686EDB}" presName="Name13" presStyleLbl="parChTrans1D2" presStyleIdx="0" presStyleCnt="4"/>
      <dgm:spPr/>
    </dgm:pt>
    <dgm:pt modelId="{52DFD73B-A154-446D-96F1-4B64E5D2CA4B}" type="pres">
      <dgm:prSet presAssocID="{5B62328D-E475-4A88-AD92-479F5F98D038}" presName="childText" presStyleLbl="bgAcc1" presStyleIdx="0" presStyleCnt="4">
        <dgm:presLayoutVars>
          <dgm:bulletEnabled val="1"/>
        </dgm:presLayoutVars>
      </dgm:prSet>
      <dgm:spPr/>
    </dgm:pt>
    <dgm:pt modelId="{A72AFF94-A471-4CBE-A8A5-83BE292DB188}" type="pres">
      <dgm:prSet presAssocID="{0D068554-0AF0-45AF-94CD-01FC4DDD6BFF}" presName="Name13" presStyleLbl="parChTrans1D2" presStyleIdx="1" presStyleCnt="4"/>
      <dgm:spPr/>
    </dgm:pt>
    <dgm:pt modelId="{FDA468ED-2EA9-4A5A-AEE1-D5495529EB7F}" type="pres">
      <dgm:prSet presAssocID="{E01D6FD3-DFD3-4D1A-BA89-343A3795931F}" presName="childText" presStyleLbl="bgAcc1" presStyleIdx="1" presStyleCnt="4">
        <dgm:presLayoutVars>
          <dgm:bulletEnabled val="1"/>
        </dgm:presLayoutVars>
      </dgm:prSet>
      <dgm:spPr/>
    </dgm:pt>
    <dgm:pt modelId="{697E5BB1-AA86-472E-9714-C517F7061A4C}" type="pres">
      <dgm:prSet presAssocID="{40CF83CD-2A0E-4766-A694-A3725B53A1BC}" presName="root" presStyleCnt="0"/>
      <dgm:spPr/>
    </dgm:pt>
    <dgm:pt modelId="{9F331F7A-EA80-41D5-BDEA-2A14DA0A14F1}" type="pres">
      <dgm:prSet presAssocID="{40CF83CD-2A0E-4766-A694-A3725B53A1BC}" presName="rootComposite" presStyleCnt="0"/>
      <dgm:spPr/>
    </dgm:pt>
    <dgm:pt modelId="{170A8059-BCEE-4E96-B004-7C1872F5377C}" type="pres">
      <dgm:prSet presAssocID="{40CF83CD-2A0E-4766-A694-A3725B53A1BC}" presName="rootText" presStyleLbl="node1" presStyleIdx="1" presStyleCnt="2"/>
      <dgm:spPr/>
    </dgm:pt>
    <dgm:pt modelId="{7041B54A-424A-4562-8126-30179E900D06}" type="pres">
      <dgm:prSet presAssocID="{40CF83CD-2A0E-4766-A694-A3725B53A1BC}" presName="rootConnector" presStyleLbl="node1" presStyleIdx="1" presStyleCnt="2"/>
      <dgm:spPr/>
    </dgm:pt>
    <dgm:pt modelId="{01344A6A-92D9-4267-A10E-9E8B8CA7C642}" type="pres">
      <dgm:prSet presAssocID="{40CF83CD-2A0E-4766-A694-A3725B53A1BC}" presName="childShape" presStyleCnt="0"/>
      <dgm:spPr/>
    </dgm:pt>
    <dgm:pt modelId="{69F5E1A4-863A-4407-AC25-DE134848B212}" type="pres">
      <dgm:prSet presAssocID="{826C14E1-8256-4F85-B24D-9CC43D270AFE}" presName="Name13" presStyleLbl="parChTrans1D2" presStyleIdx="2" presStyleCnt="4"/>
      <dgm:spPr/>
    </dgm:pt>
    <dgm:pt modelId="{8FA32826-7AD3-448C-8D29-D890ADEEBE7D}" type="pres">
      <dgm:prSet presAssocID="{3911D89F-6A14-4AEA-AB01-09C7C26C126B}" presName="childText" presStyleLbl="bgAcc1" presStyleIdx="2" presStyleCnt="4">
        <dgm:presLayoutVars>
          <dgm:bulletEnabled val="1"/>
        </dgm:presLayoutVars>
      </dgm:prSet>
      <dgm:spPr/>
    </dgm:pt>
    <dgm:pt modelId="{2DF21BF3-8EFE-4AEF-B236-E92438263849}" type="pres">
      <dgm:prSet presAssocID="{DAE6C534-730E-4EB0-A31C-F2DBD6DD4B11}" presName="Name13" presStyleLbl="parChTrans1D2" presStyleIdx="3" presStyleCnt="4"/>
      <dgm:spPr/>
    </dgm:pt>
    <dgm:pt modelId="{A577ADA0-C32B-4014-8D93-64129B1DAF64}" type="pres">
      <dgm:prSet presAssocID="{34A7E196-91AA-4750-8E1F-47B912644FB4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6CBCF909-50E8-4257-8DC2-3158076F80B9}" type="presOf" srcId="{5B62328D-E475-4A88-AD92-479F5F98D038}" destId="{52DFD73B-A154-446D-96F1-4B64E5D2CA4B}" srcOrd="0" destOrd="0" presId="urn:microsoft.com/office/officeart/2005/8/layout/hierarchy3"/>
    <dgm:cxn modelId="{D7740B13-43DD-4FD8-8328-04DA3EF5A76B}" type="presOf" srcId="{0D068554-0AF0-45AF-94CD-01FC4DDD6BFF}" destId="{A72AFF94-A471-4CBE-A8A5-83BE292DB188}" srcOrd="0" destOrd="0" presId="urn:microsoft.com/office/officeart/2005/8/layout/hierarchy3"/>
    <dgm:cxn modelId="{FE7EC613-DE8E-4625-A7AD-A38278D2F036}" type="presOf" srcId="{826C14E1-8256-4F85-B24D-9CC43D270AFE}" destId="{69F5E1A4-863A-4407-AC25-DE134848B212}" srcOrd="0" destOrd="0" presId="urn:microsoft.com/office/officeart/2005/8/layout/hierarchy3"/>
    <dgm:cxn modelId="{86B77723-6ED9-49EB-BBED-3AD2A6AC6BDC}" srcId="{C7D6D4BA-0102-463B-8EF0-5AB303B61D64}" destId="{54BD6A2F-F26D-45ED-B7E6-BC83B2891996}" srcOrd="0" destOrd="0" parTransId="{7FAF4BD3-6524-45FD-A248-433775868DFF}" sibTransId="{D98B0EFC-CF85-483F-95DB-BC48F39C7A5F}"/>
    <dgm:cxn modelId="{98752B27-A256-419A-9804-7BF081556585}" type="presOf" srcId="{E2EEAE3E-74DF-4EEE-8A30-C3F025686EDB}" destId="{172BF13E-3C60-4528-B32A-6A69E4A3A66A}" srcOrd="0" destOrd="0" presId="urn:microsoft.com/office/officeart/2005/8/layout/hierarchy3"/>
    <dgm:cxn modelId="{00687C39-F430-427C-8CDB-8DA2EDBE47A0}" type="presOf" srcId="{C7D6D4BA-0102-463B-8EF0-5AB303B61D64}" destId="{ECCF3BB5-57E1-46C0-A8F0-53988AE49DC9}" srcOrd="0" destOrd="0" presId="urn:microsoft.com/office/officeart/2005/8/layout/hierarchy3"/>
    <dgm:cxn modelId="{CAD28D40-0970-4560-A2D3-DF00E60AE8E4}" type="presOf" srcId="{3911D89F-6A14-4AEA-AB01-09C7C26C126B}" destId="{8FA32826-7AD3-448C-8D29-D890ADEEBE7D}" srcOrd="0" destOrd="0" presId="urn:microsoft.com/office/officeart/2005/8/layout/hierarchy3"/>
    <dgm:cxn modelId="{E0D52062-760F-49FA-8DB4-7A6386860AB4}" srcId="{40CF83CD-2A0E-4766-A694-A3725B53A1BC}" destId="{3911D89F-6A14-4AEA-AB01-09C7C26C126B}" srcOrd="0" destOrd="0" parTransId="{826C14E1-8256-4F85-B24D-9CC43D270AFE}" sibTransId="{FE2F1BDB-1AE7-499F-8D32-2653C547ECA8}"/>
    <dgm:cxn modelId="{112B0863-6A1D-49FA-B59D-45EE83A7323D}" type="presOf" srcId="{54BD6A2F-F26D-45ED-B7E6-BC83B2891996}" destId="{853291FC-6510-4CDA-85BF-7643164F615D}" srcOrd="1" destOrd="0" presId="urn:microsoft.com/office/officeart/2005/8/layout/hierarchy3"/>
    <dgm:cxn modelId="{42288347-1E82-43DD-B99A-AD65BF2223DA}" srcId="{54BD6A2F-F26D-45ED-B7E6-BC83B2891996}" destId="{5B62328D-E475-4A88-AD92-479F5F98D038}" srcOrd="0" destOrd="0" parTransId="{E2EEAE3E-74DF-4EEE-8A30-C3F025686EDB}" sibTransId="{596348B6-7079-407D-B9A1-72BF8B2420C3}"/>
    <dgm:cxn modelId="{B57E1B7E-52ED-48BD-936E-7B5F286E9421}" srcId="{C7D6D4BA-0102-463B-8EF0-5AB303B61D64}" destId="{40CF83CD-2A0E-4766-A694-A3725B53A1BC}" srcOrd="1" destOrd="0" parTransId="{D89900DB-DEE5-4642-B1B0-21823C52868A}" sibTransId="{40BED0FC-D1CF-438F-A79B-65244E392358}"/>
    <dgm:cxn modelId="{9B69D197-2BE6-454E-B11E-676C964A1676}" type="presOf" srcId="{DAE6C534-730E-4EB0-A31C-F2DBD6DD4B11}" destId="{2DF21BF3-8EFE-4AEF-B236-E92438263849}" srcOrd="0" destOrd="0" presId="urn:microsoft.com/office/officeart/2005/8/layout/hierarchy3"/>
    <dgm:cxn modelId="{2C22A29B-9B04-4267-9D06-8CAAA7A5B5CA}" srcId="{54BD6A2F-F26D-45ED-B7E6-BC83B2891996}" destId="{E01D6FD3-DFD3-4D1A-BA89-343A3795931F}" srcOrd="1" destOrd="0" parTransId="{0D068554-0AF0-45AF-94CD-01FC4DDD6BFF}" sibTransId="{8C66A590-85A8-427F-AB32-C3EC0F6D27E5}"/>
    <dgm:cxn modelId="{F5C252A2-8282-4CF4-AB86-2DBCB92938B8}" type="presOf" srcId="{40CF83CD-2A0E-4766-A694-A3725B53A1BC}" destId="{170A8059-BCEE-4E96-B004-7C1872F5377C}" srcOrd="0" destOrd="0" presId="urn:microsoft.com/office/officeart/2005/8/layout/hierarchy3"/>
    <dgm:cxn modelId="{A453C8A2-D868-4847-9438-03D52CE75BA2}" type="presOf" srcId="{34A7E196-91AA-4750-8E1F-47B912644FB4}" destId="{A577ADA0-C32B-4014-8D93-64129B1DAF64}" srcOrd="0" destOrd="0" presId="urn:microsoft.com/office/officeart/2005/8/layout/hierarchy3"/>
    <dgm:cxn modelId="{F718CDAA-76F5-4595-AF1F-CBC6152D455B}" type="presOf" srcId="{E01D6FD3-DFD3-4D1A-BA89-343A3795931F}" destId="{FDA468ED-2EA9-4A5A-AEE1-D5495529EB7F}" srcOrd="0" destOrd="0" presId="urn:microsoft.com/office/officeart/2005/8/layout/hierarchy3"/>
    <dgm:cxn modelId="{304D71F0-3888-45EC-8667-756FD23C9D80}" srcId="{40CF83CD-2A0E-4766-A694-A3725B53A1BC}" destId="{34A7E196-91AA-4750-8E1F-47B912644FB4}" srcOrd="1" destOrd="0" parTransId="{DAE6C534-730E-4EB0-A31C-F2DBD6DD4B11}" sibTransId="{5E5568C9-420A-48BA-BD23-2DB9DD2DA7D3}"/>
    <dgm:cxn modelId="{AFABD1F5-AFBB-40C4-8613-C249D283B8D1}" type="presOf" srcId="{54BD6A2F-F26D-45ED-B7E6-BC83B2891996}" destId="{71DC0A99-824A-4F97-A290-997A85876EF5}" srcOrd="0" destOrd="0" presId="urn:microsoft.com/office/officeart/2005/8/layout/hierarchy3"/>
    <dgm:cxn modelId="{B9B157FC-5FFE-4BDB-8BFB-0FE5DF973212}" type="presOf" srcId="{40CF83CD-2A0E-4766-A694-A3725B53A1BC}" destId="{7041B54A-424A-4562-8126-30179E900D06}" srcOrd="1" destOrd="0" presId="urn:microsoft.com/office/officeart/2005/8/layout/hierarchy3"/>
    <dgm:cxn modelId="{993249C1-2329-41CF-8744-1DF181A8E558}" type="presParOf" srcId="{ECCF3BB5-57E1-46C0-A8F0-53988AE49DC9}" destId="{A1F1F5EB-C603-4DF6-90B4-BD9E41F8B811}" srcOrd="0" destOrd="0" presId="urn:microsoft.com/office/officeart/2005/8/layout/hierarchy3"/>
    <dgm:cxn modelId="{03484895-AE2A-4C86-9EE5-E36F30087AB0}" type="presParOf" srcId="{A1F1F5EB-C603-4DF6-90B4-BD9E41F8B811}" destId="{90384C8F-3BC4-45E3-BD76-E795E8311F71}" srcOrd="0" destOrd="0" presId="urn:microsoft.com/office/officeart/2005/8/layout/hierarchy3"/>
    <dgm:cxn modelId="{794B3EAE-5ED2-4AB7-A2CF-60154B4CE093}" type="presParOf" srcId="{90384C8F-3BC4-45E3-BD76-E795E8311F71}" destId="{71DC0A99-824A-4F97-A290-997A85876EF5}" srcOrd="0" destOrd="0" presId="urn:microsoft.com/office/officeart/2005/8/layout/hierarchy3"/>
    <dgm:cxn modelId="{96DDF70B-C957-47B4-B047-C6DAAF77FC83}" type="presParOf" srcId="{90384C8F-3BC4-45E3-BD76-E795E8311F71}" destId="{853291FC-6510-4CDA-85BF-7643164F615D}" srcOrd="1" destOrd="0" presId="urn:microsoft.com/office/officeart/2005/8/layout/hierarchy3"/>
    <dgm:cxn modelId="{F64053D8-8980-48F6-9F96-0CF467438678}" type="presParOf" srcId="{A1F1F5EB-C603-4DF6-90B4-BD9E41F8B811}" destId="{D16FB8AD-FAC7-46F6-91C5-44A329CB2B7E}" srcOrd="1" destOrd="0" presId="urn:microsoft.com/office/officeart/2005/8/layout/hierarchy3"/>
    <dgm:cxn modelId="{8556EA90-D8A3-4BD8-83CD-4FFBF6CF7443}" type="presParOf" srcId="{D16FB8AD-FAC7-46F6-91C5-44A329CB2B7E}" destId="{172BF13E-3C60-4528-B32A-6A69E4A3A66A}" srcOrd="0" destOrd="0" presId="urn:microsoft.com/office/officeart/2005/8/layout/hierarchy3"/>
    <dgm:cxn modelId="{01F9944F-E7FC-4E05-8E79-5BC68AE9940C}" type="presParOf" srcId="{D16FB8AD-FAC7-46F6-91C5-44A329CB2B7E}" destId="{52DFD73B-A154-446D-96F1-4B64E5D2CA4B}" srcOrd="1" destOrd="0" presId="urn:microsoft.com/office/officeart/2005/8/layout/hierarchy3"/>
    <dgm:cxn modelId="{A63DBA07-CC56-4782-B5D1-8DEB9ED474BA}" type="presParOf" srcId="{D16FB8AD-FAC7-46F6-91C5-44A329CB2B7E}" destId="{A72AFF94-A471-4CBE-A8A5-83BE292DB188}" srcOrd="2" destOrd="0" presId="urn:microsoft.com/office/officeart/2005/8/layout/hierarchy3"/>
    <dgm:cxn modelId="{BDB646B5-0FFE-4D2A-A9A2-09491B94118A}" type="presParOf" srcId="{D16FB8AD-FAC7-46F6-91C5-44A329CB2B7E}" destId="{FDA468ED-2EA9-4A5A-AEE1-D5495529EB7F}" srcOrd="3" destOrd="0" presId="urn:microsoft.com/office/officeart/2005/8/layout/hierarchy3"/>
    <dgm:cxn modelId="{F194DCA7-57A7-4F31-8950-F3C1B0490B5E}" type="presParOf" srcId="{ECCF3BB5-57E1-46C0-A8F0-53988AE49DC9}" destId="{697E5BB1-AA86-472E-9714-C517F7061A4C}" srcOrd="1" destOrd="0" presId="urn:microsoft.com/office/officeart/2005/8/layout/hierarchy3"/>
    <dgm:cxn modelId="{63E0182F-7D11-4FC3-A994-AC0F9801C7D0}" type="presParOf" srcId="{697E5BB1-AA86-472E-9714-C517F7061A4C}" destId="{9F331F7A-EA80-41D5-BDEA-2A14DA0A14F1}" srcOrd="0" destOrd="0" presId="urn:microsoft.com/office/officeart/2005/8/layout/hierarchy3"/>
    <dgm:cxn modelId="{FBEB20C9-90D4-413A-9620-8FD7CD0065F5}" type="presParOf" srcId="{9F331F7A-EA80-41D5-BDEA-2A14DA0A14F1}" destId="{170A8059-BCEE-4E96-B004-7C1872F5377C}" srcOrd="0" destOrd="0" presId="urn:microsoft.com/office/officeart/2005/8/layout/hierarchy3"/>
    <dgm:cxn modelId="{A1204577-D642-4C9C-97F1-A5545D8A24DE}" type="presParOf" srcId="{9F331F7A-EA80-41D5-BDEA-2A14DA0A14F1}" destId="{7041B54A-424A-4562-8126-30179E900D06}" srcOrd="1" destOrd="0" presId="urn:microsoft.com/office/officeart/2005/8/layout/hierarchy3"/>
    <dgm:cxn modelId="{DA63E5C0-3F8A-4CAE-A490-505BC5919864}" type="presParOf" srcId="{697E5BB1-AA86-472E-9714-C517F7061A4C}" destId="{01344A6A-92D9-4267-A10E-9E8B8CA7C642}" srcOrd="1" destOrd="0" presId="urn:microsoft.com/office/officeart/2005/8/layout/hierarchy3"/>
    <dgm:cxn modelId="{C73EA384-C103-41A7-B59C-D5530178BDA2}" type="presParOf" srcId="{01344A6A-92D9-4267-A10E-9E8B8CA7C642}" destId="{69F5E1A4-863A-4407-AC25-DE134848B212}" srcOrd="0" destOrd="0" presId="urn:microsoft.com/office/officeart/2005/8/layout/hierarchy3"/>
    <dgm:cxn modelId="{92B61A54-2F35-45E2-835F-613700F432F2}" type="presParOf" srcId="{01344A6A-92D9-4267-A10E-9E8B8CA7C642}" destId="{8FA32826-7AD3-448C-8D29-D890ADEEBE7D}" srcOrd="1" destOrd="0" presId="urn:microsoft.com/office/officeart/2005/8/layout/hierarchy3"/>
    <dgm:cxn modelId="{AC4AF65B-0F80-496C-9237-E0818A52E8A0}" type="presParOf" srcId="{01344A6A-92D9-4267-A10E-9E8B8CA7C642}" destId="{2DF21BF3-8EFE-4AEF-B236-E92438263849}" srcOrd="2" destOrd="0" presId="urn:microsoft.com/office/officeart/2005/8/layout/hierarchy3"/>
    <dgm:cxn modelId="{DF52EF26-5392-4A5E-AA28-79E39A20B736}" type="presParOf" srcId="{01344A6A-92D9-4267-A10E-9E8B8CA7C642}" destId="{A577ADA0-C32B-4014-8D93-64129B1DAF6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9ED278-48F6-42EE-9C89-8C039B22B86C}" type="doc">
      <dgm:prSet loTypeId="urn:microsoft.com/office/officeart/2005/8/layout/cycle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8BFDC5-0B4B-495A-9735-EF61AE3010CE}">
      <dgm:prSet phldrT="[文本]"/>
      <dgm:spPr/>
      <dgm:t>
        <a:bodyPr/>
        <a:lstStyle/>
        <a:p>
          <a:r>
            <a:rPr lang="zh-CN" altLang="en-US" dirty="0"/>
            <a:t>股东</a:t>
          </a:r>
        </a:p>
      </dgm:t>
    </dgm:pt>
    <dgm:pt modelId="{11FD2DE1-45CA-4140-B2CD-14A14A71F034}" cxnId="{B50E16C4-1FB4-4BF7-A75A-DFE23DE4B2B6}" type="parTrans">
      <dgm:prSet/>
      <dgm:spPr/>
      <dgm:t>
        <a:bodyPr/>
        <a:lstStyle/>
        <a:p>
          <a:endParaRPr lang="zh-CN" altLang="en-US"/>
        </a:p>
      </dgm:t>
    </dgm:pt>
    <dgm:pt modelId="{C3728DCB-6549-4E15-8A08-41243C958C19}" cxnId="{B50E16C4-1FB4-4BF7-A75A-DFE23DE4B2B6}" type="sibTrans">
      <dgm:prSet/>
      <dgm:spPr/>
      <dgm:t>
        <a:bodyPr/>
        <a:lstStyle/>
        <a:p>
          <a:endParaRPr lang="zh-CN" altLang="en-US"/>
        </a:p>
      </dgm:t>
    </dgm:pt>
    <dgm:pt modelId="{D14FF344-B905-4E3F-AEE0-1E62F2A9EE2E}">
      <dgm:prSet phldrT="[文本]"/>
      <dgm:spPr/>
      <dgm:t>
        <a:bodyPr/>
        <a:lstStyle/>
        <a:p>
          <a:r>
            <a:rPr lang="zh-CN" altLang="en-US" dirty="0"/>
            <a:t>券商</a:t>
          </a:r>
        </a:p>
      </dgm:t>
    </dgm:pt>
    <dgm:pt modelId="{DF982432-AAFB-4C1B-BAE2-0CC9E06BD963}" cxnId="{2BF1B0FB-D3A9-480C-936A-1D0468FD57CC}" type="parTrans">
      <dgm:prSet/>
      <dgm:spPr/>
      <dgm:t>
        <a:bodyPr/>
        <a:lstStyle/>
        <a:p>
          <a:endParaRPr lang="zh-CN" altLang="en-US"/>
        </a:p>
      </dgm:t>
    </dgm:pt>
    <dgm:pt modelId="{A313ACE2-B5AA-42DC-A007-93B5D01EE2B5}" cxnId="{2BF1B0FB-D3A9-480C-936A-1D0468FD57CC}" type="sibTrans">
      <dgm:prSet/>
      <dgm:spPr/>
      <dgm:t>
        <a:bodyPr/>
        <a:lstStyle/>
        <a:p>
          <a:endParaRPr lang="zh-CN" altLang="en-US"/>
        </a:p>
      </dgm:t>
    </dgm:pt>
    <dgm:pt modelId="{5A9C123F-F3E8-4B6D-8A82-BC817CA0273B}">
      <dgm:prSet phldrT="[文本]"/>
      <dgm:spPr/>
      <dgm:t>
        <a:bodyPr/>
        <a:lstStyle/>
        <a:p>
          <a:r>
            <a:rPr lang="zh-CN" altLang="en-US" dirty="0"/>
            <a:t>资产托管人</a:t>
          </a:r>
        </a:p>
      </dgm:t>
    </dgm:pt>
    <dgm:pt modelId="{84AEB6FE-38B1-4E78-B29A-914FF4A87842}" cxnId="{323A87D3-0F2B-4308-A564-D33E4786DA08}" type="parTrans">
      <dgm:prSet/>
      <dgm:spPr/>
      <dgm:t>
        <a:bodyPr/>
        <a:lstStyle/>
        <a:p>
          <a:endParaRPr lang="zh-CN" altLang="en-US"/>
        </a:p>
      </dgm:t>
    </dgm:pt>
    <dgm:pt modelId="{1D99BABD-86AF-40DA-A250-37186ED8C76A}" cxnId="{323A87D3-0F2B-4308-A564-D33E4786DA08}" type="sibTrans">
      <dgm:prSet/>
      <dgm:spPr/>
      <dgm:t>
        <a:bodyPr/>
        <a:lstStyle/>
        <a:p>
          <a:endParaRPr lang="zh-CN" altLang="en-US"/>
        </a:p>
      </dgm:t>
    </dgm:pt>
    <dgm:pt modelId="{3243A3F6-C21D-44C9-912F-14A31AEEF549}">
      <dgm:prSet phldrT="[文本]"/>
      <dgm:spPr/>
      <dgm:t>
        <a:bodyPr/>
        <a:lstStyle/>
        <a:p>
          <a:r>
            <a:rPr lang="zh-CN" altLang="en-US" dirty="0"/>
            <a:t>央行</a:t>
          </a:r>
        </a:p>
      </dgm:t>
    </dgm:pt>
    <dgm:pt modelId="{2B0F07A8-0404-4F14-B543-FB5664D70DBB}" cxnId="{5D7B4804-8FDA-492A-9CFF-2025F8DB0F06}" type="parTrans">
      <dgm:prSet/>
      <dgm:spPr/>
      <dgm:t>
        <a:bodyPr/>
        <a:lstStyle/>
        <a:p>
          <a:endParaRPr lang="zh-CN" altLang="en-US"/>
        </a:p>
      </dgm:t>
    </dgm:pt>
    <dgm:pt modelId="{C11CE28B-A563-4367-BD6F-44A0DDD9B50C}" cxnId="{5D7B4804-8FDA-492A-9CFF-2025F8DB0F06}" type="sibTrans">
      <dgm:prSet/>
      <dgm:spPr/>
      <dgm:t>
        <a:bodyPr/>
        <a:lstStyle/>
        <a:p>
          <a:endParaRPr lang="zh-CN" altLang="en-US"/>
        </a:p>
      </dgm:t>
    </dgm:pt>
    <dgm:pt modelId="{FC6520E9-4C2A-4F0C-88C7-BBB074DF9B61}">
      <dgm:prSet phldrT="[文本]"/>
      <dgm:spPr/>
      <dgm:t>
        <a:bodyPr/>
        <a:lstStyle/>
        <a:p>
          <a:r>
            <a:rPr lang="zh-CN" altLang="en-US" dirty="0"/>
            <a:t>中央登记机构</a:t>
          </a:r>
        </a:p>
      </dgm:t>
    </dgm:pt>
    <dgm:pt modelId="{55AA6FC6-4AE8-4CCE-9719-C9CA18B5EDA0}" cxnId="{7F2A10FC-8A28-4874-8732-BA22BB922A54}" type="parTrans">
      <dgm:prSet/>
      <dgm:spPr/>
      <dgm:t>
        <a:bodyPr/>
        <a:lstStyle/>
        <a:p>
          <a:endParaRPr lang="zh-CN" altLang="en-US"/>
        </a:p>
      </dgm:t>
    </dgm:pt>
    <dgm:pt modelId="{769EFB49-15C4-4653-A938-7AA5F096FF8E}" cxnId="{7F2A10FC-8A28-4874-8732-BA22BB922A54}" type="sibTrans">
      <dgm:prSet/>
      <dgm:spPr/>
      <dgm:t>
        <a:bodyPr/>
        <a:lstStyle/>
        <a:p>
          <a:endParaRPr lang="zh-CN" altLang="en-US"/>
        </a:p>
      </dgm:t>
    </dgm:pt>
    <dgm:pt modelId="{225E1492-2563-4791-BA17-C7C6F65B2F66}" type="pres">
      <dgm:prSet presAssocID="{9A9ED278-48F6-42EE-9C89-8C039B22B86C}" presName="Name0" presStyleCnt="0">
        <dgm:presLayoutVars>
          <dgm:dir/>
          <dgm:resizeHandles val="exact"/>
        </dgm:presLayoutVars>
      </dgm:prSet>
      <dgm:spPr/>
    </dgm:pt>
    <dgm:pt modelId="{C4BB433F-9061-4B87-AC24-811886BC3808}" type="pres">
      <dgm:prSet presAssocID="{9A9ED278-48F6-42EE-9C89-8C039B22B86C}" presName="cycle" presStyleCnt="0"/>
      <dgm:spPr/>
    </dgm:pt>
    <dgm:pt modelId="{698BA6BA-592F-4B3C-9939-0D7D16923C2C}" type="pres">
      <dgm:prSet presAssocID="{6C8BFDC5-0B4B-495A-9735-EF61AE3010CE}" presName="nodeFirstNode" presStyleLbl="node1" presStyleIdx="0" presStyleCnt="5">
        <dgm:presLayoutVars>
          <dgm:bulletEnabled val="1"/>
        </dgm:presLayoutVars>
      </dgm:prSet>
      <dgm:spPr/>
    </dgm:pt>
    <dgm:pt modelId="{90784193-CA6F-4042-86B8-8211F427552E}" type="pres">
      <dgm:prSet presAssocID="{C3728DCB-6549-4E15-8A08-41243C958C19}" presName="sibTransFirstNode" presStyleLbl="bgShp" presStyleIdx="0" presStyleCnt="1"/>
      <dgm:spPr/>
    </dgm:pt>
    <dgm:pt modelId="{F3131552-AD73-4CEF-85EB-E92158B763A2}" type="pres">
      <dgm:prSet presAssocID="{D14FF344-B905-4E3F-AEE0-1E62F2A9EE2E}" presName="nodeFollowingNodes" presStyleLbl="node1" presStyleIdx="1" presStyleCnt="5">
        <dgm:presLayoutVars>
          <dgm:bulletEnabled val="1"/>
        </dgm:presLayoutVars>
      </dgm:prSet>
      <dgm:spPr/>
    </dgm:pt>
    <dgm:pt modelId="{EF06A44E-8ABD-4A28-B6B6-8A73FD7AE9AE}" type="pres">
      <dgm:prSet presAssocID="{5A9C123F-F3E8-4B6D-8A82-BC817CA0273B}" presName="nodeFollowingNodes" presStyleLbl="node1" presStyleIdx="2" presStyleCnt="5">
        <dgm:presLayoutVars>
          <dgm:bulletEnabled val="1"/>
        </dgm:presLayoutVars>
      </dgm:prSet>
      <dgm:spPr/>
    </dgm:pt>
    <dgm:pt modelId="{96775EFB-B645-4A58-813F-14E9C6DE56F0}" type="pres">
      <dgm:prSet presAssocID="{3243A3F6-C21D-44C9-912F-14A31AEEF549}" presName="nodeFollowingNodes" presStyleLbl="node1" presStyleIdx="3" presStyleCnt="5">
        <dgm:presLayoutVars>
          <dgm:bulletEnabled val="1"/>
        </dgm:presLayoutVars>
      </dgm:prSet>
      <dgm:spPr/>
    </dgm:pt>
    <dgm:pt modelId="{5E354D06-B5BC-4C6B-B11B-83AEEE9FA349}" type="pres">
      <dgm:prSet presAssocID="{FC6520E9-4C2A-4F0C-88C7-BBB074DF9B61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D7B4804-8FDA-492A-9CFF-2025F8DB0F06}" srcId="{9A9ED278-48F6-42EE-9C89-8C039B22B86C}" destId="{3243A3F6-C21D-44C9-912F-14A31AEEF549}" srcOrd="3" destOrd="0" parTransId="{2B0F07A8-0404-4F14-B543-FB5664D70DBB}" sibTransId="{C11CE28B-A563-4367-BD6F-44A0DDD9B50C}"/>
    <dgm:cxn modelId="{AC67DE65-69E5-4768-A88E-832A4650E44D}" type="presOf" srcId="{3243A3F6-C21D-44C9-912F-14A31AEEF549}" destId="{96775EFB-B645-4A58-813F-14E9C6DE56F0}" srcOrd="0" destOrd="0" presId="urn:microsoft.com/office/officeart/2005/8/layout/cycle3"/>
    <dgm:cxn modelId="{BB9BB256-EC6E-43DA-907A-565FDCB663E8}" type="presOf" srcId="{FC6520E9-4C2A-4F0C-88C7-BBB074DF9B61}" destId="{5E354D06-B5BC-4C6B-B11B-83AEEE9FA349}" srcOrd="0" destOrd="0" presId="urn:microsoft.com/office/officeart/2005/8/layout/cycle3"/>
    <dgm:cxn modelId="{2D86D278-AD5A-4BC9-A94B-D984EE406A7B}" type="presOf" srcId="{5A9C123F-F3E8-4B6D-8A82-BC817CA0273B}" destId="{EF06A44E-8ABD-4A28-B6B6-8A73FD7AE9AE}" srcOrd="0" destOrd="0" presId="urn:microsoft.com/office/officeart/2005/8/layout/cycle3"/>
    <dgm:cxn modelId="{92FBEF7B-47A8-4782-8C63-09EE11542251}" type="presOf" srcId="{C3728DCB-6549-4E15-8A08-41243C958C19}" destId="{90784193-CA6F-4042-86B8-8211F427552E}" srcOrd="0" destOrd="0" presId="urn:microsoft.com/office/officeart/2005/8/layout/cycle3"/>
    <dgm:cxn modelId="{CA9A6284-BABB-4359-ABE7-DF730366C831}" type="presOf" srcId="{D14FF344-B905-4E3F-AEE0-1E62F2A9EE2E}" destId="{F3131552-AD73-4CEF-85EB-E92158B763A2}" srcOrd="0" destOrd="0" presId="urn:microsoft.com/office/officeart/2005/8/layout/cycle3"/>
    <dgm:cxn modelId="{662F618F-0359-444F-9882-037A49F15100}" type="presOf" srcId="{6C8BFDC5-0B4B-495A-9735-EF61AE3010CE}" destId="{698BA6BA-592F-4B3C-9939-0D7D16923C2C}" srcOrd="0" destOrd="0" presId="urn:microsoft.com/office/officeart/2005/8/layout/cycle3"/>
    <dgm:cxn modelId="{B50E16C4-1FB4-4BF7-A75A-DFE23DE4B2B6}" srcId="{9A9ED278-48F6-42EE-9C89-8C039B22B86C}" destId="{6C8BFDC5-0B4B-495A-9735-EF61AE3010CE}" srcOrd="0" destOrd="0" parTransId="{11FD2DE1-45CA-4140-B2CD-14A14A71F034}" sibTransId="{C3728DCB-6549-4E15-8A08-41243C958C19}"/>
    <dgm:cxn modelId="{399770C6-7B94-4536-9169-DEB2E1BB2E1F}" type="presOf" srcId="{9A9ED278-48F6-42EE-9C89-8C039B22B86C}" destId="{225E1492-2563-4791-BA17-C7C6F65B2F66}" srcOrd="0" destOrd="0" presId="urn:microsoft.com/office/officeart/2005/8/layout/cycle3"/>
    <dgm:cxn modelId="{323A87D3-0F2B-4308-A564-D33E4786DA08}" srcId="{9A9ED278-48F6-42EE-9C89-8C039B22B86C}" destId="{5A9C123F-F3E8-4B6D-8A82-BC817CA0273B}" srcOrd="2" destOrd="0" parTransId="{84AEB6FE-38B1-4E78-B29A-914FF4A87842}" sibTransId="{1D99BABD-86AF-40DA-A250-37186ED8C76A}"/>
    <dgm:cxn modelId="{2BF1B0FB-D3A9-480C-936A-1D0468FD57CC}" srcId="{9A9ED278-48F6-42EE-9C89-8C039B22B86C}" destId="{D14FF344-B905-4E3F-AEE0-1E62F2A9EE2E}" srcOrd="1" destOrd="0" parTransId="{DF982432-AAFB-4C1B-BAE2-0CC9E06BD963}" sibTransId="{A313ACE2-B5AA-42DC-A007-93B5D01EE2B5}"/>
    <dgm:cxn modelId="{7F2A10FC-8A28-4874-8732-BA22BB922A54}" srcId="{9A9ED278-48F6-42EE-9C89-8C039B22B86C}" destId="{FC6520E9-4C2A-4F0C-88C7-BBB074DF9B61}" srcOrd="4" destOrd="0" parTransId="{55AA6FC6-4AE8-4CCE-9719-C9CA18B5EDA0}" sibTransId="{769EFB49-15C4-4653-A938-7AA5F096FF8E}"/>
    <dgm:cxn modelId="{859DFEC4-E26E-42C7-9B3B-D533979D6372}" type="presParOf" srcId="{225E1492-2563-4791-BA17-C7C6F65B2F66}" destId="{C4BB433F-9061-4B87-AC24-811886BC3808}" srcOrd="0" destOrd="0" presId="urn:microsoft.com/office/officeart/2005/8/layout/cycle3"/>
    <dgm:cxn modelId="{E0581FF8-B4AB-484F-816F-0CF70C991F28}" type="presParOf" srcId="{C4BB433F-9061-4B87-AC24-811886BC3808}" destId="{698BA6BA-592F-4B3C-9939-0D7D16923C2C}" srcOrd="0" destOrd="0" presId="urn:microsoft.com/office/officeart/2005/8/layout/cycle3"/>
    <dgm:cxn modelId="{5C7B8E2B-3F13-4D48-9DEF-CC02F56F9013}" type="presParOf" srcId="{C4BB433F-9061-4B87-AC24-811886BC3808}" destId="{90784193-CA6F-4042-86B8-8211F427552E}" srcOrd="1" destOrd="0" presId="urn:microsoft.com/office/officeart/2005/8/layout/cycle3"/>
    <dgm:cxn modelId="{AF900BFE-30C5-46C4-9C10-F11A537E045F}" type="presParOf" srcId="{C4BB433F-9061-4B87-AC24-811886BC3808}" destId="{F3131552-AD73-4CEF-85EB-E92158B763A2}" srcOrd="2" destOrd="0" presId="urn:microsoft.com/office/officeart/2005/8/layout/cycle3"/>
    <dgm:cxn modelId="{7EF705B8-A28D-4BC2-920D-9CD61B378787}" type="presParOf" srcId="{C4BB433F-9061-4B87-AC24-811886BC3808}" destId="{EF06A44E-8ABD-4A28-B6B6-8A73FD7AE9AE}" srcOrd="3" destOrd="0" presId="urn:microsoft.com/office/officeart/2005/8/layout/cycle3"/>
    <dgm:cxn modelId="{0067432D-9657-40C5-AD48-FB637C41E12B}" type="presParOf" srcId="{C4BB433F-9061-4B87-AC24-811886BC3808}" destId="{96775EFB-B645-4A58-813F-14E9C6DE56F0}" srcOrd="4" destOrd="0" presId="urn:microsoft.com/office/officeart/2005/8/layout/cycle3"/>
    <dgm:cxn modelId="{44FA9E59-D8B6-4BD0-A3B6-07FA0363C4D4}" type="presParOf" srcId="{C4BB433F-9061-4B87-AC24-811886BC3808}" destId="{5E354D06-B5BC-4C6B-B11B-83AEEE9FA34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9006C3-3D0C-4181-B0D9-41BAF5247FC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1B99B8-AD52-4BAA-A2B6-A4C480DFB3BB}">
      <dgm:prSet phldrT="[文本]"/>
      <dgm:spPr/>
      <dgm:t>
        <a:bodyPr/>
        <a:lstStyle/>
        <a:p>
          <a:r>
            <a:rPr lang="zh-CN" altLang="en-US" dirty="0"/>
            <a:t>股东</a:t>
          </a:r>
          <a:r>
            <a:rPr lang="en-US" altLang="zh-CN" dirty="0"/>
            <a:t>A</a:t>
          </a:r>
          <a:endParaRPr lang="zh-CN" altLang="en-US" dirty="0"/>
        </a:p>
      </dgm:t>
    </dgm:pt>
    <dgm:pt modelId="{FCF02E19-CF04-411A-B883-75A3BDE11215}" cxnId="{1B91C342-510F-4E74-B6D9-4DA1ADA2CD65}" type="parTrans">
      <dgm:prSet/>
      <dgm:spPr/>
      <dgm:t>
        <a:bodyPr/>
        <a:lstStyle/>
        <a:p>
          <a:endParaRPr lang="zh-CN" altLang="en-US"/>
        </a:p>
      </dgm:t>
    </dgm:pt>
    <dgm:pt modelId="{DEF378BF-2BAC-4DF5-885C-AF593EBDDFE3}" cxnId="{1B91C342-510F-4E74-B6D9-4DA1ADA2CD65}" type="sibTrans">
      <dgm:prSet/>
      <dgm:spPr/>
      <dgm:t>
        <a:bodyPr/>
        <a:lstStyle/>
        <a:p>
          <a:endParaRPr lang="zh-CN" altLang="en-US"/>
        </a:p>
      </dgm:t>
    </dgm:pt>
    <dgm:pt modelId="{C86296D4-94E1-48EB-9767-C45B7CFEE6D0}">
      <dgm:prSet phldrT="[文本]"/>
      <dgm:spPr/>
      <dgm:t>
        <a:bodyPr/>
        <a:lstStyle/>
        <a:p>
          <a:r>
            <a:rPr lang="zh-CN" altLang="en-US" dirty="0"/>
            <a:t>股东</a:t>
          </a:r>
          <a:r>
            <a:rPr lang="en-US" altLang="zh-CN" dirty="0"/>
            <a:t>C</a:t>
          </a:r>
          <a:endParaRPr lang="zh-CN" altLang="en-US" dirty="0"/>
        </a:p>
      </dgm:t>
    </dgm:pt>
    <dgm:pt modelId="{C653F652-5BDC-4DEF-BF5F-BBF1E167E969}" cxnId="{CBD8AD18-53B3-466A-9321-FAB4A6414D34}" type="parTrans">
      <dgm:prSet/>
      <dgm:spPr/>
      <dgm:t>
        <a:bodyPr/>
        <a:lstStyle/>
        <a:p>
          <a:endParaRPr lang="zh-CN" altLang="en-US"/>
        </a:p>
      </dgm:t>
    </dgm:pt>
    <dgm:pt modelId="{BD315E59-39EA-4276-BF2E-74CC1D4F3A88}" cxnId="{CBD8AD18-53B3-466A-9321-FAB4A6414D34}" type="sibTrans">
      <dgm:prSet/>
      <dgm:spPr/>
      <dgm:t>
        <a:bodyPr/>
        <a:lstStyle/>
        <a:p>
          <a:endParaRPr lang="zh-CN" altLang="en-US"/>
        </a:p>
      </dgm:t>
    </dgm:pt>
    <dgm:pt modelId="{CD4474CE-E5F0-4935-8EB8-DAAA207BD8C0}">
      <dgm:prSet phldrT="[文本]"/>
      <dgm:spPr/>
      <dgm:t>
        <a:bodyPr/>
        <a:lstStyle/>
        <a:p>
          <a:r>
            <a:rPr lang="zh-CN" altLang="en-US" dirty="0"/>
            <a:t>股东</a:t>
          </a:r>
          <a:r>
            <a:rPr lang="en-US" altLang="zh-CN" dirty="0"/>
            <a:t>B</a:t>
          </a:r>
          <a:endParaRPr lang="zh-CN" altLang="en-US" dirty="0"/>
        </a:p>
      </dgm:t>
    </dgm:pt>
    <dgm:pt modelId="{6EA9D477-30F0-4364-8DFB-55C3B8E039C8}" cxnId="{5CBB924E-E153-41FA-891F-49D0BF22EA92}" type="parTrans">
      <dgm:prSet/>
      <dgm:spPr/>
      <dgm:t>
        <a:bodyPr/>
        <a:lstStyle/>
        <a:p>
          <a:endParaRPr lang="zh-CN" altLang="en-US"/>
        </a:p>
      </dgm:t>
    </dgm:pt>
    <dgm:pt modelId="{C637BEF8-12E3-40E7-9B35-BB883B55D4B9}" cxnId="{5CBB924E-E153-41FA-891F-49D0BF22EA92}" type="sibTrans">
      <dgm:prSet/>
      <dgm:spPr/>
      <dgm:t>
        <a:bodyPr/>
        <a:lstStyle/>
        <a:p>
          <a:endParaRPr lang="zh-CN" altLang="en-US" dirty="0"/>
        </a:p>
      </dgm:t>
    </dgm:pt>
    <dgm:pt modelId="{5400AC64-2D0C-4558-901C-9B9E69B85EA2}" type="pres">
      <dgm:prSet presAssocID="{3B9006C3-3D0C-4181-B0D9-41BAF5247FC2}" presName="Name0" presStyleCnt="0">
        <dgm:presLayoutVars>
          <dgm:dir/>
          <dgm:resizeHandles val="exact"/>
        </dgm:presLayoutVars>
      </dgm:prSet>
      <dgm:spPr/>
    </dgm:pt>
    <dgm:pt modelId="{C89450EA-3443-457B-B1E3-867328D10BAA}" type="pres">
      <dgm:prSet presAssocID="{BF1B99B8-AD52-4BAA-A2B6-A4C480DFB3BB}" presName="node" presStyleLbl="node1" presStyleIdx="0" presStyleCnt="3">
        <dgm:presLayoutVars>
          <dgm:bulletEnabled val="1"/>
        </dgm:presLayoutVars>
      </dgm:prSet>
      <dgm:spPr/>
    </dgm:pt>
    <dgm:pt modelId="{336A1415-2640-44F2-A08D-E79B9D8C6BB3}" type="pres">
      <dgm:prSet presAssocID="{DEF378BF-2BAC-4DF5-885C-AF593EBDDFE3}" presName="sibTrans" presStyleLbl="sibTrans2D1" presStyleIdx="0" presStyleCnt="3"/>
      <dgm:spPr/>
    </dgm:pt>
    <dgm:pt modelId="{D517773C-0ED1-453B-AA91-3C6A2895F6AD}" type="pres">
      <dgm:prSet presAssocID="{DEF378BF-2BAC-4DF5-885C-AF593EBDDFE3}" presName="connectorText" presStyleLbl="sibTrans2D1" presStyleIdx="0" presStyleCnt="3"/>
      <dgm:spPr/>
    </dgm:pt>
    <dgm:pt modelId="{54FCBF34-C241-4852-A8C1-0CA372A1A312}" type="pres">
      <dgm:prSet presAssocID="{C86296D4-94E1-48EB-9767-C45B7CFEE6D0}" presName="node" presStyleLbl="node1" presStyleIdx="1" presStyleCnt="3">
        <dgm:presLayoutVars>
          <dgm:bulletEnabled val="1"/>
        </dgm:presLayoutVars>
      </dgm:prSet>
      <dgm:spPr/>
    </dgm:pt>
    <dgm:pt modelId="{5734FFED-834A-4BF2-B666-8898512F598C}" type="pres">
      <dgm:prSet presAssocID="{BD315E59-39EA-4276-BF2E-74CC1D4F3A88}" presName="sibTrans" presStyleLbl="sibTrans2D1" presStyleIdx="1" presStyleCnt="3"/>
      <dgm:spPr/>
    </dgm:pt>
    <dgm:pt modelId="{04ED1FD3-2B36-41FC-944E-61B35DE32EE8}" type="pres">
      <dgm:prSet presAssocID="{BD315E59-39EA-4276-BF2E-74CC1D4F3A88}" presName="connectorText" presStyleLbl="sibTrans2D1" presStyleIdx="1" presStyleCnt="3"/>
      <dgm:spPr/>
    </dgm:pt>
    <dgm:pt modelId="{9880BAAD-8291-44F2-90D6-65759B76C945}" type="pres">
      <dgm:prSet presAssocID="{CD4474CE-E5F0-4935-8EB8-DAAA207BD8C0}" presName="node" presStyleLbl="node1" presStyleIdx="2" presStyleCnt="3">
        <dgm:presLayoutVars>
          <dgm:bulletEnabled val="1"/>
        </dgm:presLayoutVars>
      </dgm:prSet>
      <dgm:spPr/>
    </dgm:pt>
    <dgm:pt modelId="{9CFE2075-0AAE-4452-B055-301C0D69840F}" type="pres">
      <dgm:prSet presAssocID="{C637BEF8-12E3-40E7-9B35-BB883B55D4B9}" presName="sibTrans" presStyleLbl="sibTrans2D1" presStyleIdx="2" presStyleCnt="3" custLinFactNeighborX="0" custLinFactNeighborY="0"/>
      <dgm:spPr/>
    </dgm:pt>
    <dgm:pt modelId="{A857B3A1-0E37-422C-8E50-E8D082FCBC43}" type="pres">
      <dgm:prSet presAssocID="{C637BEF8-12E3-40E7-9B35-BB883B55D4B9}" presName="connectorText" presStyleLbl="sibTrans2D1" presStyleIdx="2" presStyleCnt="3"/>
      <dgm:spPr/>
    </dgm:pt>
  </dgm:ptLst>
  <dgm:cxnLst>
    <dgm:cxn modelId="{77CBA20B-F856-4723-BCE1-D5CFA2EB13AD}" type="presOf" srcId="{C637BEF8-12E3-40E7-9B35-BB883B55D4B9}" destId="{A857B3A1-0E37-422C-8E50-E8D082FCBC43}" srcOrd="1" destOrd="0" presId="urn:microsoft.com/office/officeart/2005/8/layout/cycle7"/>
    <dgm:cxn modelId="{4D8E7D0D-08B6-459D-8E0A-8050126C6F8F}" type="presOf" srcId="{DEF378BF-2BAC-4DF5-885C-AF593EBDDFE3}" destId="{336A1415-2640-44F2-A08D-E79B9D8C6BB3}" srcOrd="0" destOrd="0" presId="urn:microsoft.com/office/officeart/2005/8/layout/cycle7"/>
    <dgm:cxn modelId="{CBD8AD18-53B3-466A-9321-FAB4A6414D34}" srcId="{3B9006C3-3D0C-4181-B0D9-41BAF5247FC2}" destId="{C86296D4-94E1-48EB-9767-C45B7CFEE6D0}" srcOrd="1" destOrd="0" parTransId="{C653F652-5BDC-4DEF-BF5F-BBF1E167E969}" sibTransId="{BD315E59-39EA-4276-BF2E-74CC1D4F3A88}"/>
    <dgm:cxn modelId="{D6CA9221-4060-42E4-860B-E9697BFBC237}" type="presOf" srcId="{BD315E59-39EA-4276-BF2E-74CC1D4F3A88}" destId="{5734FFED-834A-4BF2-B666-8898512F598C}" srcOrd="0" destOrd="0" presId="urn:microsoft.com/office/officeart/2005/8/layout/cycle7"/>
    <dgm:cxn modelId="{2139CF31-7EB7-45FB-820A-A490EB1B7092}" type="presOf" srcId="{DEF378BF-2BAC-4DF5-885C-AF593EBDDFE3}" destId="{D517773C-0ED1-453B-AA91-3C6A2895F6AD}" srcOrd="1" destOrd="0" presId="urn:microsoft.com/office/officeart/2005/8/layout/cycle7"/>
    <dgm:cxn modelId="{049DEC31-F15F-4FD0-AE9D-2A7D38E948E2}" type="presOf" srcId="{3B9006C3-3D0C-4181-B0D9-41BAF5247FC2}" destId="{5400AC64-2D0C-4558-901C-9B9E69B85EA2}" srcOrd="0" destOrd="0" presId="urn:microsoft.com/office/officeart/2005/8/layout/cycle7"/>
    <dgm:cxn modelId="{1B91C342-510F-4E74-B6D9-4DA1ADA2CD65}" srcId="{3B9006C3-3D0C-4181-B0D9-41BAF5247FC2}" destId="{BF1B99B8-AD52-4BAA-A2B6-A4C480DFB3BB}" srcOrd="0" destOrd="0" parTransId="{FCF02E19-CF04-411A-B883-75A3BDE11215}" sibTransId="{DEF378BF-2BAC-4DF5-885C-AF593EBDDFE3}"/>
    <dgm:cxn modelId="{EC972F6A-F9A3-4D1A-9150-92B8AAD4EF15}" type="presOf" srcId="{C637BEF8-12E3-40E7-9B35-BB883B55D4B9}" destId="{9CFE2075-0AAE-4452-B055-301C0D69840F}" srcOrd="0" destOrd="0" presId="urn:microsoft.com/office/officeart/2005/8/layout/cycle7"/>
    <dgm:cxn modelId="{5CBB924E-E153-41FA-891F-49D0BF22EA92}" srcId="{3B9006C3-3D0C-4181-B0D9-41BAF5247FC2}" destId="{CD4474CE-E5F0-4935-8EB8-DAAA207BD8C0}" srcOrd="2" destOrd="0" parTransId="{6EA9D477-30F0-4364-8DFB-55C3B8E039C8}" sibTransId="{C637BEF8-12E3-40E7-9B35-BB883B55D4B9}"/>
    <dgm:cxn modelId="{F4063FA2-4455-426B-BE86-133C406A3578}" type="presOf" srcId="{BD315E59-39EA-4276-BF2E-74CC1D4F3A88}" destId="{04ED1FD3-2B36-41FC-944E-61B35DE32EE8}" srcOrd="1" destOrd="0" presId="urn:microsoft.com/office/officeart/2005/8/layout/cycle7"/>
    <dgm:cxn modelId="{B5A21BC7-2939-4A82-B9AF-503B8436ACF9}" type="presOf" srcId="{C86296D4-94E1-48EB-9767-C45B7CFEE6D0}" destId="{54FCBF34-C241-4852-A8C1-0CA372A1A312}" srcOrd="0" destOrd="0" presId="urn:microsoft.com/office/officeart/2005/8/layout/cycle7"/>
    <dgm:cxn modelId="{B8CCC8C9-6E3F-4272-903C-4768477F9D12}" type="presOf" srcId="{BF1B99B8-AD52-4BAA-A2B6-A4C480DFB3BB}" destId="{C89450EA-3443-457B-B1E3-867328D10BAA}" srcOrd="0" destOrd="0" presId="urn:microsoft.com/office/officeart/2005/8/layout/cycle7"/>
    <dgm:cxn modelId="{AC3060DC-ADA0-47F2-A6AD-A8E6E24B7402}" type="presOf" srcId="{CD4474CE-E5F0-4935-8EB8-DAAA207BD8C0}" destId="{9880BAAD-8291-44F2-90D6-65759B76C945}" srcOrd="0" destOrd="0" presId="urn:microsoft.com/office/officeart/2005/8/layout/cycle7"/>
    <dgm:cxn modelId="{91F410D4-CAD2-455C-9AF0-E40AE6AFDB9A}" type="presParOf" srcId="{5400AC64-2D0C-4558-901C-9B9E69B85EA2}" destId="{C89450EA-3443-457B-B1E3-867328D10BAA}" srcOrd="0" destOrd="0" presId="urn:microsoft.com/office/officeart/2005/8/layout/cycle7"/>
    <dgm:cxn modelId="{9735BF76-CECB-451C-9C2C-D7FB42C21D15}" type="presParOf" srcId="{5400AC64-2D0C-4558-901C-9B9E69B85EA2}" destId="{336A1415-2640-44F2-A08D-E79B9D8C6BB3}" srcOrd="1" destOrd="0" presId="urn:microsoft.com/office/officeart/2005/8/layout/cycle7"/>
    <dgm:cxn modelId="{9AC694E2-6C5C-4FCA-982E-EA897915A0E2}" type="presParOf" srcId="{336A1415-2640-44F2-A08D-E79B9D8C6BB3}" destId="{D517773C-0ED1-453B-AA91-3C6A2895F6AD}" srcOrd="0" destOrd="0" presId="urn:microsoft.com/office/officeart/2005/8/layout/cycle7"/>
    <dgm:cxn modelId="{B213A782-FCAE-467F-B022-DBA884E49E94}" type="presParOf" srcId="{5400AC64-2D0C-4558-901C-9B9E69B85EA2}" destId="{54FCBF34-C241-4852-A8C1-0CA372A1A312}" srcOrd="2" destOrd="0" presId="urn:microsoft.com/office/officeart/2005/8/layout/cycle7"/>
    <dgm:cxn modelId="{A15195FC-E544-4261-BD2F-6CC81B017981}" type="presParOf" srcId="{5400AC64-2D0C-4558-901C-9B9E69B85EA2}" destId="{5734FFED-834A-4BF2-B666-8898512F598C}" srcOrd="3" destOrd="0" presId="urn:microsoft.com/office/officeart/2005/8/layout/cycle7"/>
    <dgm:cxn modelId="{C3E2DA2E-2B85-4B48-A787-045E9B5DFFDB}" type="presParOf" srcId="{5734FFED-834A-4BF2-B666-8898512F598C}" destId="{04ED1FD3-2B36-41FC-944E-61B35DE32EE8}" srcOrd="0" destOrd="0" presId="urn:microsoft.com/office/officeart/2005/8/layout/cycle7"/>
    <dgm:cxn modelId="{0EAF43E7-F29A-4A2E-AA38-C8C750A468DA}" type="presParOf" srcId="{5400AC64-2D0C-4558-901C-9B9E69B85EA2}" destId="{9880BAAD-8291-44F2-90D6-65759B76C945}" srcOrd="4" destOrd="0" presId="urn:microsoft.com/office/officeart/2005/8/layout/cycle7"/>
    <dgm:cxn modelId="{DDA8E534-FF35-41A2-9679-508DAF0552FB}" type="presParOf" srcId="{5400AC64-2D0C-4558-901C-9B9E69B85EA2}" destId="{9CFE2075-0AAE-4452-B055-301C0D69840F}" srcOrd="5" destOrd="0" presId="urn:microsoft.com/office/officeart/2005/8/layout/cycle7"/>
    <dgm:cxn modelId="{27FEA1BD-5CF0-4C30-8E1C-685136E1C3F6}" type="presParOf" srcId="{9CFE2075-0AAE-4452-B055-301C0D69840F}" destId="{A857B3A1-0E37-422C-8E50-E8D082FCBC4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30CE9A-D67D-4AAD-BE08-AC4EAB5CAA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F19429-9381-48A2-9174-52F91D6E329B}">
      <dgm:prSet phldrT="[文本]"/>
      <dgm:spPr/>
      <dgm:t>
        <a:bodyPr/>
        <a:lstStyle/>
        <a:p>
          <a:r>
            <a:rPr lang="zh-CN" altLang="en-US" dirty="0"/>
            <a:t>成本高 效率低</a:t>
          </a:r>
        </a:p>
      </dgm:t>
    </dgm:pt>
    <dgm:pt modelId="{2108F93A-F336-4DA4-800D-43A36B2FF34E}" cxnId="{DAE677D0-E44F-4EE3-9BA8-059A3E982744}" type="parTrans">
      <dgm:prSet/>
      <dgm:spPr/>
      <dgm:t>
        <a:bodyPr/>
        <a:lstStyle/>
        <a:p>
          <a:endParaRPr lang="zh-CN" altLang="en-US"/>
        </a:p>
      </dgm:t>
    </dgm:pt>
    <dgm:pt modelId="{39B9DBA0-0CE3-4238-98FD-8FE886CCA8CB}" cxnId="{DAE677D0-E44F-4EE3-9BA8-059A3E982744}" type="sibTrans">
      <dgm:prSet/>
      <dgm:spPr/>
      <dgm:t>
        <a:bodyPr/>
        <a:lstStyle/>
        <a:p>
          <a:endParaRPr lang="zh-CN" altLang="en-US"/>
        </a:p>
      </dgm:t>
    </dgm:pt>
    <dgm:pt modelId="{54BBAE77-0077-46DB-BE7E-86409FEC2946}">
      <dgm:prSet phldrT="[文本]"/>
      <dgm:spPr/>
      <dgm:t>
        <a:bodyPr/>
        <a:lstStyle/>
        <a:p>
          <a:r>
            <a:rPr lang="zh-CN" altLang="en-US" dirty="0"/>
            <a:t>经纪佣金、手续费</a:t>
          </a:r>
          <a:endParaRPr lang="zh-CN" altLang="en-US" dirty="0"/>
        </a:p>
      </dgm:t>
    </dgm:pt>
    <dgm:pt modelId="{DB1DE584-D853-44A1-A154-F836EBFCA11C}" cxnId="{D7457D8A-FA65-4DDF-8A39-F148F4662E1D}" type="parTrans">
      <dgm:prSet/>
      <dgm:spPr/>
      <dgm:t>
        <a:bodyPr/>
        <a:lstStyle/>
        <a:p>
          <a:endParaRPr lang="zh-CN" altLang="en-US"/>
        </a:p>
      </dgm:t>
    </dgm:pt>
    <dgm:pt modelId="{70062DAB-B2B4-4582-B8E2-C88D8B10472B}" cxnId="{D7457D8A-FA65-4DDF-8A39-F148F4662E1D}" type="sibTrans">
      <dgm:prSet/>
      <dgm:spPr/>
      <dgm:t>
        <a:bodyPr/>
        <a:lstStyle/>
        <a:p>
          <a:endParaRPr lang="zh-CN" altLang="en-US"/>
        </a:p>
      </dgm:t>
    </dgm:pt>
    <dgm:pt modelId="{C6AA01F0-A7BE-4192-B9F0-6857ABFFF059}">
      <dgm:prSet phldrT="[文本]"/>
      <dgm:spPr/>
      <dgm:t>
        <a:bodyPr/>
        <a:lstStyle/>
        <a:p>
          <a:r>
            <a:rPr lang="zh-CN" altLang="en-US" dirty="0"/>
            <a:t>变更股权登记费用</a:t>
          </a:r>
          <a:endParaRPr lang="zh-CN" altLang="en-US" dirty="0"/>
        </a:p>
      </dgm:t>
    </dgm:pt>
    <dgm:pt modelId="{D7CD1429-F38E-4944-ACA1-1165AF389AC9}" cxnId="{8CC002FB-8363-4921-A7B0-52FE69E117CE}" type="parTrans">
      <dgm:prSet/>
      <dgm:spPr/>
      <dgm:t>
        <a:bodyPr/>
        <a:lstStyle/>
        <a:p>
          <a:endParaRPr lang="zh-CN" altLang="en-US"/>
        </a:p>
      </dgm:t>
    </dgm:pt>
    <dgm:pt modelId="{9CDB992E-93C9-4C29-A031-64ACA3FADEF4}" cxnId="{8CC002FB-8363-4921-A7B0-52FE69E117CE}" type="sibTrans">
      <dgm:prSet/>
      <dgm:spPr/>
      <dgm:t>
        <a:bodyPr/>
        <a:lstStyle/>
        <a:p>
          <a:endParaRPr lang="zh-CN" altLang="en-US"/>
        </a:p>
      </dgm:t>
    </dgm:pt>
    <dgm:pt modelId="{4221A8EC-914A-4780-A518-51503B981217}">
      <dgm:prSet phldrT="[文本]"/>
      <dgm:spPr/>
      <dgm:t>
        <a:bodyPr/>
        <a:lstStyle/>
        <a:p>
          <a:r>
            <a:rPr lang="zh-CN" altLang="en-US" dirty="0"/>
            <a:t>清算和结算耗费时间长，产生一定的机会成本</a:t>
          </a:r>
        </a:p>
      </dgm:t>
    </dgm:pt>
    <dgm:pt modelId="{96856CB2-4955-4A8F-B440-5967AD4DFF12}" cxnId="{B4359B01-A951-480C-B539-0A7B4670A70A}" type="parTrans">
      <dgm:prSet/>
      <dgm:spPr/>
      <dgm:t>
        <a:bodyPr/>
        <a:lstStyle/>
        <a:p>
          <a:endParaRPr lang="zh-CN" altLang="en-US"/>
        </a:p>
      </dgm:t>
    </dgm:pt>
    <dgm:pt modelId="{A1050723-FF97-40D8-9CF3-55D4DD7D2FB5}" cxnId="{B4359B01-A951-480C-B539-0A7B4670A70A}" type="sibTrans">
      <dgm:prSet/>
      <dgm:spPr/>
      <dgm:t>
        <a:bodyPr/>
        <a:lstStyle/>
        <a:p>
          <a:endParaRPr lang="zh-CN" altLang="en-US"/>
        </a:p>
      </dgm:t>
    </dgm:pt>
    <dgm:pt modelId="{FA252605-9110-47DB-B804-4B37E754797E}" type="pres">
      <dgm:prSet presAssocID="{4130CE9A-D67D-4AAD-BE08-AC4EAB5CAAF6}" presName="vert0" presStyleCnt="0">
        <dgm:presLayoutVars>
          <dgm:dir/>
          <dgm:animOne val="branch"/>
          <dgm:animLvl val="lvl"/>
        </dgm:presLayoutVars>
      </dgm:prSet>
      <dgm:spPr/>
    </dgm:pt>
    <dgm:pt modelId="{81EB42A6-BCA0-4EAE-B018-F929D7E5DAB0}" type="pres">
      <dgm:prSet presAssocID="{64F19429-9381-48A2-9174-52F91D6E329B}" presName="thickLine" presStyleLbl="alignNode1" presStyleIdx="0" presStyleCnt="1"/>
      <dgm:spPr/>
    </dgm:pt>
    <dgm:pt modelId="{130BAE41-DD24-4D89-8233-DDC3CB872FE9}" type="pres">
      <dgm:prSet presAssocID="{64F19429-9381-48A2-9174-52F91D6E329B}" presName="horz1" presStyleCnt="0"/>
      <dgm:spPr/>
    </dgm:pt>
    <dgm:pt modelId="{FAAFBB4E-5B3B-4D3F-B3DF-8A81DFBDA97F}" type="pres">
      <dgm:prSet presAssocID="{64F19429-9381-48A2-9174-52F91D6E329B}" presName="tx1" presStyleLbl="revTx" presStyleIdx="0" presStyleCnt="4"/>
      <dgm:spPr/>
    </dgm:pt>
    <dgm:pt modelId="{CB7B4676-6C16-456E-9AE6-7ED6CA177F48}" type="pres">
      <dgm:prSet presAssocID="{64F19429-9381-48A2-9174-52F91D6E329B}" presName="vert1" presStyleCnt="0"/>
      <dgm:spPr/>
    </dgm:pt>
    <dgm:pt modelId="{61F68C4B-39D7-495F-BFFF-B4A436EA63F3}" type="pres">
      <dgm:prSet presAssocID="{54BBAE77-0077-46DB-BE7E-86409FEC2946}" presName="vertSpace2a" presStyleCnt="0"/>
      <dgm:spPr/>
    </dgm:pt>
    <dgm:pt modelId="{DCC2ED4E-E2FA-4D9E-AC1E-29725A6525D4}" type="pres">
      <dgm:prSet presAssocID="{54BBAE77-0077-46DB-BE7E-86409FEC2946}" presName="horz2" presStyleCnt="0"/>
      <dgm:spPr/>
    </dgm:pt>
    <dgm:pt modelId="{30C22950-7340-4B7A-AFDA-0E2B86826BA6}" type="pres">
      <dgm:prSet presAssocID="{54BBAE77-0077-46DB-BE7E-86409FEC2946}" presName="horzSpace2" presStyleCnt="0"/>
      <dgm:spPr/>
    </dgm:pt>
    <dgm:pt modelId="{ACD6385C-3A75-427C-A1C9-907E2795A789}" type="pres">
      <dgm:prSet presAssocID="{54BBAE77-0077-46DB-BE7E-86409FEC2946}" presName="tx2" presStyleLbl="revTx" presStyleIdx="1" presStyleCnt="4"/>
      <dgm:spPr/>
    </dgm:pt>
    <dgm:pt modelId="{6D21A979-A2E4-4C32-9ECB-7131144886B4}" type="pres">
      <dgm:prSet presAssocID="{54BBAE77-0077-46DB-BE7E-86409FEC2946}" presName="vert2" presStyleCnt="0"/>
      <dgm:spPr/>
    </dgm:pt>
    <dgm:pt modelId="{ACDB9EF8-066A-4EEE-9986-2F583B33E31A}" type="pres">
      <dgm:prSet presAssocID="{54BBAE77-0077-46DB-BE7E-86409FEC2946}" presName="thinLine2b" presStyleLbl="callout" presStyleIdx="0" presStyleCnt="3"/>
      <dgm:spPr/>
    </dgm:pt>
    <dgm:pt modelId="{047ED9AF-3DC6-4840-B2A6-F80BF596F41B}" type="pres">
      <dgm:prSet presAssocID="{54BBAE77-0077-46DB-BE7E-86409FEC2946}" presName="vertSpace2b" presStyleCnt="0"/>
      <dgm:spPr/>
    </dgm:pt>
    <dgm:pt modelId="{298EE78E-133E-46BB-B581-CE3B211CBBEE}" type="pres">
      <dgm:prSet presAssocID="{C6AA01F0-A7BE-4192-B9F0-6857ABFFF059}" presName="horz2" presStyleCnt="0"/>
      <dgm:spPr/>
    </dgm:pt>
    <dgm:pt modelId="{99B8CF1B-BE7D-4DA8-AFFE-4084DBFAB642}" type="pres">
      <dgm:prSet presAssocID="{C6AA01F0-A7BE-4192-B9F0-6857ABFFF059}" presName="horzSpace2" presStyleCnt="0"/>
      <dgm:spPr/>
    </dgm:pt>
    <dgm:pt modelId="{9AAA6BED-8A5B-495C-8D86-662A0C1BD023}" type="pres">
      <dgm:prSet presAssocID="{C6AA01F0-A7BE-4192-B9F0-6857ABFFF059}" presName="tx2" presStyleLbl="revTx" presStyleIdx="2" presStyleCnt="4"/>
      <dgm:spPr/>
    </dgm:pt>
    <dgm:pt modelId="{BE414888-7936-4F96-A876-6C7B05D1459F}" type="pres">
      <dgm:prSet presAssocID="{C6AA01F0-A7BE-4192-B9F0-6857ABFFF059}" presName="vert2" presStyleCnt="0"/>
      <dgm:spPr/>
    </dgm:pt>
    <dgm:pt modelId="{773CB957-DF89-4977-B31C-DCB8D7AA4A92}" type="pres">
      <dgm:prSet presAssocID="{C6AA01F0-A7BE-4192-B9F0-6857ABFFF059}" presName="thinLine2b" presStyleLbl="callout" presStyleIdx="1" presStyleCnt="3"/>
      <dgm:spPr/>
    </dgm:pt>
    <dgm:pt modelId="{D8F4FCD5-45D8-4262-B666-53E7C0FC7D5A}" type="pres">
      <dgm:prSet presAssocID="{C6AA01F0-A7BE-4192-B9F0-6857ABFFF059}" presName="vertSpace2b" presStyleCnt="0"/>
      <dgm:spPr/>
    </dgm:pt>
    <dgm:pt modelId="{BAFA321A-4FEF-4B83-94DD-3E61F3CF4638}" type="pres">
      <dgm:prSet presAssocID="{4221A8EC-914A-4780-A518-51503B981217}" presName="horz2" presStyleCnt="0"/>
      <dgm:spPr/>
    </dgm:pt>
    <dgm:pt modelId="{2068E3AA-A932-43C7-BCE6-1487942D9A30}" type="pres">
      <dgm:prSet presAssocID="{4221A8EC-914A-4780-A518-51503B981217}" presName="horzSpace2" presStyleCnt="0"/>
      <dgm:spPr/>
    </dgm:pt>
    <dgm:pt modelId="{3DD740CB-688C-4A2D-8A71-D9958C57BFD3}" type="pres">
      <dgm:prSet presAssocID="{4221A8EC-914A-4780-A518-51503B981217}" presName="tx2" presStyleLbl="revTx" presStyleIdx="3" presStyleCnt="4"/>
      <dgm:spPr/>
    </dgm:pt>
    <dgm:pt modelId="{84D1F05A-93D6-46A0-9D18-41795538705A}" type="pres">
      <dgm:prSet presAssocID="{4221A8EC-914A-4780-A518-51503B981217}" presName="vert2" presStyleCnt="0"/>
      <dgm:spPr/>
    </dgm:pt>
    <dgm:pt modelId="{BA18FBA2-11A4-4F1E-A935-AA3491D1C61E}" type="pres">
      <dgm:prSet presAssocID="{4221A8EC-914A-4780-A518-51503B981217}" presName="thinLine2b" presStyleLbl="callout" presStyleIdx="2" presStyleCnt="3"/>
      <dgm:spPr/>
    </dgm:pt>
    <dgm:pt modelId="{01DE79E4-4523-4B6A-AF22-C902C8717C87}" type="pres">
      <dgm:prSet presAssocID="{4221A8EC-914A-4780-A518-51503B981217}" presName="vertSpace2b" presStyleCnt="0"/>
      <dgm:spPr/>
    </dgm:pt>
  </dgm:ptLst>
  <dgm:cxnLst>
    <dgm:cxn modelId="{B4359B01-A951-480C-B539-0A7B4670A70A}" srcId="{64F19429-9381-48A2-9174-52F91D6E329B}" destId="{4221A8EC-914A-4780-A518-51503B981217}" srcOrd="2" destOrd="0" parTransId="{96856CB2-4955-4A8F-B440-5967AD4DFF12}" sibTransId="{A1050723-FF97-40D8-9CF3-55D4DD7D2FB5}"/>
    <dgm:cxn modelId="{B11F930C-B97A-453D-B60A-3DF020360F7D}" type="presOf" srcId="{C6AA01F0-A7BE-4192-B9F0-6857ABFFF059}" destId="{9AAA6BED-8A5B-495C-8D86-662A0C1BD023}" srcOrd="0" destOrd="0" presId="urn:microsoft.com/office/officeart/2008/layout/LinedList"/>
    <dgm:cxn modelId="{B92BEE58-2172-4871-B868-33FFD1253348}" type="presOf" srcId="{54BBAE77-0077-46DB-BE7E-86409FEC2946}" destId="{ACD6385C-3A75-427C-A1C9-907E2795A789}" srcOrd="0" destOrd="0" presId="urn:microsoft.com/office/officeart/2008/layout/LinedList"/>
    <dgm:cxn modelId="{D7457D8A-FA65-4DDF-8A39-F148F4662E1D}" srcId="{64F19429-9381-48A2-9174-52F91D6E329B}" destId="{54BBAE77-0077-46DB-BE7E-86409FEC2946}" srcOrd="0" destOrd="0" parTransId="{DB1DE584-D853-44A1-A154-F836EBFCA11C}" sibTransId="{70062DAB-B2B4-4582-B8E2-C88D8B10472B}"/>
    <dgm:cxn modelId="{E8F0AB97-08C7-4A24-9200-FC5CA5049827}" type="presOf" srcId="{64F19429-9381-48A2-9174-52F91D6E329B}" destId="{FAAFBB4E-5B3B-4D3F-B3DF-8A81DFBDA97F}" srcOrd="0" destOrd="0" presId="urn:microsoft.com/office/officeart/2008/layout/LinedList"/>
    <dgm:cxn modelId="{954CAF99-9618-4E2A-A237-EEA2DE9FE264}" type="presOf" srcId="{4221A8EC-914A-4780-A518-51503B981217}" destId="{3DD740CB-688C-4A2D-8A71-D9958C57BFD3}" srcOrd="0" destOrd="0" presId="urn:microsoft.com/office/officeart/2008/layout/LinedList"/>
    <dgm:cxn modelId="{1AC4C8A3-1A9D-45FA-91B4-C40D0DC662B2}" type="presOf" srcId="{4130CE9A-D67D-4AAD-BE08-AC4EAB5CAAF6}" destId="{FA252605-9110-47DB-B804-4B37E754797E}" srcOrd="0" destOrd="0" presId="urn:microsoft.com/office/officeart/2008/layout/LinedList"/>
    <dgm:cxn modelId="{DAE677D0-E44F-4EE3-9BA8-059A3E982744}" srcId="{4130CE9A-D67D-4AAD-BE08-AC4EAB5CAAF6}" destId="{64F19429-9381-48A2-9174-52F91D6E329B}" srcOrd="0" destOrd="0" parTransId="{2108F93A-F336-4DA4-800D-43A36B2FF34E}" sibTransId="{39B9DBA0-0CE3-4238-98FD-8FE886CCA8CB}"/>
    <dgm:cxn modelId="{8CC002FB-8363-4921-A7B0-52FE69E117CE}" srcId="{64F19429-9381-48A2-9174-52F91D6E329B}" destId="{C6AA01F0-A7BE-4192-B9F0-6857ABFFF059}" srcOrd="1" destOrd="0" parTransId="{D7CD1429-F38E-4944-ACA1-1165AF389AC9}" sibTransId="{9CDB992E-93C9-4C29-A031-64ACA3FADEF4}"/>
    <dgm:cxn modelId="{A66B3A60-CFAF-43C1-B69D-D7035AEBA8EB}" type="presParOf" srcId="{FA252605-9110-47DB-B804-4B37E754797E}" destId="{81EB42A6-BCA0-4EAE-B018-F929D7E5DAB0}" srcOrd="0" destOrd="0" presId="urn:microsoft.com/office/officeart/2008/layout/LinedList"/>
    <dgm:cxn modelId="{677AFFA8-43BD-4913-9510-8A437FAA8655}" type="presParOf" srcId="{FA252605-9110-47DB-B804-4B37E754797E}" destId="{130BAE41-DD24-4D89-8233-DDC3CB872FE9}" srcOrd="1" destOrd="0" presId="urn:microsoft.com/office/officeart/2008/layout/LinedList"/>
    <dgm:cxn modelId="{6FD3C187-C93B-48EC-A2C7-5E99A58D5449}" type="presParOf" srcId="{130BAE41-DD24-4D89-8233-DDC3CB872FE9}" destId="{FAAFBB4E-5B3B-4D3F-B3DF-8A81DFBDA97F}" srcOrd="0" destOrd="0" presId="urn:microsoft.com/office/officeart/2008/layout/LinedList"/>
    <dgm:cxn modelId="{89536E2F-2B19-41DF-8FDA-10CAE9CA53C5}" type="presParOf" srcId="{130BAE41-DD24-4D89-8233-DDC3CB872FE9}" destId="{CB7B4676-6C16-456E-9AE6-7ED6CA177F48}" srcOrd="1" destOrd="0" presId="urn:microsoft.com/office/officeart/2008/layout/LinedList"/>
    <dgm:cxn modelId="{6B999DF7-579F-4890-8EC0-61588D09D5E7}" type="presParOf" srcId="{CB7B4676-6C16-456E-9AE6-7ED6CA177F48}" destId="{61F68C4B-39D7-495F-BFFF-B4A436EA63F3}" srcOrd="0" destOrd="0" presId="urn:microsoft.com/office/officeart/2008/layout/LinedList"/>
    <dgm:cxn modelId="{8416AB46-E791-4DA1-A473-EF1B3F2BDBF5}" type="presParOf" srcId="{CB7B4676-6C16-456E-9AE6-7ED6CA177F48}" destId="{DCC2ED4E-E2FA-4D9E-AC1E-29725A6525D4}" srcOrd="1" destOrd="0" presId="urn:microsoft.com/office/officeart/2008/layout/LinedList"/>
    <dgm:cxn modelId="{698C414A-2282-4AD2-B1EF-BDDECCF63F36}" type="presParOf" srcId="{DCC2ED4E-E2FA-4D9E-AC1E-29725A6525D4}" destId="{30C22950-7340-4B7A-AFDA-0E2B86826BA6}" srcOrd="0" destOrd="0" presId="urn:microsoft.com/office/officeart/2008/layout/LinedList"/>
    <dgm:cxn modelId="{44CDC4BA-43A6-4CDB-8E8D-5DAB293574D0}" type="presParOf" srcId="{DCC2ED4E-E2FA-4D9E-AC1E-29725A6525D4}" destId="{ACD6385C-3A75-427C-A1C9-907E2795A789}" srcOrd="1" destOrd="0" presId="urn:microsoft.com/office/officeart/2008/layout/LinedList"/>
    <dgm:cxn modelId="{55C1AD78-1C05-4A48-B802-D5E309748D2C}" type="presParOf" srcId="{DCC2ED4E-E2FA-4D9E-AC1E-29725A6525D4}" destId="{6D21A979-A2E4-4C32-9ECB-7131144886B4}" srcOrd="2" destOrd="0" presId="urn:microsoft.com/office/officeart/2008/layout/LinedList"/>
    <dgm:cxn modelId="{44F3BA88-3533-4AF4-8B18-965C50A9DD6A}" type="presParOf" srcId="{CB7B4676-6C16-456E-9AE6-7ED6CA177F48}" destId="{ACDB9EF8-066A-4EEE-9986-2F583B33E31A}" srcOrd="2" destOrd="0" presId="urn:microsoft.com/office/officeart/2008/layout/LinedList"/>
    <dgm:cxn modelId="{483AB1CE-E4BC-4251-9E3A-EAC12F3D8470}" type="presParOf" srcId="{CB7B4676-6C16-456E-9AE6-7ED6CA177F48}" destId="{047ED9AF-3DC6-4840-B2A6-F80BF596F41B}" srcOrd="3" destOrd="0" presId="urn:microsoft.com/office/officeart/2008/layout/LinedList"/>
    <dgm:cxn modelId="{924C57F1-EA3A-4C7F-9B04-254C8B81192B}" type="presParOf" srcId="{CB7B4676-6C16-456E-9AE6-7ED6CA177F48}" destId="{298EE78E-133E-46BB-B581-CE3B211CBBEE}" srcOrd="4" destOrd="0" presId="urn:microsoft.com/office/officeart/2008/layout/LinedList"/>
    <dgm:cxn modelId="{6D4133C7-4361-46AC-B757-28D030C6EB7E}" type="presParOf" srcId="{298EE78E-133E-46BB-B581-CE3B211CBBEE}" destId="{99B8CF1B-BE7D-4DA8-AFFE-4084DBFAB642}" srcOrd="0" destOrd="0" presId="urn:microsoft.com/office/officeart/2008/layout/LinedList"/>
    <dgm:cxn modelId="{F5F65720-AAAE-4F64-87D6-7034F0441768}" type="presParOf" srcId="{298EE78E-133E-46BB-B581-CE3B211CBBEE}" destId="{9AAA6BED-8A5B-495C-8D86-662A0C1BD023}" srcOrd="1" destOrd="0" presId="urn:microsoft.com/office/officeart/2008/layout/LinedList"/>
    <dgm:cxn modelId="{55B23E7F-5C92-411A-B26A-5D7DE3E5CB37}" type="presParOf" srcId="{298EE78E-133E-46BB-B581-CE3B211CBBEE}" destId="{BE414888-7936-4F96-A876-6C7B05D1459F}" srcOrd="2" destOrd="0" presId="urn:microsoft.com/office/officeart/2008/layout/LinedList"/>
    <dgm:cxn modelId="{A94382E2-7834-45DC-896F-373F34D2F578}" type="presParOf" srcId="{CB7B4676-6C16-456E-9AE6-7ED6CA177F48}" destId="{773CB957-DF89-4977-B31C-DCB8D7AA4A92}" srcOrd="5" destOrd="0" presId="urn:microsoft.com/office/officeart/2008/layout/LinedList"/>
    <dgm:cxn modelId="{AE8780DD-720B-4A21-8E59-7BA5B2599A74}" type="presParOf" srcId="{CB7B4676-6C16-456E-9AE6-7ED6CA177F48}" destId="{D8F4FCD5-45D8-4262-B666-53E7C0FC7D5A}" srcOrd="6" destOrd="0" presId="urn:microsoft.com/office/officeart/2008/layout/LinedList"/>
    <dgm:cxn modelId="{D21E645E-55B0-428C-85CC-0312419D0217}" type="presParOf" srcId="{CB7B4676-6C16-456E-9AE6-7ED6CA177F48}" destId="{BAFA321A-4FEF-4B83-94DD-3E61F3CF4638}" srcOrd="7" destOrd="0" presId="urn:microsoft.com/office/officeart/2008/layout/LinedList"/>
    <dgm:cxn modelId="{21CE2A0B-D800-4CE5-9179-720968D5314E}" type="presParOf" srcId="{BAFA321A-4FEF-4B83-94DD-3E61F3CF4638}" destId="{2068E3AA-A932-43C7-BCE6-1487942D9A30}" srcOrd="0" destOrd="0" presId="urn:microsoft.com/office/officeart/2008/layout/LinedList"/>
    <dgm:cxn modelId="{E272851B-289E-4ED7-ABAC-01FBBE483533}" type="presParOf" srcId="{BAFA321A-4FEF-4B83-94DD-3E61F3CF4638}" destId="{3DD740CB-688C-4A2D-8A71-D9958C57BFD3}" srcOrd="1" destOrd="0" presId="urn:microsoft.com/office/officeart/2008/layout/LinedList"/>
    <dgm:cxn modelId="{8008AE7D-322F-4D96-8C95-CDC4C51516D3}" type="presParOf" srcId="{BAFA321A-4FEF-4B83-94DD-3E61F3CF4638}" destId="{84D1F05A-93D6-46A0-9D18-41795538705A}" srcOrd="2" destOrd="0" presId="urn:microsoft.com/office/officeart/2008/layout/LinedList"/>
    <dgm:cxn modelId="{9D127F77-5B15-4878-998C-6977C97A9446}" type="presParOf" srcId="{CB7B4676-6C16-456E-9AE6-7ED6CA177F48}" destId="{BA18FBA2-11A4-4F1E-A935-AA3491D1C61E}" srcOrd="8" destOrd="0" presId="urn:microsoft.com/office/officeart/2008/layout/LinedList"/>
    <dgm:cxn modelId="{808683D2-3327-40C2-86B0-40545CC12BBA}" type="presParOf" srcId="{CB7B4676-6C16-456E-9AE6-7ED6CA177F48}" destId="{01DE79E4-4523-4B6A-AF22-C902C8717C8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6B3E50-2424-49F4-88AE-8230D15BE6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254B80-CC88-4CD0-B53A-B65C28AEE459}">
      <dgm:prSet phldrT="[文本]"/>
      <dgm:spPr/>
      <dgm:t>
        <a:bodyPr/>
        <a:lstStyle/>
        <a:p>
          <a:endParaRPr lang="zh-CN" altLang="en-US" dirty="0"/>
        </a:p>
      </dgm:t>
    </dgm:pt>
    <dgm:pt modelId="{204D9525-C16C-4351-A26C-8153DFD4005B}" cxnId="{2003561D-4676-43ED-B2CB-73451E2F610D}" type="parTrans">
      <dgm:prSet/>
      <dgm:spPr/>
      <dgm:t>
        <a:bodyPr/>
        <a:lstStyle/>
        <a:p>
          <a:endParaRPr lang="zh-CN" altLang="en-US"/>
        </a:p>
      </dgm:t>
    </dgm:pt>
    <dgm:pt modelId="{4CADD802-7F95-4D6B-A5BF-3DF1117194C0}" cxnId="{2003561D-4676-43ED-B2CB-73451E2F610D}" type="sibTrans">
      <dgm:prSet/>
      <dgm:spPr/>
      <dgm:t>
        <a:bodyPr/>
        <a:lstStyle/>
        <a:p>
          <a:endParaRPr lang="zh-CN" altLang="en-US"/>
        </a:p>
      </dgm:t>
    </dgm:pt>
    <dgm:pt modelId="{8BAA03E3-D700-4D46-B62C-7AAAC19330C3}">
      <dgm:prSet phldrT="[文本]" custT="1"/>
      <dgm:spPr/>
      <dgm:t>
        <a:bodyPr/>
        <a:lstStyle/>
        <a:p>
          <a:r>
            <a:rPr lang="zh-CN" altLang="en-US" sz="2000" dirty="0"/>
            <a:t>智能合约自动撮合，效率高，</a:t>
          </a:r>
          <a:r>
            <a:rPr lang="zh-CN" altLang="en-US" sz="2000" dirty="0"/>
            <a:t>分布式记账，安全性高</a:t>
          </a:r>
          <a:endParaRPr lang="zh-CN" altLang="en-US" sz="2000" dirty="0"/>
        </a:p>
      </dgm:t>
    </dgm:pt>
    <dgm:pt modelId="{F181CD9A-42CC-4DB1-9757-E05510F86D83}" cxnId="{C433C702-C7D3-47ED-9434-8427BE5D3EB4}" type="parTrans">
      <dgm:prSet/>
      <dgm:spPr/>
      <dgm:t>
        <a:bodyPr/>
        <a:lstStyle/>
        <a:p>
          <a:endParaRPr lang="zh-CN" altLang="en-US"/>
        </a:p>
      </dgm:t>
    </dgm:pt>
    <dgm:pt modelId="{49CD01D3-E6D5-462D-9763-ECC14235C50F}" cxnId="{C433C702-C7D3-47ED-9434-8427BE5D3EB4}" type="sibTrans">
      <dgm:prSet/>
      <dgm:spPr/>
      <dgm:t>
        <a:bodyPr/>
        <a:lstStyle/>
        <a:p>
          <a:endParaRPr lang="zh-CN" altLang="en-US"/>
        </a:p>
      </dgm:t>
    </dgm:pt>
    <dgm:pt modelId="{1563F72D-0FE4-40DF-8468-E7B7DF103068}">
      <dgm:prSet phldrT="[文本]"/>
      <dgm:spPr/>
      <dgm:t>
        <a:bodyPr/>
        <a:lstStyle/>
        <a:p>
          <a:r>
            <a:rPr lang="zh-CN" altLang="en-US" dirty="0"/>
            <a:t>节约手续费成本，清算和结算机会成本</a:t>
          </a:r>
        </a:p>
      </dgm:t>
    </dgm:pt>
    <dgm:pt modelId="{9233F931-00D4-48D6-9D0E-78BC2421807A}" cxnId="{6F8D529F-891E-48D2-B5FB-5E4366927D28}" type="parTrans">
      <dgm:prSet/>
      <dgm:spPr/>
      <dgm:t>
        <a:bodyPr/>
        <a:lstStyle/>
        <a:p>
          <a:endParaRPr lang="zh-CN" altLang="en-US"/>
        </a:p>
      </dgm:t>
    </dgm:pt>
    <dgm:pt modelId="{C774E854-498F-4415-81F1-4C3A2FAEE179}" cxnId="{6F8D529F-891E-48D2-B5FB-5E4366927D28}" type="sibTrans">
      <dgm:prSet/>
      <dgm:spPr/>
      <dgm:t>
        <a:bodyPr/>
        <a:lstStyle/>
        <a:p>
          <a:endParaRPr lang="zh-CN" altLang="en-US"/>
        </a:p>
      </dgm:t>
    </dgm:pt>
    <dgm:pt modelId="{77237178-5D55-4230-BBA9-AB2AFB020325}">
      <dgm:prSet phldrT="[文本]"/>
      <dgm:spPr/>
      <dgm:t>
        <a:bodyPr/>
        <a:lstStyle/>
        <a:p>
          <a:r>
            <a:rPr lang="zh-CN" altLang="en-US" dirty="0"/>
            <a:t>缩短清算和结算时间</a:t>
          </a:r>
        </a:p>
      </dgm:t>
    </dgm:pt>
    <dgm:pt modelId="{2A35D838-23BF-42E4-8251-1EE8B1361DBB}" cxnId="{B9F3657D-B2BA-4E2A-A4B6-3D914608E3F5}" type="parTrans">
      <dgm:prSet/>
      <dgm:spPr/>
      <dgm:t>
        <a:bodyPr/>
        <a:lstStyle/>
        <a:p>
          <a:endParaRPr lang="zh-CN" altLang="en-US"/>
        </a:p>
      </dgm:t>
    </dgm:pt>
    <dgm:pt modelId="{B4F5E298-5D09-44B1-A403-E4E67B0A6E92}" cxnId="{B9F3657D-B2BA-4E2A-A4B6-3D914608E3F5}" type="sibTrans">
      <dgm:prSet/>
      <dgm:spPr/>
      <dgm:t>
        <a:bodyPr/>
        <a:lstStyle/>
        <a:p>
          <a:endParaRPr lang="zh-CN" altLang="en-US"/>
        </a:p>
      </dgm:t>
    </dgm:pt>
    <dgm:pt modelId="{AD7FF94B-6E92-468A-838F-7FF5204CFDE1}" type="pres">
      <dgm:prSet presAssocID="{306B3E50-2424-49F4-88AE-8230D15BE65E}" presName="vert0" presStyleCnt="0">
        <dgm:presLayoutVars>
          <dgm:dir/>
          <dgm:animOne val="branch"/>
          <dgm:animLvl val="lvl"/>
        </dgm:presLayoutVars>
      </dgm:prSet>
      <dgm:spPr/>
    </dgm:pt>
    <dgm:pt modelId="{75F0155D-FB27-40AE-8257-083CBAC71293}" type="pres">
      <dgm:prSet presAssocID="{B7254B80-CC88-4CD0-B53A-B65C28AEE459}" presName="thickLine" presStyleLbl="alignNode1" presStyleIdx="0" presStyleCnt="1"/>
      <dgm:spPr/>
    </dgm:pt>
    <dgm:pt modelId="{6C015FE8-ABFA-47D6-BF79-D42CF6DDA89B}" type="pres">
      <dgm:prSet presAssocID="{B7254B80-CC88-4CD0-B53A-B65C28AEE459}" presName="horz1" presStyleCnt="0"/>
      <dgm:spPr/>
    </dgm:pt>
    <dgm:pt modelId="{A7AEDC5B-284C-49D1-A6F6-3CEB77D28AC8}" type="pres">
      <dgm:prSet presAssocID="{B7254B80-CC88-4CD0-B53A-B65C28AEE459}" presName="tx1" presStyleLbl="revTx" presStyleIdx="0" presStyleCnt="4"/>
      <dgm:spPr/>
    </dgm:pt>
    <dgm:pt modelId="{1D3B8B79-7899-41D3-AC33-100AD2103699}" type="pres">
      <dgm:prSet presAssocID="{B7254B80-CC88-4CD0-B53A-B65C28AEE459}" presName="vert1" presStyleCnt="0"/>
      <dgm:spPr/>
    </dgm:pt>
    <dgm:pt modelId="{8D9D7AE9-B764-462F-A551-3DFEB8435034}" type="pres">
      <dgm:prSet presAssocID="{8BAA03E3-D700-4D46-B62C-7AAAC19330C3}" presName="vertSpace2a" presStyleCnt="0"/>
      <dgm:spPr/>
    </dgm:pt>
    <dgm:pt modelId="{71B17354-5870-424F-B442-7A4DF4EA0AC4}" type="pres">
      <dgm:prSet presAssocID="{8BAA03E3-D700-4D46-B62C-7AAAC19330C3}" presName="horz2" presStyleCnt="0"/>
      <dgm:spPr/>
    </dgm:pt>
    <dgm:pt modelId="{06C7D2A2-FD5D-4AD1-A76B-352B4FB683DE}" type="pres">
      <dgm:prSet presAssocID="{8BAA03E3-D700-4D46-B62C-7AAAC19330C3}" presName="horzSpace2" presStyleCnt="0"/>
      <dgm:spPr/>
    </dgm:pt>
    <dgm:pt modelId="{429D1764-FA39-4A58-9794-F9C4BBCC1853}" type="pres">
      <dgm:prSet presAssocID="{8BAA03E3-D700-4D46-B62C-7AAAC19330C3}" presName="tx2" presStyleLbl="revTx" presStyleIdx="1" presStyleCnt="4"/>
      <dgm:spPr/>
    </dgm:pt>
    <dgm:pt modelId="{2F5D7A86-5DB1-4E42-8E05-7502A6FCDDB9}" type="pres">
      <dgm:prSet presAssocID="{8BAA03E3-D700-4D46-B62C-7AAAC19330C3}" presName="vert2" presStyleCnt="0"/>
      <dgm:spPr/>
    </dgm:pt>
    <dgm:pt modelId="{ABE9E92D-27F8-44FA-8CE0-EBB2FBB05381}" type="pres">
      <dgm:prSet presAssocID="{8BAA03E3-D700-4D46-B62C-7AAAC19330C3}" presName="thinLine2b" presStyleLbl="callout" presStyleIdx="0" presStyleCnt="3"/>
      <dgm:spPr/>
    </dgm:pt>
    <dgm:pt modelId="{DF0F4E66-A9AA-40DB-B4AD-77B2C982CCDA}" type="pres">
      <dgm:prSet presAssocID="{8BAA03E3-D700-4D46-B62C-7AAAC19330C3}" presName="vertSpace2b" presStyleCnt="0"/>
      <dgm:spPr/>
    </dgm:pt>
    <dgm:pt modelId="{D1116F7C-29A9-449D-98F4-4F34112E184A}" type="pres">
      <dgm:prSet presAssocID="{1563F72D-0FE4-40DF-8468-E7B7DF103068}" presName="horz2" presStyleCnt="0"/>
      <dgm:spPr/>
    </dgm:pt>
    <dgm:pt modelId="{0977CE19-C26C-4B9C-AD4D-6713A55F7ABB}" type="pres">
      <dgm:prSet presAssocID="{1563F72D-0FE4-40DF-8468-E7B7DF103068}" presName="horzSpace2" presStyleCnt="0"/>
      <dgm:spPr/>
    </dgm:pt>
    <dgm:pt modelId="{1B9F6A41-6497-4EBD-B90C-EE2542784DC7}" type="pres">
      <dgm:prSet presAssocID="{1563F72D-0FE4-40DF-8468-E7B7DF103068}" presName="tx2" presStyleLbl="revTx" presStyleIdx="2" presStyleCnt="4" custLinFactNeighborX="-859" custLinFactNeighborY="14082"/>
      <dgm:spPr/>
    </dgm:pt>
    <dgm:pt modelId="{C8D8DCB4-034E-4755-9C77-2FD4D6E4CA50}" type="pres">
      <dgm:prSet presAssocID="{1563F72D-0FE4-40DF-8468-E7B7DF103068}" presName="vert2" presStyleCnt="0"/>
      <dgm:spPr/>
    </dgm:pt>
    <dgm:pt modelId="{819118A5-9BEA-4C13-AD5F-43170F6006D1}" type="pres">
      <dgm:prSet presAssocID="{1563F72D-0FE4-40DF-8468-E7B7DF103068}" presName="thinLine2b" presStyleLbl="callout" presStyleIdx="1" presStyleCnt="3"/>
      <dgm:spPr/>
    </dgm:pt>
    <dgm:pt modelId="{7E861099-5DA2-4F31-B54D-20C4BE35108A}" type="pres">
      <dgm:prSet presAssocID="{1563F72D-0FE4-40DF-8468-E7B7DF103068}" presName="vertSpace2b" presStyleCnt="0"/>
      <dgm:spPr/>
    </dgm:pt>
    <dgm:pt modelId="{CD26C603-7F85-4C4A-8426-FEA44C4B8800}" type="pres">
      <dgm:prSet presAssocID="{77237178-5D55-4230-BBA9-AB2AFB020325}" presName="horz2" presStyleCnt="0"/>
      <dgm:spPr/>
    </dgm:pt>
    <dgm:pt modelId="{5C36C161-8450-438E-BCF7-931898CF83F2}" type="pres">
      <dgm:prSet presAssocID="{77237178-5D55-4230-BBA9-AB2AFB020325}" presName="horzSpace2" presStyleCnt="0"/>
      <dgm:spPr/>
    </dgm:pt>
    <dgm:pt modelId="{7A78B3DC-A4FE-4A61-ADEE-7D6E9E9EB1D4}" type="pres">
      <dgm:prSet presAssocID="{77237178-5D55-4230-BBA9-AB2AFB020325}" presName="tx2" presStyleLbl="revTx" presStyleIdx="3" presStyleCnt="4"/>
      <dgm:spPr/>
    </dgm:pt>
    <dgm:pt modelId="{04C77C4E-EAB0-458A-93DD-470F3F5A712A}" type="pres">
      <dgm:prSet presAssocID="{77237178-5D55-4230-BBA9-AB2AFB020325}" presName="vert2" presStyleCnt="0"/>
      <dgm:spPr/>
    </dgm:pt>
    <dgm:pt modelId="{4208D887-0BC9-4473-9E7B-96D734B0B17C}" type="pres">
      <dgm:prSet presAssocID="{77237178-5D55-4230-BBA9-AB2AFB020325}" presName="thinLine2b" presStyleLbl="callout" presStyleIdx="2" presStyleCnt="3"/>
      <dgm:spPr/>
    </dgm:pt>
    <dgm:pt modelId="{86D3466D-AA08-4D50-B19B-67AFEE332548}" type="pres">
      <dgm:prSet presAssocID="{77237178-5D55-4230-BBA9-AB2AFB020325}" presName="vertSpace2b" presStyleCnt="0"/>
      <dgm:spPr/>
    </dgm:pt>
  </dgm:ptLst>
  <dgm:cxnLst>
    <dgm:cxn modelId="{C433C702-C7D3-47ED-9434-8427BE5D3EB4}" srcId="{B7254B80-CC88-4CD0-B53A-B65C28AEE459}" destId="{8BAA03E3-D700-4D46-B62C-7AAAC19330C3}" srcOrd="0" destOrd="0" parTransId="{F181CD9A-42CC-4DB1-9757-E05510F86D83}" sibTransId="{49CD01D3-E6D5-462D-9763-ECC14235C50F}"/>
    <dgm:cxn modelId="{2003561D-4676-43ED-B2CB-73451E2F610D}" srcId="{306B3E50-2424-49F4-88AE-8230D15BE65E}" destId="{B7254B80-CC88-4CD0-B53A-B65C28AEE459}" srcOrd="0" destOrd="0" parTransId="{204D9525-C16C-4351-A26C-8153DFD4005B}" sibTransId="{4CADD802-7F95-4D6B-A5BF-3DF1117194C0}"/>
    <dgm:cxn modelId="{E0B75B2E-3893-404B-8BE1-81CE2C8401C0}" type="presOf" srcId="{8BAA03E3-D700-4D46-B62C-7AAAC19330C3}" destId="{429D1764-FA39-4A58-9794-F9C4BBCC1853}" srcOrd="0" destOrd="0" presId="urn:microsoft.com/office/officeart/2008/layout/LinedList"/>
    <dgm:cxn modelId="{85058431-5174-4A80-AA07-AC212334A8AD}" type="presOf" srcId="{1563F72D-0FE4-40DF-8468-E7B7DF103068}" destId="{1B9F6A41-6497-4EBD-B90C-EE2542784DC7}" srcOrd="0" destOrd="0" presId="urn:microsoft.com/office/officeart/2008/layout/LinedList"/>
    <dgm:cxn modelId="{B6CE814F-177A-4A7F-B2E2-A54280C1E999}" type="presOf" srcId="{B7254B80-CC88-4CD0-B53A-B65C28AEE459}" destId="{A7AEDC5B-284C-49D1-A6F6-3CEB77D28AC8}" srcOrd="0" destOrd="0" presId="urn:microsoft.com/office/officeart/2008/layout/LinedList"/>
    <dgm:cxn modelId="{B9F3657D-B2BA-4E2A-A4B6-3D914608E3F5}" srcId="{B7254B80-CC88-4CD0-B53A-B65C28AEE459}" destId="{77237178-5D55-4230-BBA9-AB2AFB020325}" srcOrd="2" destOrd="0" parTransId="{2A35D838-23BF-42E4-8251-1EE8B1361DBB}" sibTransId="{B4F5E298-5D09-44B1-A403-E4E67B0A6E92}"/>
    <dgm:cxn modelId="{EC07AA98-DD75-4279-8B94-BA4AE8042ADA}" type="presOf" srcId="{77237178-5D55-4230-BBA9-AB2AFB020325}" destId="{7A78B3DC-A4FE-4A61-ADEE-7D6E9E9EB1D4}" srcOrd="0" destOrd="0" presId="urn:microsoft.com/office/officeart/2008/layout/LinedList"/>
    <dgm:cxn modelId="{6F8D529F-891E-48D2-B5FB-5E4366927D28}" srcId="{B7254B80-CC88-4CD0-B53A-B65C28AEE459}" destId="{1563F72D-0FE4-40DF-8468-E7B7DF103068}" srcOrd="1" destOrd="0" parTransId="{9233F931-00D4-48D6-9D0E-78BC2421807A}" sibTransId="{C774E854-498F-4415-81F1-4C3A2FAEE179}"/>
    <dgm:cxn modelId="{F9A9D9A3-A674-4E1E-8A96-8A569CE9AE3B}" type="presOf" srcId="{306B3E50-2424-49F4-88AE-8230D15BE65E}" destId="{AD7FF94B-6E92-468A-838F-7FF5204CFDE1}" srcOrd="0" destOrd="0" presId="urn:microsoft.com/office/officeart/2008/layout/LinedList"/>
    <dgm:cxn modelId="{5915198B-FA38-4388-9C7B-F0088E2373BE}" type="presParOf" srcId="{AD7FF94B-6E92-468A-838F-7FF5204CFDE1}" destId="{75F0155D-FB27-40AE-8257-083CBAC71293}" srcOrd="0" destOrd="0" presId="urn:microsoft.com/office/officeart/2008/layout/LinedList"/>
    <dgm:cxn modelId="{3C038EE7-FD97-4ED4-B023-DB42C3F2232B}" type="presParOf" srcId="{AD7FF94B-6E92-468A-838F-7FF5204CFDE1}" destId="{6C015FE8-ABFA-47D6-BF79-D42CF6DDA89B}" srcOrd="1" destOrd="0" presId="urn:microsoft.com/office/officeart/2008/layout/LinedList"/>
    <dgm:cxn modelId="{7C37F585-35D7-41D1-9126-1DCB825207A5}" type="presParOf" srcId="{6C015FE8-ABFA-47D6-BF79-D42CF6DDA89B}" destId="{A7AEDC5B-284C-49D1-A6F6-3CEB77D28AC8}" srcOrd="0" destOrd="0" presId="urn:microsoft.com/office/officeart/2008/layout/LinedList"/>
    <dgm:cxn modelId="{15527319-DC18-4D5E-B681-863325EB4870}" type="presParOf" srcId="{6C015FE8-ABFA-47D6-BF79-D42CF6DDA89B}" destId="{1D3B8B79-7899-41D3-AC33-100AD2103699}" srcOrd="1" destOrd="0" presId="urn:microsoft.com/office/officeart/2008/layout/LinedList"/>
    <dgm:cxn modelId="{3CAD45D4-0BA3-4B3A-83A1-5C7AC90217D9}" type="presParOf" srcId="{1D3B8B79-7899-41D3-AC33-100AD2103699}" destId="{8D9D7AE9-B764-462F-A551-3DFEB8435034}" srcOrd="0" destOrd="0" presId="urn:microsoft.com/office/officeart/2008/layout/LinedList"/>
    <dgm:cxn modelId="{0699ED7D-8A73-4CBB-B625-5DE725A50470}" type="presParOf" srcId="{1D3B8B79-7899-41D3-AC33-100AD2103699}" destId="{71B17354-5870-424F-B442-7A4DF4EA0AC4}" srcOrd="1" destOrd="0" presId="urn:microsoft.com/office/officeart/2008/layout/LinedList"/>
    <dgm:cxn modelId="{CFFB9053-0F8D-4E3F-8BE5-B9D2E41F1D36}" type="presParOf" srcId="{71B17354-5870-424F-B442-7A4DF4EA0AC4}" destId="{06C7D2A2-FD5D-4AD1-A76B-352B4FB683DE}" srcOrd="0" destOrd="0" presId="urn:microsoft.com/office/officeart/2008/layout/LinedList"/>
    <dgm:cxn modelId="{FA12515D-B45A-46BF-92FE-0E610A1F89EE}" type="presParOf" srcId="{71B17354-5870-424F-B442-7A4DF4EA0AC4}" destId="{429D1764-FA39-4A58-9794-F9C4BBCC1853}" srcOrd="1" destOrd="0" presId="urn:microsoft.com/office/officeart/2008/layout/LinedList"/>
    <dgm:cxn modelId="{586EB6D6-5A51-4651-B4A2-C78AD11EB044}" type="presParOf" srcId="{71B17354-5870-424F-B442-7A4DF4EA0AC4}" destId="{2F5D7A86-5DB1-4E42-8E05-7502A6FCDDB9}" srcOrd="2" destOrd="0" presId="urn:microsoft.com/office/officeart/2008/layout/LinedList"/>
    <dgm:cxn modelId="{CCA4F2F8-E543-416A-9A0B-A44FABF2DCA9}" type="presParOf" srcId="{1D3B8B79-7899-41D3-AC33-100AD2103699}" destId="{ABE9E92D-27F8-44FA-8CE0-EBB2FBB05381}" srcOrd="2" destOrd="0" presId="urn:microsoft.com/office/officeart/2008/layout/LinedList"/>
    <dgm:cxn modelId="{524B1DAA-6E89-4BA1-839F-FCC3CA05345E}" type="presParOf" srcId="{1D3B8B79-7899-41D3-AC33-100AD2103699}" destId="{DF0F4E66-A9AA-40DB-B4AD-77B2C982CCDA}" srcOrd="3" destOrd="0" presId="urn:microsoft.com/office/officeart/2008/layout/LinedList"/>
    <dgm:cxn modelId="{CD692754-5A8F-498E-A6E0-43544BC966EB}" type="presParOf" srcId="{1D3B8B79-7899-41D3-AC33-100AD2103699}" destId="{D1116F7C-29A9-449D-98F4-4F34112E184A}" srcOrd="4" destOrd="0" presId="urn:microsoft.com/office/officeart/2008/layout/LinedList"/>
    <dgm:cxn modelId="{BAEEEC47-3C6A-4288-BA75-2BB6688752AE}" type="presParOf" srcId="{D1116F7C-29A9-449D-98F4-4F34112E184A}" destId="{0977CE19-C26C-4B9C-AD4D-6713A55F7ABB}" srcOrd="0" destOrd="0" presId="urn:microsoft.com/office/officeart/2008/layout/LinedList"/>
    <dgm:cxn modelId="{E2FDB38C-E053-464A-8472-07F835185C4D}" type="presParOf" srcId="{D1116F7C-29A9-449D-98F4-4F34112E184A}" destId="{1B9F6A41-6497-4EBD-B90C-EE2542784DC7}" srcOrd="1" destOrd="0" presId="urn:microsoft.com/office/officeart/2008/layout/LinedList"/>
    <dgm:cxn modelId="{D7A44429-69E8-4C97-A87C-6CB5EC76752F}" type="presParOf" srcId="{D1116F7C-29A9-449D-98F4-4F34112E184A}" destId="{C8D8DCB4-034E-4755-9C77-2FD4D6E4CA50}" srcOrd="2" destOrd="0" presId="urn:microsoft.com/office/officeart/2008/layout/LinedList"/>
    <dgm:cxn modelId="{4F8E1303-8227-49C9-B186-7CFB8C8D91D5}" type="presParOf" srcId="{1D3B8B79-7899-41D3-AC33-100AD2103699}" destId="{819118A5-9BEA-4C13-AD5F-43170F6006D1}" srcOrd="5" destOrd="0" presId="urn:microsoft.com/office/officeart/2008/layout/LinedList"/>
    <dgm:cxn modelId="{4B3F30E5-2204-4DB9-8047-6319CA94F6A0}" type="presParOf" srcId="{1D3B8B79-7899-41D3-AC33-100AD2103699}" destId="{7E861099-5DA2-4F31-B54D-20C4BE35108A}" srcOrd="6" destOrd="0" presId="urn:microsoft.com/office/officeart/2008/layout/LinedList"/>
    <dgm:cxn modelId="{617D893A-0F4C-41ED-8DF3-72086D910081}" type="presParOf" srcId="{1D3B8B79-7899-41D3-AC33-100AD2103699}" destId="{CD26C603-7F85-4C4A-8426-FEA44C4B8800}" srcOrd="7" destOrd="0" presId="urn:microsoft.com/office/officeart/2008/layout/LinedList"/>
    <dgm:cxn modelId="{D9F0E131-5206-4013-B485-1ECFDADC6450}" type="presParOf" srcId="{CD26C603-7F85-4C4A-8426-FEA44C4B8800}" destId="{5C36C161-8450-438E-BCF7-931898CF83F2}" srcOrd="0" destOrd="0" presId="urn:microsoft.com/office/officeart/2008/layout/LinedList"/>
    <dgm:cxn modelId="{2E3603F4-7350-4872-9160-9DF136136A61}" type="presParOf" srcId="{CD26C603-7F85-4C4A-8426-FEA44C4B8800}" destId="{7A78B3DC-A4FE-4A61-ADEE-7D6E9E9EB1D4}" srcOrd="1" destOrd="0" presId="urn:microsoft.com/office/officeart/2008/layout/LinedList"/>
    <dgm:cxn modelId="{C0D885A8-7A96-4227-B3F3-ADAAC59C3EE5}" type="presParOf" srcId="{CD26C603-7F85-4C4A-8426-FEA44C4B8800}" destId="{04C77C4E-EAB0-458A-93DD-470F3F5A712A}" srcOrd="2" destOrd="0" presId="urn:microsoft.com/office/officeart/2008/layout/LinedList"/>
    <dgm:cxn modelId="{A0084C3D-0145-4988-9AE5-5B85CF38B49C}" type="presParOf" srcId="{1D3B8B79-7899-41D3-AC33-100AD2103699}" destId="{4208D887-0BC9-4473-9E7B-96D734B0B17C}" srcOrd="8" destOrd="0" presId="urn:microsoft.com/office/officeart/2008/layout/LinedList"/>
    <dgm:cxn modelId="{0906B426-1640-44B7-A7EA-3714F6E862A9}" type="presParOf" srcId="{1D3B8B79-7899-41D3-AC33-100AD2103699}" destId="{86D3466D-AA08-4D50-B19B-67AFEE33254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665564-F0C6-478A-9077-1E1A7ECA5AF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5C1F42-FECC-4B8E-BFE3-F75C27BF7DDF}">
      <dgm:prSet phldrT="[文本]"/>
      <dgm:spPr/>
      <dgm:t>
        <a:bodyPr/>
        <a:lstStyle/>
        <a:p>
          <a:r>
            <a:rPr lang="zh-CN" altLang="en-US" dirty="0"/>
            <a:t>问题</a:t>
          </a:r>
        </a:p>
      </dgm:t>
    </dgm:pt>
    <dgm:pt modelId="{31762C2B-4764-48C3-B733-7A99B3CB1C2D}" cxnId="{031D1EF7-D870-4B76-9B07-657F1403DDDD}" type="parTrans">
      <dgm:prSet/>
      <dgm:spPr/>
      <dgm:t>
        <a:bodyPr/>
        <a:lstStyle/>
        <a:p>
          <a:endParaRPr lang="zh-CN" altLang="en-US"/>
        </a:p>
      </dgm:t>
    </dgm:pt>
    <dgm:pt modelId="{D1AF906B-BED4-4B75-B9BA-9C6DE97FD561}" cxnId="{031D1EF7-D870-4B76-9B07-657F1403DDDD}" type="sibTrans">
      <dgm:prSet/>
      <dgm:spPr/>
      <dgm:t>
        <a:bodyPr/>
        <a:lstStyle/>
        <a:p>
          <a:endParaRPr lang="zh-CN" altLang="en-US"/>
        </a:p>
      </dgm:t>
    </dgm:pt>
    <dgm:pt modelId="{D2B6C449-0C1F-4064-9502-8A53133E184E}">
      <dgm:prSet phldrT="[文本]"/>
      <dgm:spPr/>
      <dgm:t>
        <a:bodyPr/>
        <a:lstStyle/>
        <a:p>
          <a:r>
            <a:rPr lang="zh-CN" altLang="en-US" dirty="0"/>
            <a:t>中小股东行权意识淡薄</a:t>
          </a:r>
          <a:endParaRPr lang="zh-CN" altLang="en-US" dirty="0"/>
        </a:p>
      </dgm:t>
    </dgm:pt>
    <dgm:pt modelId="{4ED316CE-B760-410D-A4D8-61F08E014C4F}" cxnId="{D3D516B2-913E-4BC8-8455-680C028273D0}" type="parTrans">
      <dgm:prSet/>
      <dgm:spPr/>
      <dgm:t>
        <a:bodyPr/>
        <a:lstStyle/>
        <a:p>
          <a:endParaRPr lang="zh-CN" altLang="en-US"/>
        </a:p>
      </dgm:t>
    </dgm:pt>
    <dgm:pt modelId="{A22049EF-2F75-4B90-98E0-49C52381B4D1}" cxnId="{D3D516B2-913E-4BC8-8455-680C028273D0}" type="sibTrans">
      <dgm:prSet/>
      <dgm:spPr/>
      <dgm:t>
        <a:bodyPr/>
        <a:lstStyle/>
        <a:p>
          <a:endParaRPr lang="zh-CN" altLang="en-US"/>
        </a:p>
      </dgm:t>
    </dgm:pt>
    <dgm:pt modelId="{E899FCBF-4C61-4B48-9428-09BF67224233}">
      <dgm:prSet phldrT="[文本]"/>
      <dgm:spPr/>
      <dgm:t>
        <a:bodyPr/>
        <a:lstStyle/>
        <a:p>
          <a:r>
            <a:rPr lang="zh-CN" altLang="en-US" dirty="0"/>
            <a:t>股东代理机制不标准</a:t>
          </a:r>
          <a:endParaRPr lang="zh-CN" altLang="en-US" dirty="0"/>
        </a:p>
      </dgm:t>
    </dgm:pt>
    <dgm:pt modelId="{1559204F-FF61-4BF0-9A07-CBA45B72A643}" cxnId="{58810EF3-AF29-4114-B127-9B55009AFF6D}" type="parTrans">
      <dgm:prSet/>
      <dgm:spPr/>
      <dgm:t>
        <a:bodyPr/>
        <a:lstStyle/>
        <a:p>
          <a:endParaRPr lang="zh-CN" altLang="en-US"/>
        </a:p>
      </dgm:t>
    </dgm:pt>
    <dgm:pt modelId="{23E8CC6F-4A25-4789-8B2F-1527109C5ED5}" cxnId="{58810EF3-AF29-4114-B127-9B55009AFF6D}" type="sibTrans">
      <dgm:prSet/>
      <dgm:spPr/>
      <dgm:t>
        <a:bodyPr/>
        <a:lstStyle/>
        <a:p>
          <a:endParaRPr lang="zh-CN" altLang="en-US"/>
        </a:p>
      </dgm:t>
    </dgm:pt>
    <dgm:pt modelId="{2DF121A2-5FD9-4E50-AA19-E59D934FCF6D}">
      <dgm:prSet phldrT="[文本]"/>
      <dgm:spPr/>
      <dgm:t>
        <a:bodyPr/>
        <a:lstStyle/>
        <a:p>
          <a:r>
            <a:rPr lang="zh-CN" altLang="en-US" dirty="0"/>
            <a:t>投票的结果存在人为改动的风险</a:t>
          </a:r>
          <a:endParaRPr lang="zh-CN" altLang="en-US" dirty="0"/>
        </a:p>
      </dgm:t>
    </dgm:pt>
    <dgm:pt modelId="{B9E09133-D842-41D5-BC13-7DED8772B036}" cxnId="{3D3C62F5-73D4-485B-86BF-1023DCEB167C}" type="parTrans">
      <dgm:prSet/>
      <dgm:spPr/>
      <dgm:t>
        <a:bodyPr/>
        <a:lstStyle/>
        <a:p>
          <a:endParaRPr lang="zh-CN" altLang="en-US"/>
        </a:p>
      </dgm:t>
    </dgm:pt>
    <dgm:pt modelId="{62FE95AE-A36F-4BE0-8997-861699908C57}" cxnId="{3D3C62F5-73D4-485B-86BF-1023DCEB167C}" type="sibTrans">
      <dgm:prSet/>
      <dgm:spPr/>
      <dgm:t>
        <a:bodyPr/>
        <a:lstStyle/>
        <a:p>
          <a:endParaRPr lang="zh-CN" altLang="en-US"/>
        </a:p>
      </dgm:t>
    </dgm:pt>
    <dgm:pt modelId="{3C9A3F07-C7BB-4EC3-AAD6-B4DA2649FD1D}" type="pres">
      <dgm:prSet presAssocID="{E0665564-F0C6-478A-9077-1E1A7ECA5AF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4F6C63-1B6E-413A-9BEE-246E38F84BDF}" type="pres">
      <dgm:prSet presAssocID="{8E5C1F42-FECC-4B8E-BFE3-F75C27BF7DDF}" presName="root1" presStyleCnt="0"/>
      <dgm:spPr/>
    </dgm:pt>
    <dgm:pt modelId="{8C21749C-1F2E-4951-90AD-39B864F4AB56}" type="pres">
      <dgm:prSet presAssocID="{8E5C1F42-FECC-4B8E-BFE3-F75C27BF7DDF}" presName="LevelOneTextNode" presStyleLbl="node0" presStyleIdx="0" presStyleCnt="1">
        <dgm:presLayoutVars>
          <dgm:chPref val="3"/>
        </dgm:presLayoutVars>
      </dgm:prSet>
      <dgm:spPr/>
    </dgm:pt>
    <dgm:pt modelId="{F884F0B0-087F-4161-9478-3E85E5D20052}" type="pres">
      <dgm:prSet presAssocID="{8E5C1F42-FECC-4B8E-BFE3-F75C27BF7DDF}" presName="level2hierChild" presStyleCnt="0"/>
      <dgm:spPr/>
    </dgm:pt>
    <dgm:pt modelId="{3720DFA4-E046-481B-BDB4-115F76D29F86}" type="pres">
      <dgm:prSet presAssocID="{4ED316CE-B760-410D-A4D8-61F08E014C4F}" presName="conn2-1" presStyleLbl="parChTrans1D2" presStyleIdx="0" presStyleCnt="3"/>
      <dgm:spPr/>
    </dgm:pt>
    <dgm:pt modelId="{01CB639A-DC5C-4C74-BCB5-800E9F86F25C}" type="pres">
      <dgm:prSet presAssocID="{4ED316CE-B760-410D-A4D8-61F08E014C4F}" presName="connTx" presStyleLbl="parChTrans1D2" presStyleIdx="0" presStyleCnt="3"/>
      <dgm:spPr/>
    </dgm:pt>
    <dgm:pt modelId="{3BEF051C-AE1A-4578-A788-4255FC9EFCB7}" type="pres">
      <dgm:prSet presAssocID="{D2B6C449-0C1F-4064-9502-8A53133E184E}" presName="root2" presStyleCnt="0"/>
      <dgm:spPr/>
    </dgm:pt>
    <dgm:pt modelId="{B6A2CD4F-D313-478F-BDB0-D56B09FA2E3F}" type="pres">
      <dgm:prSet presAssocID="{D2B6C449-0C1F-4064-9502-8A53133E184E}" presName="LevelTwoTextNode" presStyleLbl="node2" presStyleIdx="0" presStyleCnt="3" custScaleX="227613" custScaleY="97700">
        <dgm:presLayoutVars>
          <dgm:chPref val="3"/>
        </dgm:presLayoutVars>
      </dgm:prSet>
      <dgm:spPr/>
    </dgm:pt>
    <dgm:pt modelId="{ACFC3AAD-BE7A-43BB-B2DC-0420F581B080}" type="pres">
      <dgm:prSet presAssocID="{D2B6C449-0C1F-4064-9502-8A53133E184E}" presName="level3hierChild" presStyleCnt="0"/>
      <dgm:spPr/>
    </dgm:pt>
    <dgm:pt modelId="{0DB15D7E-B684-43CF-AE4C-FEE3E2730308}" type="pres">
      <dgm:prSet presAssocID="{1559204F-FF61-4BF0-9A07-CBA45B72A643}" presName="conn2-1" presStyleLbl="parChTrans1D2" presStyleIdx="1" presStyleCnt="3"/>
      <dgm:spPr/>
    </dgm:pt>
    <dgm:pt modelId="{9F3280B4-844A-45F1-9C0E-E4ED6826D9A0}" type="pres">
      <dgm:prSet presAssocID="{1559204F-FF61-4BF0-9A07-CBA45B72A643}" presName="connTx" presStyleLbl="parChTrans1D2" presStyleIdx="1" presStyleCnt="3"/>
      <dgm:spPr/>
    </dgm:pt>
    <dgm:pt modelId="{FE731295-D07A-4AAB-8B92-D3DA8C7C8053}" type="pres">
      <dgm:prSet presAssocID="{E899FCBF-4C61-4B48-9428-09BF67224233}" presName="root2" presStyleCnt="0"/>
      <dgm:spPr/>
    </dgm:pt>
    <dgm:pt modelId="{07D42675-03A5-4FDC-9393-55077CC9E982}" type="pres">
      <dgm:prSet presAssocID="{E899FCBF-4C61-4B48-9428-09BF67224233}" presName="LevelTwoTextNode" presStyleLbl="node2" presStyleIdx="1" presStyleCnt="3" custScaleX="227613" custScaleY="94867">
        <dgm:presLayoutVars>
          <dgm:chPref val="3"/>
        </dgm:presLayoutVars>
      </dgm:prSet>
      <dgm:spPr/>
    </dgm:pt>
    <dgm:pt modelId="{0E3174F4-789C-49AC-B2AD-353540CABB4F}" type="pres">
      <dgm:prSet presAssocID="{E899FCBF-4C61-4B48-9428-09BF67224233}" presName="level3hierChild" presStyleCnt="0"/>
      <dgm:spPr/>
    </dgm:pt>
    <dgm:pt modelId="{146A7D02-6C75-4CD1-B9B5-D9E5AC4C69DC}" type="pres">
      <dgm:prSet presAssocID="{B9E09133-D842-41D5-BC13-7DED8772B036}" presName="conn2-1" presStyleLbl="parChTrans1D2" presStyleIdx="2" presStyleCnt="3"/>
      <dgm:spPr/>
    </dgm:pt>
    <dgm:pt modelId="{EB1A9C48-3C0D-4374-B208-BC95DEC28569}" type="pres">
      <dgm:prSet presAssocID="{B9E09133-D842-41D5-BC13-7DED8772B036}" presName="connTx" presStyleLbl="parChTrans1D2" presStyleIdx="2" presStyleCnt="3"/>
      <dgm:spPr/>
    </dgm:pt>
    <dgm:pt modelId="{8764C426-9D69-4C0F-BABB-BC5E093E951A}" type="pres">
      <dgm:prSet presAssocID="{2DF121A2-5FD9-4E50-AA19-E59D934FCF6D}" presName="root2" presStyleCnt="0"/>
      <dgm:spPr/>
    </dgm:pt>
    <dgm:pt modelId="{A6AFCE77-00D2-4F32-8D29-21BFD306AE81}" type="pres">
      <dgm:prSet presAssocID="{2DF121A2-5FD9-4E50-AA19-E59D934FCF6D}" presName="LevelTwoTextNode" presStyleLbl="node2" presStyleIdx="2" presStyleCnt="3" custScaleX="230889" custScaleY="82449">
        <dgm:presLayoutVars>
          <dgm:chPref val="3"/>
        </dgm:presLayoutVars>
      </dgm:prSet>
      <dgm:spPr/>
    </dgm:pt>
    <dgm:pt modelId="{D99CEA50-E4C0-4A84-9B7A-DE98B62C0B27}" type="pres">
      <dgm:prSet presAssocID="{2DF121A2-5FD9-4E50-AA19-E59D934FCF6D}" presName="level3hierChild" presStyleCnt="0"/>
      <dgm:spPr/>
    </dgm:pt>
  </dgm:ptLst>
  <dgm:cxnLst>
    <dgm:cxn modelId="{A9360206-3C9D-465C-8FF8-933FD167CB5E}" type="presOf" srcId="{4ED316CE-B760-410D-A4D8-61F08E014C4F}" destId="{01CB639A-DC5C-4C74-BCB5-800E9F86F25C}" srcOrd="1" destOrd="0" presId="urn:microsoft.com/office/officeart/2008/layout/HorizontalMultiLevelHierarchy"/>
    <dgm:cxn modelId="{9E99BF10-4126-4014-888B-0E519807FC47}" type="presOf" srcId="{1559204F-FF61-4BF0-9A07-CBA45B72A643}" destId="{0DB15D7E-B684-43CF-AE4C-FEE3E2730308}" srcOrd="0" destOrd="0" presId="urn:microsoft.com/office/officeart/2008/layout/HorizontalMultiLevelHierarchy"/>
    <dgm:cxn modelId="{693DA638-4CDA-4921-B02F-91741958096A}" type="presOf" srcId="{1559204F-FF61-4BF0-9A07-CBA45B72A643}" destId="{9F3280B4-844A-45F1-9C0E-E4ED6826D9A0}" srcOrd="1" destOrd="0" presId="urn:microsoft.com/office/officeart/2008/layout/HorizontalMultiLevelHierarchy"/>
    <dgm:cxn modelId="{AAADB85E-A394-4C71-B8FF-4B3E3A07D73B}" type="presOf" srcId="{E0665564-F0C6-478A-9077-1E1A7ECA5AFC}" destId="{3C9A3F07-C7BB-4EC3-AAD6-B4DA2649FD1D}" srcOrd="0" destOrd="0" presId="urn:microsoft.com/office/officeart/2008/layout/HorizontalMultiLevelHierarchy"/>
    <dgm:cxn modelId="{9539BA65-77E3-4276-B2BE-78E91D6002AE}" type="presOf" srcId="{D2B6C449-0C1F-4064-9502-8A53133E184E}" destId="{B6A2CD4F-D313-478F-BDB0-D56B09FA2E3F}" srcOrd="0" destOrd="0" presId="urn:microsoft.com/office/officeart/2008/layout/HorizontalMultiLevelHierarchy"/>
    <dgm:cxn modelId="{23017D79-183B-4FCA-A62F-85C0221961E2}" type="presOf" srcId="{2DF121A2-5FD9-4E50-AA19-E59D934FCF6D}" destId="{A6AFCE77-00D2-4F32-8D29-21BFD306AE81}" srcOrd="0" destOrd="0" presId="urn:microsoft.com/office/officeart/2008/layout/HorizontalMultiLevelHierarchy"/>
    <dgm:cxn modelId="{343AE279-2C0B-4EA7-B326-B22A11C313DB}" type="presOf" srcId="{B9E09133-D842-41D5-BC13-7DED8772B036}" destId="{EB1A9C48-3C0D-4374-B208-BC95DEC28569}" srcOrd="1" destOrd="0" presId="urn:microsoft.com/office/officeart/2008/layout/HorizontalMultiLevelHierarchy"/>
    <dgm:cxn modelId="{C1CF798C-F51C-4A71-8ABE-C7C625FA5838}" type="presOf" srcId="{B9E09133-D842-41D5-BC13-7DED8772B036}" destId="{146A7D02-6C75-4CD1-B9B5-D9E5AC4C69DC}" srcOrd="0" destOrd="0" presId="urn:microsoft.com/office/officeart/2008/layout/HorizontalMultiLevelHierarchy"/>
    <dgm:cxn modelId="{CD91D29A-BF59-48A7-A09A-9746E7106426}" type="presOf" srcId="{8E5C1F42-FECC-4B8E-BFE3-F75C27BF7DDF}" destId="{8C21749C-1F2E-4951-90AD-39B864F4AB56}" srcOrd="0" destOrd="0" presId="urn:microsoft.com/office/officeart/2008/layout/HorizontalMultiLevelHierarchy"/>
    <dgm:cxn modelId="{D3D516B2-913E-4BC8-8455-680C028273D0}" srcId="{8E5C1F42-FECC-4B8E-BFE3-F75C27BF7DDF}" destId="{D2B6C449-0C1F-4064-9502-8A53133E184E}" srcOrd="0" destOrd="0" parTransId="{4ED316CE-B760-410D-A4D8-61F08E014C4F}" sibTransId="{A22049EF-2F75-4B90-98E0-49C52381B4D1}"/>
    <dgm:cxn modelId="{8B4F8CC0-D6DD-4AE4-84B4-DB747275B828}" type="presOf" srcId="{4ED316CE-B760-410D-A4D8-61F08E014C4F}" destId="{3720DFA4-E046-481B-BDB4-115F76D29F86}" srcOrd="0" destOrd="0" presId="urn:microsoft.com/office/officeart/2008/layout/HorizontalMultiLevelHierarchy"/>
    <dgm:cxn modelId="{B63FB0D9-67C4-472C-8A52-E1EE722312CE}" type="presOf" srcId="{E899FCBF-4C61-4B48-9428-09BF67224233}" destId="{07D42675-03A5-4FDC-9393-55077CC9E982}" srcOrd="0" destOrd="0" presId="urn:microsoft.com/office/officeart/2008/layout/HorizontalMultiLevelHierarchy"/>
    <dgm:cxn modelId="{58810EF3-AF29-4114-B127-9B55009AFF6D}" srcId="{8E5C1F42-FECC-4B8E-BFE3-F75C27BF7DDF}" destId="{E899FCBF-4C61-4B48-9428-09BF67224233}" srcOrd="1" destOrd="0" parTransId="{1559204F-FF61-4BF0-9A07-CBA45B72A643}" sibTransId="{23E8CC6F-4A25-4789-8B2F-1527109C5ED5}"/>
    <dgm:cxn modelId="{3D3C62F5-73D4-485B-86BF-1023DCEB167C}" srcId="{8E5C1F42-FECC-4B8E-BFE3-F75C27BF7DDF}" destId="{2DF121A2-5FD9-4E50-AA19-E59D934FCF6D}" srcOrd="2" destOrd="0" parTransId="{B9E09133-D842-41D5-BC13-7DED8772B036}" sibTransId="{62FE95AE-A36F-4BE0-8997-861699908C57}"/>
    <dgm:cxn modelId="{031D1EF7-D870-4B76-9B07-657F1403DDDD}" srcId="{E0665564-F0C6-478A-9077-1E1A7ECA5AFC}" destId="{8E5C1F42-FECC-4B8E-BFE3-F75C27BF7DDF}" srcOrd="0" destOrd="0" parTransId="{31762C2B-4764-48C3-B733-7A99B3CB1C2D}" sibTransId="{D1AF906B-BED4-4B75-B9BA-9C6DE97FD561}"/>
    <dgm:cxn modelId="{19C6D6D6-0344-4BF1-B598-AC75A67F0C74}" type="presParOf" srcId="{3C9A3F07-C7BB-4EC3-AAD6-B4DA2649FD1D}" destId="{BF4F6C63-1B6E-413A-9BEE-246E38F84BDF}" srcOrd="0" destOrd="0" presId="urn:microsoft.com/office/officeart/2008/layout/HorizontalMultiLevelHierarchy"/>
    <dgm:cxn modelId="{281463A4-5CF8-400A-BCA0-C2DC6B3BB3C7}" type="presParOf" srcId="{BF4F6C63-1B6E-413A-9BEE-246E38F84BDF}" destId="{8C21749C-1F2E-4951-90AD-39B864F4AB56}" srcOrd="0" destOrd="0" presId="urn:microsoft.com/office/officeart/2008/layout/HorizontalMultiLevelHierarchy"/>
    <dgm:cxn modelId="{D9236264-1414-41DE-9C8F-F5EC6B30E0E0}" type="presParOf" srcId="{BF4F6C63-1B6E-413A-9BEE-246E38F84BDF}" destId="{F884F0B0-087F-4161-9478-3E85E5D20052}" srcOrd="1" destOrd="0" presId="urn:microsoft.com/office/officeart/2008/layout/HorizontalMultiLevelHierarchy"/>
    <dgm:cxn modelId="{B6E30C08-88C0-4BDE-8930-70F639B4DE71}" type="presParOf" srcId="{F884F0B0-087F-4161-9478-3E85E5D20052}" destId="{3720DFA4-E046-481B-BDB4-115F76D29F86}" srcOrd="0" destOrd="0" presId="urn:microsoft.com/office/officeart/2008/layout/HorizontalMultiLevelHierarchy"/>
    <dgm:cxn modelId="{7EB76DE9-4BBD-4B05-B4A8-BF71FC46DF81}" type="presParOf" srcId="{3720DFA4-E046-481B-BDB4-115F76D29F86}" destId="{01CB639A-DC5C-4C74-BCB5-800E9F86F25C}" srcOrd="0" destOrd="0" presId="urn:microsoft.com/office/officeart/2008/layout/HorizontalMultiLevelHierarchy"/>
    <dgm:cxn modelId="{623188DB-169F-4ADB-8D37-3B834922BED5}" type="presParOf" srcId="{F884F0B0-087F-4161-9478-3E85E5D20052}" destId="{3BEF051C-AE1A-4578-A788-4255FC9EFCB7}" srcOrd="1" destOrd="0" presId="urn:microsoft.com/office/officeart/2008/layout/HorizontalMultiLevelHierarchy"/>
    <dgm:cxn modelId="{3B167F11-D9AB-489C-B1D0-0B8F1D1CE67D}" type="presParOf" srcId="{3BEF051C-AE1A-4578-A788-4255FC9EFCB7}" destId="{B6A2CD4F-D313-478F-BDB0-D56B09FA2E3F}" srcOrd="0" destOrd="0" presId="urn:microsoft.com/office/officeart/2008/layout/HorizontalMultiLevelHierarchy"/>
    <dgm:cxn modelId="{0B7135F5-D9E9-41FC-92C7-711F1677374F}" type="presParOf" srcId="{3BEF051C-AE1A-4578-A788-4255FC9EFCB7}" destId="{ACFC3AAD-BE7A-43BB-B2DC-0420F581B080}" srcOrd="1" destOrd="0" presId="urn:microsoft.com/office/officeart/2008/layout/HorizontalMultiLevelHierarchy"/>
    <dgm:cxn modelId="{57A1E2FE-2994-42C7-980D-70C91DF2B821}" type="presParOf" srcId="{F884F0B0-087F-4161-9478-3E85E5D20052}" destId="{0DB15D7E-B684-43CF-AE4C-FEE3E2730308}" srcOrd="2" destOrd="0" presId="urn:microsoft.com/office/officeart/2008/layout/HorizontalMultiLevelHierarchy"/>
    <dgm:cxn modelId="{B895E894-9A31-4DEB-912D-430ED27C8E30}" type="presParOf" srcId="{0DB15D7E-B684-43CF-AE4C-FEE3E2730308}" destId="{9F3280B4-844A-45F1-9C0E-E4ED6826D9A0}" srcOrd="0" destOrd="0" presId="urn:microsoft.com/office/officeart/2008/layout/HorizontalMultiLevelHierarchy"/>
    <dgm:cxn modelId="{6C02D8ED-7315-49F7-86F6-A8750F6D2263}" type="presParOf" srcId="{F884F0B0-087F-4161-9478-3E85E5D20052}" destId="{FE731295-D07A-4AAB-8B92-D3DA8C7C8053}" srcOrd="3" destOrd="0" presId="urn:microsoft.com/office/officeart/2008/layout/HorizontalMultiLevelHierarchy"/>
    <dgm:cxn modelId="{ADE43A20-0CF1-4335-B821-4D7FD6422EF2}" type="presParOf" srcId="{FE731295-D07A-4AAB-8B92-D3DA8C7C8053}" destId="{07D42675-03A5-4FDC-9393-55077CC9E982}" srcOrd="0" destOrd="0" presId="urn:microsoft.com/office/officeart/2008/layout/HorizontalMultiLevelHierarchy"/>
    <dgm:cxn modelId="{AFFFF048-53ED-4080-92B7-3C44A0028662}" type="presParOf" srcId="{FE731295-D07A-4AAB-8B92-D3DA8C7C8053}" destId="{0E3174F4-789C-49AC-B2AD-353540CABB4F}" srcOrd="1" destOrd="0" presId="urn:microsoft.com/office/officeart/2008/layout/HorizontalMultiLevelHierarchy"/>
    <dgm:cxn modelId="{B731A497-BDA1-4C54-9796-80FCE4935402}" type="presParOf" srcId="{F884F0B0-087F-4161-9478-3E85E5D20052}" destId="{146A7D02-6C75-4CD1-B9B5-D9E5AC4C69DC}" srcOrd="4" destOrd="0" presId="urn:microsoft.com/office/officeart/2008/layout/HorizontalMultiLevelHierarchy"/>
    <dgm:cxn modelId="{5C6FB25E-0F96-4971-94AE-4FC7E42E7C45}" type="presParOf" srcId="{146A7D02-6C75-4CD1-B9B5-D9E5AC4C69DC}" destId="{EB1A9C48-3C0D-4374-B208-BC95DEC28569}" srcOrd="0" destOrd="0" presId="urn:microsoft.com/office/officeart/2008/layout/HorizontalMultiLevelHierarchy"/>
    <dgm:cxn modelId="{B43D5AF5-8289-4C71-B72D-99F509820631}" type="presParOf" srcId="{F884F0B0-087F-4161-9478-3E85E5D20052}" destId="{8764C426-9D69-4C0F-BABB-BC5E093E951A}" srcOrd="5" destOrd="0" presId="urn:microsoft.com/office/officeart/2008/layout/HorizontalMultiLevelHierarchy"/>
    <dgm:cxn modelId="{662FEC5E-EB9D-4040-92B6-63B642888E99}" type="presParOf" srcId="{8764C426-9D69-4C0F-BABB-BC5E093E951A}" destId="{A6AFCE77-00D2-4F32-8D29-21BFD306AE81}" srcOrd="0" destOrd="0" presId="urn:microsoft.com/office/officeart/2008/layout/HorizontalMultiLevelHierarchy"/>
    <dgm:cxn modelId="{A236518E-17BA-48CD-ACFF-B72ADC0BC646}" type="presParOf" srcId="{8764C426-9D69-4C0F-BABB-BC5E093E951A}" destId="{D99CEA50-E4C0-4A84-9B7A-DE98B62C0B2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3F2C94-614B-4BE8-AB0E-3C657003E7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1B0A01-DAFC-4939-9FEC-275C76ABA17A}">
      <dgm:prSet phldrT="[文本]"/>
      <dgm:spPr/>
      <dgm:t>
        <a:bodyPr/>
        <a:lstStyle/>
        <a:p>
          <a:r>
            <a:rPr lang="zh-CN" altLang="en-US" dirty="0"/>
            <a:t>股东</a:t>
          </a:r>
        </a:p>
      </dgm:t>
    </dgm:pt>
    <dgm:pt modelId="{948A112B-FD02-4A87-A7FB-112A598B5F02}" cxnId="{FABC75E6-3A6B-4BF8-89C9-168D9F4CD391}" type="parTrans">
      <dgm:prSet/>
      <dgm:spPr/>
      <dgm:t>
        <a:bodyPr/>
        <a:lstStyle/>
        <a:p>
          <a:endParaRPr lang="zh-CN" altLang="en-US"/>
        </a:p>
      </dgm:t>
    </dgm:pt>
    <dgm:pt modelId="{B1CBD7D2-338F-43B4-A5E2-EBB1B5B245C4}" cxnId="{FABC75E6-3A6B-4BF8-89C9-168D9F4CD391}" type="sibTrans">
      <dgm:prSet/>
      <dgm:spPr/>
      <dgm:t>
        <a:bodyPr/>
        <a:lstStyle/>
        <a:p>
          <a:endParaRPr lang="zh-CN" altLang="en-US"/>
        </a:p>
      </dgm:t>
    </dgm:pt>
    <dgm:pt modelId="{A84FC08E-1D93-4E80-A497-28FC17F56864}">
      <dgm:prSet phldrT="[文本]"/>
      <dgm:spPr/>
      <dgm:t>
        <a:bodyPr/>
        <a:lstStyle/>
        <a:p>
          <a:r>
            <a:rPr lang="zh-CN" altLang="en-US" dirty="0"/>
            <a:t>注册</a:t>
          </a:r>
          <a:endParaRPr lang="en-US" altLang="zh-CN" dirty="0"/>
        </a:p>
        <a:p>
          <a:r>
            <a:rPr lang="zh-CN" altLang="en-US" dirty="0"/>
            <a:t>登记</a:t>
          </a:r>
        </a:p>
      </dgm:t>
    </dgm:pt>
    <dgm:pt modelId="{0A927E43-B33C-4AF1-8067-0C5C8AF85941}" cxnId="{79F528DF-8A18-45D2-8001-3254F215970D}" type="parTrans">
      <dgm:prSet/>
      <dgm:spPr/>
      <dgm:t>
        <a:bodyPr/>
        <a:lstStyle/>
        <a:p>
          <a:endParaRPr lang="zh-CN" altLang="en-US"/>
        </a:p>
      </dgm:t>
    </dgm:pt>
    <dgm:pt modelId="{3BC743C4-AA2F-460D-BF2B-9BC97D6BC9F9}" cxnId="{79F528DF-8A18-45D2-8001-3254F215970D}" type="sibTrans">
      <dgm:prSet/>
      <dgm:spPr/>
      <dgm:t>
        <a:bodyPr/>
        <a:lstStyle/>
        <a:p>
          <a:endParaRPr lang="zh-CN" altLang="en-US"/>
        </a:p>
      </dgm:t>
    </dgm:pt>
    <dgm:pt modelId="{09D68AED-1CEA-45D6-8ED0-5588CC397E37}">
      <dgm:prSet phldrT="[文本]"/>
      <dgm:spPr/>
      <dgm:t>
        <a:bodyPr/>
        <a:lstStyle/>
        <a:p>
          <a:r>
            <a:rPr lang="zh-CN" altLang="en-US" dirty="0"/>
            <a:t>投票</a:t>
          </a:r>
        </a:p>
      </dgm:t>
    </dgm:pt>
    <dgm:pt modelId="{ABD4917C-6856-4607-9A94-A1AC6AFB8966}" cxnId="{62C8CEFF-00F2-4F97-825F-A30C703289E1}" type="parTrans">
      <dgm:prSet/>
      <dgm:spPr/>
      <dgm:t>
        <a:bodyPr/>
        <a:lstStyle/>
        <a:p>
          <a:endParaRPr lang="zh-CN" altLang="en-US"/>
        </a:p>
      </dgm:t>
    </dgm:pt>
    <dgm:pt modelId="{96AD013F-2D85-40AF-B239-80D35AE654EB}" cxnId="{62C8CEFF-00F2-4F97-825F-A30C703289E1}" type="sibTrans">
      <dgm:prSet/>
      <dgm:spPr/>
      <dgm:t>
        <a:bodyPr/>
        <a:lstStyle/>
        <a:p>
          <a:endParaRPr lang="zh-CN" altLang="en-US"/>
        </a:p>
      </dgm:t>
    </dgm:pt>
    <dgm:pt modelId="{424D0B04-9B75-4940-8E98-F5748836DD22}" type="pres">
      <dgm:prSet presAssocID="{DA3F2C94-614B-4BE8-AB0E-3C657003E7E3}" presName="Name0" presStyleCnt="0">
        <dgm:presLayoutVars>
          <dgm:dir/>
          <dgm:animLvl val="lvl"/>
          <dgm:resizeHandles val="exact"/>
        </dgm:presLayoutVars>
      </dgm:prSet>
      <dgm:spPr/>
    </dgm:pt>
    <dgm:pt modelId="{393F4398-6182-44A4-842D-964560FE4118}" type="pres">
      <dgm:prSet presAssocID="{D21B0A01-DAFC-4939-9FEC-275C76ABA17A}" presName="parTxOnly" presStyleLbl="node1" presStyleIdx="0" presStyleCnt="3" custLinFactNeighborX="-603" custLinFactNeighborY="-1114">
        <dgm:presLayoutVars>
          <dgm:chMax val="0"/>
          <dgm:chPref val="0"/>
          <dgm:bulletEnabled val="1"/>
        </dgm:presLayoutVars>
      </dgm:prSet>
      <dgm:spPr/>
    </dgm:pt>
    <dgm:pt modelId="{FF316BB9-E0B1-426F-8FDD-81DBCA8E1250}" type="pres">
      <dgm:prSet presAssocID="{B1CBD7D2-338F-43B4-A5E2-EBB1B5B245C4}" presName="parTxOnlySpace" presStyleCnt="0"/>
      <dgm:spPr/>
    </dgm:pt>
    <dgm:pt modelId="{860A5975-4762-4D86-9914-41E7B5E43745}" type="pres">
      <dgm:prSet presAssocID="{A84FC08E-1D93-4E80-A497-28FC17F5686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214EB46-EAC4-4AD8-9F4D-8A9BB938E9C4}" type="pres">
      <dgm:prSet presAssocID="{3BC743C4-AA2F-460D-BF2B-9BC97D6BC9F9}" presName="parTxOnlySpace" presStyleCnt="0"/>
      <dgm:spPr/>
    </dgm:pt>
    <dgm:pt modelId="{B0EB6CCD-1113-4237-8FFB-165A1A45BC72}" type="pres">
      <dgm:prSet presAssocID="{09D68AED-1CEA-45D6-8ED0-5588CC397E3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DC79F03-8759-4715-BB1C-0F6EF3A135D8}" type="presOf" srcId="{D21B0A01-DAFC-4939-9FEC-275C76ABA17A}" destId="{393F4398-6182-44A4-842D-964560FE4118}" srcOrd="0" destOrd="0" presId="urn:microsoft.com/office/officeart/2005/8/layout/chevron1"/>
    <dgm:cxn modelId="{D83B0A30-4EE3-44D4-837A-CF3D8A3FA139}" type="presOf" srcId="{09D68AED-1CEA-45D6-8ED0-5588CC397E37}" destId="{B0EB6CCD-1113-4237-8FFB-165A1A45BC72}" srcOrd="0" destOrd="0" presId="urn:microsoft.com/office/officeart/2005/8/layout/chevron1"/>
    <dgm:cxn modelId="{B2352A9A-5167-48F7-8425-962A2285FFC8}" type="presOf" srcId="{DA3F2C94-614B-4BE8-AB0E-3C657003E7E3}" destId="{424D0B04-9B75-4940-8E98-F5748836DD22}" srcOrd="0" destOrd="0" presId="urn:microsoft.com/office/officeart/2005/8/layout/chevron1"/>
    <dgm:cxn modelId="{340F1AC4-6C0B-4655-98DE-999C43FF19D0}" type="presOf" srcId="{A84FC08E-1D93-4E80-A497-28FC17F56864}" destId="{860A5975-4762-4D86-9914-41E7B5E43745}" srcOrd="0" destOrd="0" presId="urn:microsoft.com/office/officeart/2005/8/layout/chevron1"/>
    <dgm:cxn modelId="{79F528DF-8A18-45D2-8001-3254F215970D}" srcId="{DA3F2C94-614B-4BE8-AB0E-3C657003E7E3}" destId="{A84FC08E-1D93-4E80-A497-28FC17F56864}" srcOrd="1" destOrd="0" parTransId="{0A927E43-B33C-4AF1-8067-0C5C8AF85941}" sibTransId="{3BC743C4-AA2F-460D-BF2B-9BC97D6BC9F9}"/>
    <dgm:cxn modelId="{FABC75E6-3A6B-4BF8-89C9-168D9F4CD391}" srcId="{DA3F2C94-614B-4BE8-AB0E-3C657003E7E3}" destId="{D21B0A01-DAFC-4939-9FEC-275C76ABA17A}" srcOrd="0" destOrd="0" parTransId="{948A112B-FD02-4A87-A7FB-112A598B5F02}" sibTransId="{B1CBD7D2-338F-43B4-A5E2-EBB1B5B245C4}"/>
    <dgm:cxn modelId="{62C8CEFF-00F2-4F97-825F-A30C703289E1}" srcId="{DA3F2C94-614B-4BE8-AB0E-3C657003E7E3}" destId="{09D68AED-1CEA-45D6-8ED0-5588CC397E37}" srcOrd="2" destOrd="0" parTransId="{ABD4917C-6856-4607-9A94-A1AC6AFB8966}" sibTransId="{96AD013F-2D85-40AF-B239-80D35AE654EB}"/>
    <dgm:cxn modelId="{A85C27C2-9409-4032-B058-728596FFCEED}" type="presParOf" srcId="{424D0B04-9B75-4940-8E98-F5748836DD22}" destId="{393F4398-6182-44A4-842D-964560FE4118}" srcOrd="0" destOrd="0" presId="urn:microsoft.com/office/officeart/2005/8/layout/chevron1"/>
    <dgm:cxn modelId="{7205233A-8707-461C-B3AA-EC4AE3E143DC}" type="presParOf" srcId="{424D0B04-9B75-4940-8E98-F5748836DD22}" destId="{FF316BB9-E0B1-426F-8FDD-81DBCA8E1250}" srcOrd="1" destOrd="0" presId="urn:microsoft.com/office/officeart/2005/8/layout/chevron1"/>
    <dgm:cxn modelId="{E8B5D9B7-AECC-41DD-860F-9485DECB1A0A}" type="presParOf" srcId="{424D0B04-9B75-4940-8E98-F5748836DD22}" destId="{860A5975-4762-4D86-9914-41E7B5E43745}" srcOrd="2" destOrd="0" presId="urn:microsoft.com/office/officeart/2005/8/layout/chevron1"/>
    <dgm:cxn modelId="{771DAF3A-7D10-4DF9-9934-A45703799F9F}" type="presParOf" srcId="{424D0B04-9B75-4940-8E98-F5748836DD22}" destId="{A214EB46-EAC4-4AD8-9F4D-8A9BB938E9C4}" srcOrd="3" destOrd="0" presId="urn:microsoft.com/office/officeart/2005/8/layout/chevron1"/>
    <dgm:cxn modelId="{2E20393D-165F-486C-A81D-E7D49A8F6F6D}" type="presParOf" srcId="{424D0B04-9B75-4940-8E98-F5748836DD22}" destId="{B0EB6CCD-1113-4237-8FFB-165A1A45BC7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C72D5E-EE4E-45CB-B40D-34A3B23B44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4C6A8A-7AFF-4CB7-9576-C5F6C026E9F7}">
      <dgm:prSet phldrT="[文本]"/>
      <dgm:spPr/>
      <dgm:t>
        <a:bodyPr/>
        <a:lstStyle/>
        <a:p>
          <a:r>
            <a:rPr lang="zh-CN" altLang="en-US" dirty="0"/>
            <a:t>提高投票结果的真实性和安全性</a:t>
          </a:r>
          <a:endParaRPr lang="zh-CN" altLang="en-US" dirty="0"/>
        </a:p>
      </dgm:t>
    </dgm:pt>
    <dgm:pt modelId="{D834F812-E48C-40E8-A779-F7662BE125F7}" cxnId="{4D64CACF-1F1C-4A4A-BCC8-0FCFDACF87F9}" type="parTrans">
      <dgm:prSet/>
      <dgm:spPr/>
      <dgm:t>
        <a:bodyPr/>
        <a:lstStyle/>
        <a:p>
          <a:endParaRPr lang="zh-CN" altLang="en-US"/>
        </a:p>
      </dgm:t>
    </dgm:pt>
    <dgm:pt modelId="{1581BE05-BCEA-4B04-B865-20924B438F48}" cxnId="{4D64CACF-1F1C-4A4A-BCC8-0FCFDACF87F9}" type="sibTrans">
      <dgm:prSet/>
      <dgm:spPr/>
      <dgm:t>
        <a:bodyPr/>
        <a:lstStyle/>
        <a:p>
          <a:endParaRPr lang="zh-CN" altLang="en-US"/>
        </a:p>
      </dgm:t>
    </dgm:pt>
    <dgm:pt modelId="{0EB3AA66-D821-4B92-B03D-54C10F689A46}">
      <dgm:prSet phldrT="[文本]"/>
      <dgm:spPr/>
      <dgm:t>
        <a:bodyPr/>
        <a:lstStyle/>
        <a:p>
          <a:r>
            <a:rPr lang="zh-CN" altLang="en-US" dirty="0"/>
            <a:t>简化流程，提高参与度</a:t>
          </a:r>
          <a:endParaRPr lang="zh-CN" altLang="en-US" dirty="0"/>
        </a:p>
      </dgm:t>
    </dgm:pt>
    <dgm:pt modelId="{533387DC-74C8-4891-B180-C194E4B26416}" cxnId="{47940BC7-A24D-4A6B-BA36-C98CF3038FFC}" type="parTrans">
      <dgm:prSet/>
      <dgm:spPr/>
      <dgm:t>
        <a:bodyPr/>
        <a:lstStyle/>
        <a:p>
          <a:endParaRPr lang="zh-CN" altLang="en-US"/>
        </a:p>
      </dgm:t>
    </dgm:pt>
    <dgm:pt modelId="{BEB2165B-5A64-4E75-A3FD-5C1513E3DB57}" cxnId="{47940BC7-A24D-4A6B-BA36-C98CF3038FFC}" type="sibTrans">
      <dgm:prSet/>
      <dgm:spPr/>
      <dgm:t>
        <a:bodyPr/>
        <a:lstStyle/>
        <a:p>
          <a:endParaRPr lang="zh-CN" altLang="en-US"/>
        </a:p>
      </dgm:t>
    </dgm:pt>
    <dgm:pt modelId="{41C98B93-F500-49AE-8E4A-9C6769C76388}">
      <dgm:prSet phldrT="[文本]"/>
      <dgm:spPr/>
      <dgm:t>
        <a:bodyPr/>
        <a:lstStyle/>
        <a:p>
          <a:r>
            <a:rPr lang="zh-CN" altLang="en-US" dirty="0"/>
            <a:t>写入智能合约，提高了执行力</a:t>
          </a:r>
          <a:endParaRPr lang="zh-CN" altLang="en-US" dirty="0"/>
        </a:p>
      </dgm:t>
    </dgm:pt>
    <dgm:pt modelId="{9E83BE0D-705D-4C96-8A66-D9D59EBCA528}" cxnId="{D1DE5C24-E83B-4172-9D67-6FCFCFC29EA3}" type="parTrans">
      <dgm:prSet/>
      <dgm:spPr/>
      <dgm:t>
        <a:bodyPr/>
        <a:lstStyle/>
        <a:p>
          <a:endParaRPr lang="zh-CN" altLang="en-US"/>
        </a:p>
      </dgm:t>
    </dgm:pt>
    <dgm:pt modelId="{333D748A-FEA2-46BE-B4BD-33A9A206CF4A}" cxnId="{D1DE5C24-E83B-4172-9D67-6FCFCFC29EA3}" type="sibTrans">
      <dgm:prSet/>
      <dgm:spPr/>
      <dgm:t>
        <a:bodyPr/>
        <a:lstStyle/>
        <a:p>
          <a:endParaRPr lang="zh-CN" altLang="en-US"/>
        </a:p>
      </dgm:t>
    </dgm:pt>
    <dgm:pt modelId="{D8662DEF-ACF1-4B10-B54A-FC0A4AEF50FD}" type="pres">
      <dgm:prSet presAssocID="{7DC72D5E-EE4E-45CB-B40D-34A3B23B4438}" presName="linear" presStyleCnt="0">
        <dgm:presLayoutVars>
          <dgm:dir/>
          <dgm:animLvl val="lvl"/>
          <dgm:resizeHandles val="exact"/>
        </dgm:presLayoutVars>
      </dgm:prSet>
      <dgm:spPr/>
    </dgm:pt>
    <dgm:pt modelId="{CE522D2F-8600-4541-A298-84FB91F84638}" type="pres">
      <dgm:prSet presAssocID="{E84C6A8A-7AFF-4CB7-9576-C5F6C026E9F7}" presName="parentLin" presStyleCnt="0"/>
      <dgm:spPr/>
    </dgm:pt>
    <dgm:pt modelId="{FB94FA1E-9A96-4D62-B81C-35B115378ECA}" type="pres">
      <dgm:prSet presAssocID="{E84C6A8A-7AFF-4CB7-9576-C5F6C026E9F7}" presName="parentLeftMargin" presStyleLbl="node1" presStyleIdx="0" presStyleCnt="3"/>
      <dgm:spPr/>
    </dgm:pt>
    <dgm:pt modelId="{1A455387-BB83-4C63-B6AD-BA4F1EFABDE4}" type="pres">
      <dgm:prSet presAssocID="{E84C6A8A-7AFF-4CB7-9576-C5F6C026E9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9BE364-61FE-44CC-A933-4CF5789C4F6B}" type="pres">
      <dgm:prSet presAssocID="{E84C6A8A-7AFF-4CB7-9576-C5F6C026E9F7}" presName="negativeSpace" presStyleCnt="0"/>
      <dgm:spPr/>
    </dgm:pt>
    <dgm:pt modelId="{A11E63B5-9EF5-496F-A221-7927EFAB8039}" type="pres">
      <dgm:prSet presAssocID="{E84C6A8A-7AFF-4CB7-9576-C5F6C026E9F7}" presName="childText" presStyleLbl="conFgAcc1" presStyleIdx="0" presStyleCnt="3">
        <dgm:presLayoutVars>
          <dgm:bulletEnabled val="1"/>
        </dgm:presLayoutVars>
      </dgm:prSet>
      <dgm:spPr/>
    </dgm:pt>
    <dgm:pt modelId="{019E9E5A-6F83-45DE-BBD6-ED4C86EAB927}" type="pres">
      <dgm:prSet presAssocID="{1581BE05-BCEA-4B04-B865-20924B438F48}" presName="spaceBetweenRectangles" presStyleCnt="0"/>
      <dgm:spPr/>
    </dgm:pt>
    <dgm:pt modelId="{80DB4835-7C1B-4FD1-9FD5-956279629318}" type="pres">
      <dgm:prSet presAssocID="{0EB3AA66-D821-4B92-B03D-54C10F689A46}" presName="parentLin" presStyleCnt="0"/>
      <dgm:spPr/>
    </dgm:pt>
    <dgm:pt modelId="{895879FA-8738-4CAA-8F5D-48B1ACCF7DA0}" type="pres">
      <dgm:prSet presAssocID="{0EB3AA66-D821-4B92-B03D-54C10F689A46}" presName="parentLeftMargin" presStyleLbl="node1" presStyleIdx="0" presStyleCnt="3"/>
      <dgm:spPr/>
    </dgm:pt>
    <dgm:pt modelId="{23BD6945-3715-4CB4-BADE-DFC0EB498A0D}" type="pres">
      <dgm:prSet presAssocID="{0EB3AA66-D821-4B92-B03D-54C10F689A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81D455-41B0-4781-9248-4B525778DA14}" type="pres">
      <dgm:prSet presAssocID="{0EB3AA66-D821-4B92-B03D-54C10F689A46}" presName="negativeSpace" presStyleCnt="0"/>
      <dgm:spPr/>
    </dgm:pt>
    <dgm:pt modelId="{E3D7A86E-63BC-40F7-B4E8-42291D53502A}" type="pres">
      <dgm:prSet presAssocID="{0EB3AA66-D821-4B92-B03D-54C10F689A46}" presName="childText" presStyleLbl="conFgAcc1" presStyleIdx="1" presStyleCnt="3">
        <dgm:presLayoutVars>
          <dgm:bulletEnabled val="1"/>
        </dgm:presLayoutVars>
      </dgm:prSet>
      <dgm:spPr/>
    </dgm:pt>
    <dgm:pt modelId="{523B580E-F5EE-4EB0-90CE-4A5DBCA2CFAE}" type="pres">
      <dgm:prSet presAssocID="{BEB2165B-5A64-4E75-A3FD-5C1513E3DB57}" presName="spaceBetweenRectangles" presStyleCnt="0"/>
      <dgm:spPr/>
    </dgm:pt>
    <dgm:pt modelId="{B01DA0F8-63AE-4044-937B-8B0D23C46AA2}" type="pres">
      <dgm:prSet presAssocID="{41C98B93-F500-49AE-8E4A-9C6769C76388}" presName="parentLin" presStyleCnt="0"/>
      <dgm:spPr/>
    </dgm:pt>
    <dgm:pt modelId="{A6538FE6-EAD6-462B-876E-F02BA56417CF}" type="pres">
      <dgm:prSet presAssocID="{41C98B93-F500-49AE-8E4A-9C6769C76388}" presName="parentLeftMargin" presStyleLbl="node1" presStyleIdx="1" presStyleCnt="3"/>
      <dgm:spPr/>
    </dgm:pt>
    <dgm:pt modelId="{DB616CD0-D048-45AC-8271-9627A8145AC3}" type="pres">
      <dgm:prSet presAssocID="{41C98B93-F500-49AE-8E4A-9C6769C763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8B55482-5BE7-41DB-BFF3-00319690AA88}" type="pres">
      <dgm:prSet presAssocID="{41C98B93-F500-49AE-8E4A-9C6769C76388}" presName="negativeSpace" presStyleCnt="0"/>
      <dgm:spPr/>
    </dgm:pt>
    <dgm:pt modelId="{701C3867-7795-4BE4-95E5-12C421916FCF}" type="pres">
      <dgm:prSet presAssocID="{41C98B93-F500-49AE-8E4A-9C6769C763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1DE5C24-E83B-4172-9D67-6FCFCFC29EA3}" srcId="{7DC72D5E-EE4E-45CB-B40D-34A3B23B4438}" destId="{41C98B93-F500-49AE-8E4A-9C6769C76388}" srcOrd="2" destOrd="0" parTransId="{9E83BE0D-705D-4C96-8A66-D9D59EBCA528}" sibTransId="{333D748A-FEA2-46BE-B4BD-33A9A206CF4A}"/>
    <dgm:cxn modelId="{8DD31561-B6FC-473D-B9B5-C35EEFE456FF}" type="presOf" srcId="{41C98B93-F500-49AE-8E4A-9C6769C76388}" destId="{DB616CD0-D048-45AC-8271-9627A8145AC3}" srcOrd="1" destOrd="0" presId="urn:microsoft.com/office/officeart/2005/8/layout/list1"/>
    <dgm:cxn modelId="{FDEA4D4D-0853-4693-A320-4C8BB13A3626}" type="presOf" srcId="{41C98B93-F500-49AE-8E4A-9C6769C76388}" destId="{A6538FE6-EAD6-462B-876E-F02BA56417CF}" srcOrd="0" destOrd="0" presId="urn:microsoft.com/office/officeart/2005/8/layout/list1"/>
    <dgm:cxn modelId="{AE3CA48B-CD6A-486E-8F45-F358A2493D93}" type="presOf" srcId="{0EB3AA66-D821-4B92-B03D-54C10F689A46}" destId="{23BD6945-3715-4CB4-BADE-DFC0EB498A0D}" srcOrd="1" destOrd="0" presId="urn:microsoft.com/office/officeart/2005/8/layout/list1"/>
    <dgm:cxn modelId="{C3671598-63BD-4A9D-94A7-268D3EA1E5EE}" type="presOf" srcId="{E84C6A8A-7AFF-4CB7-9576-C5F6C026E9F7}" destId="{FB94FA1E-9A96-4D62-B81C-35B115378ECA}" srcOrd="0" destOrd="0" presId="urn:microsoft.com/office/officeart/2005/8/layout/list1"/>
    <dgm:cxn modelId="{530C5BB8-5A90-4300-B4E6-5A820DF42486}" type="presOf" srcId="{E84C6A8A-7AFF-4CB7-9576-C5F6C026E9F7}" destId="{1A455387-BB83-4C63-B6AD-BA4F1EFABDE4}" srcOrd="1" destOrd="0" presId="urn:microsoft.com/office/officeart/2005/8/layout/list1"/>
    <dgm:cxn modelId="{E931C4C3-C2FF-4066-BBA2-CD149A8D8302}" type="presOf" srcId="{0EB3AA66-D821-4B92-B03D-54C10F689A46}" destId="{895879FA-8738-4CAA-8F5D-48B1ACCF7DA0}" srcOrd="0" destOrd="0" presId="urn:microsoft.com/office/officeart/2005/8/layout/list1"/>
    <dgm:cxn modelId="{47940BC7-A24D-4A6B-BA36-C98CF3038FFC}" srcId="{7DC72D5E-EE4E-45CB-B40D-34A3B23B4438}" destId="{0EB3AA66-D821-4B92-B03D-54C10F689A46}" srcOrd="1" destOrd="0" parTransId="{533387DC-74C8-4891-B180-C194E4B26416}" sibTransId="{BEB2165B-5A64-4E75-A3FD-5C1513E3DB57}"/>
    <dgm:cxn modelId="{4D64CACF-1F1C-4A4A-BCC8-0FCFDACF87F9}" srcId="{7DC72D5E-EE4E-45CB-B40D-34A3B23B4438}" destId="{E84C6A8A-7AFF-4CB7-9576-C5F6C026E9F7}" srcOrd="0" destOrd="0" parTransId="{D834F812-E48C-40E8-A779-F7662BE125F7}" sibTransId="{1581BE05-BCEA-4B04-B865-20924B438F48}"/>
    <dgm:cxn modelId="{D6F399DD-2401-4752-95E4-B1457DE21DC7}" type="presOf" srcId="{7DC72D5E-EE4E-45CB-B40D-34A3B23B4438}" destId="{D8662DEF-ACF1-4B10-B54A-FC0A4AEF50FD}" srcOrd="0" destOrd="0" presId="urn:microsoft.com/office/officeart/2005/8/layout/list1"/>
    <dgm:cxn modelId="{60FE1F7A-B1B5-4C1D-A1D7-1A0227C317A0}" type="presParOf" srcId="{D8662DEF-ACF1-4B10-B54A-FC0A4AEF50FD}" destId="{CE522D2F-8600-4541-A298-84FB91F84638}" srcOrd="0" destOrd="0" presId="urn:microsoft.com/office/officeart/2005/8/layout/list1"/>
    <dgm:cxn modelId="{159B8200-673B-4B24-A81E-46C50FF08F76}" type="presParOf" srcId="{CE522D2F-8600-4541-A298-84FB91F84638}" destId="{FB94FA1E-9A96-4D62-B81C-35B115378ECA}" srcOrd="0" destOrd="0" presId="urn:microsoft.com/office/officeart/2005/8/layout/list1"/>
    <dgm:cxn modelId="{57A1643C-1CA5-4235-8CF8-D2AC22E7838A}" type="presParOf" srcId="{CE522D2F-8600-4541-A298-84FB91F84638}" destId="{1A455387-BB83-4C63-B6AD-BA4F1EFABDE4}" srcOrd="1" destOrd="0" presId="urn:microsoft.com/office/officeart/2005/8/layout/list1"/>
    <dgm:cxn modelId="{D6A63B54-38DF-4BBC-812C-B19EF68A4F58}" type="presParOf" srcId="{D8662DEF-ACF1-4B10-B54A-FC0A4AEF50FD}" destId="{EE9BE364-61FE-44CC-A933-4CF5789C4F6B}" srcOrd="1" destOrd="0" presId="urn:microsoft.com/office/officeart/2005/8/layout/list1"/>
    <dgm:cxn modelId="{D8A7A21E-EC24-4844-96F3-814231D0DCDE}" type="presParOf" srcId="{D8662DEF-ACF1-4B10-B54A-FC0A4AEF50FD}" destId="{A11E63B5-9EF5-496F-A221-7927EFAB8039}" srcOrd="2" destOrd="0" presId="urn:microsoft.com/office/officeart/2005/8/layout/list1"/>
    <dgm:cxn modelId="{2CAC67E9-A600-4700-8357-5DACA7E49AF2}" type="presParOf" srcId="{D8662DEF-ACF1-4B10-B54A-FC0A4AEF50FD}" destId="{019E9E5A-6F83-45DE-BBD6-ED4C86EAB927}" srcOrd="3" destOrd="0" presId="urn:microsoft.com/office/officeart/2005/8/layout/list1"/>
    <dgm:cxn modelId="{0C7814AB-19CF-4F7E-A580-5A079173C6E9}" type="presParOf" srcId="{D8662DEF-ACF1-4B10-B54A-FC0A4AEF50FD}" destId="{80DB4835-7C1B-4FD1-9FD5-956279629318}" srcOrd="4" destOrd="0" presId="urn:microsoft.com/office/officeart/2005/8/layout/list1"/>
    <dgm:cxn modelId="{2A9E2D35-422E-47D0-9E38-ACECD9B20CBB}" type="presParOf" srcId="{80DB4835-7C1B-4FD1-9FD5-956279629318}" destId="{895879FA-8738-4CAA-8F5D-48B1ACCF7DA0}" srcOrd="0" destOrd="0" presId="urn:microsoft.com/office/officeart/2005/8/layout/list1"/>
    <dgm:cxn modelId="{253B6C85-9650-41D9-A94A-66C926C38BBF}" type="presParOf" srcId="{80DB4835-7C1B-4FD1-9FD5-956279629318}" destId="{23BD6945-3715-4CB4-BADE-DFC0EB498A0D}" srcOrd="1" destOrd="0" presId="urn:microsoft.com/office/officeart/2005/8/layout/list1"/>
    <dgm:cxn modelId="{EDA718F0-FB81-4F7E-B143-25D2094FE0D2}" type="presParOf" srcId="{D8662DEF-ACF1-4B10-B54A-FC0A4AEF50FD}" destId="{FC81D455-41B0-4781-9248-4B525778DA14}" srcOrd="5" destOrd="0" presId="urn:microsoft.com/office/officeart/2005/8/layout/list1"/>
    <dgm:cxn modelId="{F5EDDB1D-B6B5-4071-8915-03F09EC8A445}" type="presParOf" srcId="{D8662DEF-ACF1-4B10-B54A-FC0A4AEF50FD}" destId="{E3D7A86E-63BC-40F7-B4E8-42291D53502A}" srcOrd="6" destOrd="0" presId="urn:microsoft.com/office/officeart/2005/8/layout/list1"/>
    <dgm:cxn modelId="{0F5900C3-3A62-4A61-AC2B-A3FF41457C9B}" type="presParOf" srcId="{D8662DEF-ACF1-4B10-B54A-FC0A4AEF50FD}" destId="{523B580E-F5EE-4EB0-90CE-4A5DBCA2CFAE}" srcOrd="7" destOrd="0" presId="urn:microsoft.com/office/officeart/2005/8/layout/list1"/>
    <dgm:cxn modelId="{7C91DF64-D3F1-4CC4-9046-C3622A1C2E7B}" type="presParOf" srcId="{D8662DEF-ACF1-4B10-B54A-FC0A4AEF50FD}" destId="{B01DA0F8-63AE-4044-937B-8B0D23C46AA2}" srcOrd="8" destOrd="0" presId="urn:microsoft.com/office/officeart/2005/8/layout/list1"/>
    <dgm:cxn modelId="{C678D95C-6D74-423F-810D-058D3F1FA3B7}" type="presParOf" srcId="{B01DA0F8-63AE-4044-937B-8B0D23C46AA2}" destId="{A6538FE6-EAD6-462B-876E-F02BA56417CF}" srcOrd="0" destOrd="0" presId="urn:microsoft.com/office/officeart/2005/8/layout/list1"/>
    <dgm:cxn modelId="{180C71F5-E882-4067-BA29-CEF1D01CC0FE}" type="presParOf" srcId="{B01DA0F8-63AE-4044-937B-8B0D23C46AA2}" destId="{DB616CD0-D048-45AC-8271-9627A8145AC3}" srcOrd="1" destOrd="0" presId="urn:microsoft.com/office/officeart/2005/8/layout/list1"/>
    <dgm:cxn modelId="{D5814DDF-6D8E-4A00-AA77-879EC83BA33C}" type="presParOf" srcId="{D8662DEF-ACF1-4B10-B54A-FC0A4AEF50FD}" destId="{28B55482-5BE7-41DB-BFF3-00319690AA88}" srcOrd="9" destOrd="0" presId="urn:microsoft.com/office/officeart/2005/8/layout/list1"/>
    <dgm:cxn modelId="{E83918BF-7474-417D-82CB-3AAFA0386B1E}" type="presParOf" srcId="{D8662DEF-ACF1-4B10-B54A-FC0A4AEF50FD}" destId="{701C3867-7795-4BE4-95E5-12C421916FC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A66CB-77F7-4C3D-9C54-E17C14FFE598}">
      <dsp:nvSpPr>
        <dsp:cNvPr id="0" name=""/>
        <dsp:cNvSpPr/>
      </dsp:nvSpPr>
      <dsp:spPr>
        <a:xfrm>
          <a:off x="238311" y="1451977"/>
          <a:ext cx="1707013" cy="1187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股权管理</a:t>
          </a:r>
        </a:p>
      </dsp:txBody>
      <dsp:txXfrm>
        <a:off x="273099" y="1486765"/>
        <a:ext cx="1637437" cy="1118167"/>
      </dsp:txXfrm>
    </dsp:sp>
    <dsp:sp modelId="{F1B500E6-1F97-4135-802F-CC796C88D45A}">
      <dsp:nvSpPr>
        <dsp:cNvPr id="0" name=""/>
        <dsp:cNvSpPr/>
      </dsp:nvSpPr>
      <dsp:spPr>
        <a:xfrm rot="18336510">
          <a:off x="1672530" y="1505008"/>
          <a:ext cx="1305996" cy="19887"/>
        </a:xfrm>
        <a:custGeom>
          <a:avLst/>
          <a:gdLst/>
          <a:ahLst/>
          <a:cxnLst/>
          <a:rect l="0" t="0" r="0" b="0"/>
          <a:pathLst>
            <a:path>
              <a:moveTo>
                <a:pt x="0" y="9943"/>
              </a:moveTo>
              <a:lnTo>
                <a:pt x="1305996" y="9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92878" y="1482302"/>
        <a:ext cx="65299" cy="65299"/>
      </dsp:txXfrm>
    </dsp:sp>
    <dsp:sp modelId="{10C3D304-C119-4070-A064-CACFC6496E14}">
      <dsp:nvSpPr>
        <dsp:cNvPr id="0" name=""/>
        <dsp:cNvSpPr/>
      </dsp:nvSpPr>
      <dsp:spPr>
        <a:xfrm>
          <a:off x="2705732" y="292787"/>
          <a:ext cx="938750" cy="1382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现有模式问题及原因分析</a:t>
          </a:r>
        </a:p>
      </dsp:txBody>
      <dsp:txXfrm>
        <a:off x="2733227" y="320282"/>
        <a:ext cx="883760" cy="1327546"/>
      </dsp:txXfrm>
    </dsp:sp>
    <dsp:sp modelId="{F52185BD-8669-41B2-B7BD-9DD5C2E93F0F}">
      <dsp:nvSpPr>
        <dsp:cNvPr id="0" name=""/>
        <dsp:cNvSpPr/>
      </dsp:nvSpPr>
      <dsp:spPr>
        <a:xfrm rot="3748439">
          <a:off x="1502845" y="2765461"/>
          <a:ext cx="1645366" cy="19887"/>
        </a:xfrm>
        <a:custGeom>
          <a:avLst/>
          <a:gdLst/>
          <a:ahLst/>
          <a:cxnLst/>
          <a:rect l="0" t="0" r="0" b="0"/>
          <a:pathLst>
            <a:path>
              <a:moveTo>
                <a:pt x="0" y="9943"/>
              </a:moveTo>
              <a:lnTo>
                <a:pt x="1645366" y="9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284394" y="2734271"/>
        <a:ext cx="82268" cy="82268"/>
      </dsp:txXfrm>
    </dsp:sp>
    <dsp:sp modelId="{BF1A63A8-9F92-408F-9230-0795EF485E6A}">
      <dsp:nvSpPr>
        <dsp:cNvPr id="0" name=""/>
        <dsp:cNvSpPr/>
      </dsp:nvSpPr>
      <dsp:spPr>
        <a:xfrm>
          <a:off x="2705732" y="2757681"/>
          <a:ext cx="933860" cy="1494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区块链技术下的模式及改进效果分析</a:t>
          </a:r>
        </a:p>
      </dsp:txBody>
      <dsp:txXfrm>
        <a:off x="2733084" y="2785033"/>
        <a:ext cx="879156" cy="1439857"/>
      </dsp:txXfrm>
    </dsp:sp>
    <dsp:sp modelId="{AB32EA73-E544-4BA5-BC68-BBD80C71D884}">
      <dsp:nvSpPr>
        <dsp:cNvPr id="0" name=""/>
        <dsp:cNvSpPr/>
      </dsp:nvSpPr>
      <dsp:spPr>
        <a:xfrm>
          <a:off x="4540960" y="1974679"/>
          <a:ext cx="1266818" cy="633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上市公司的股权交易</a:t>
          </a:r>
          <a:endParaRPr lang="zh-CN" altLang="en-US" sz="1800" kern="1200" dirty="0"/>
        </a:p>
      </dsp:txBody>
      <dsp:txXfrm>
        <a:off x="4559512" y="1993231"/>
        <a:ext cx="1229714" cy="596305"/>
      </dsp:txXfrm>
    </dsp:sp>
    <dsp:sp modelId="{B3D2691A-B1A9-44AC-8463-BE156E6DE4D2}">
      <dsp:nvSpPr>
        <dsp:cNvPr id="0" name=""/>
        <dsp:cNvSpPr/>
      </dsp:nvSpPr>
      <dsp:spPr>
        <a:xfrm>
          <a:off x="4542378" y="3714604"/>
          <a:ext cx="1266818" cy="633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股权分红</a:t>
          </a:r>
          <a:endParaRPr lang="zh-CN" altLang="en-US" sz="2000" kern="1200" dirty="0"/>
        </a:p>
      </dsp:txBody>
      <dsp:txXfrm>
        <a:off x="4560930" y="3733156"/>
        <a:ext cx="1229714" cy="596305"/>
      </dsp:txXfrm>
    </dsp:sp>
    <dsp:sp modelId="{6A1748E5-73BE-4560-AA74-3F8456F8EE14}">
      <dsp:nvSpPr>
        <dsp:cNvPr id="0" name=""/>
        <dsp:cNvSpPr/>
      </dsp:nvSpPr>
      <dsp:spPr>
        <a:xfrm>
          <a:off x="4552361" y="1103697"/>
          <a:ext cx="1266818" cy="633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股票交易和结算</a:t>
          </a:r>
          <a:endParaRPr lang="zh-CN" altLang="en-US" sz="2000" kern="1200" dirty="0"/>
        </a:p>
      </dsp:txBody>
      <dsp:txXfrm>
        <a:off x="4570913" y="1122249"/>
        <a:ext cx="1229714" cy="596305"/>
      </dsp:txXfrm>
    </dsp:sp>
    <dsp:sp modelId="{ED600FF5-8861-4F40-8084-F2615ADE0C13}">
      <dsp:nvSpPr>
        <dsp:cNvPr id="0" name=""/>
        <dsp:cNvSpPr/>
      </dsp:nvSpPr>
      <dsp:spPr>
        <a:xfrm>
          <a:off x="4562673" y="292787"/>
          <a:ext cx="1266818" cy="633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股权登记</a:t>
          </a:r>
          <a:endParaRPr lang="zh-CN" altLang="en-US" sz="2000" kern="1200" dirty="0"/>
        </a:p>
      </dsp:txBody>
      <dsp:txXfrm>
        <a:off x="4581225" y="311339"/>
        <a:ext cx="1229714" cy="596305"/>
      </dsp:txXfrm>
    </dsp:sp>
    <dsp:sp modelId="{BF41D260-29B7-4D04-A15C-893832C7964A}">
      <dsp:nvSpPr>
        <dsp:cNvPr id="0" name=""/>
        <dsp:cNvSpPr/>
      </dsp:nvSpPr>
      <dsp:spPr>
        <a:xfrm>
          <a:off x="4573428" y="2844642"/>
          <a:ext cx="1266818" cy="633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股东投票</a:t>
          </a:r>
          <a:endParaRPr lang="zh-CN" altLang="en-US" sz="2000" kern="1200" dirty="0"/>
        </a:p>
      </dsp:txBody>
      <dsp:txXfrm>
        <a:off x="4591980" y="2863194"/>
        <a:ext cx="1229714" cy="596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413EA-DD34-4EB2-A33C-80491CA8CBA1}">
      <dsp:nvSpPr>
        <dsp:cNvPr id="0" name=""/>
        <dsp:cNvSpPr/>
      </dsp:nvSpPr>
      <dsp:spPr>
        <a:xfrm rot="5400000">
          <a:off x="-176905" y="369341"/>
          <a:ext cx="1554676" cy="1088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股权众筹</a:t>
          </a:r>
        </a:p>
      </dsp:txBody>
      <dsp:txXfrm rot="-5400000">
        <a:off x="56297" y="680277"/>
        <a:ext cx="1088273" cy="466403"/>
      </dsp:txXfrm>
    </dsp:sp>
    <dsp:sp modelId="{D19FFEB0-DF4C-47D8-AA1F-E98268426F4F}">
      <dsp:nvSpPr>
        <dsp:cNvPr id="0" name=""/>
        <dsp:cNvSpPr/>
      </dsp:nvSpPr>
      <dsp:spPr>
        <a:xfrm rot="5400000">
          <a:off x="1921587" y="-643092"/>
          <a:ext cx="1240154" cy="2569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信息不对称造成的投资者权益受损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监管机制不完善及退出机制不完善</a:t>
          </a:r>
        </a:p>
      </dsp:txBody>
      <dsp:txXfrm rot="-5400000">
        <a:off x="1257162" y="81872"/>
        <a:ext cx="2508467" cy="1119076"/>
      </dsp:txXfrm>
    </dsp:sp>
    <dsp:sp modelId="{37925EFA-F128-4A17-979C-19A97955655A}">
      <dsp:nvSpPr>
        <dsp:cNvPr id="0" name=""/>
        <dsp:cNvSpPr/>
      </dsp:nvSpPr>
      <dsp:spPr>
        <a:xfrm rot="5400000">
          <a:off x="-176905" y="1778729"/>
          <a:ext cx="1554676" cy="1088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IPO</a:t>
          </a:r>
          <a:endParaRPr lang="zh-CN" altLang="en-US" sz="2000" kern="1200" dirty="0"/>
        </a:p>
      </dsp:txBody>
      <dsp:txXfrm rot="-5400000">
        <a:off x="56297" y="2089665"/>
        <a:ext cx="1088273" cy="466403"/>
      </dsp:txXfrm>
    </dsp:sp>
    <dsp:sp modelId="{E41B977A-E521-4BA6-B941-F5B6506625D7}">
      <dsp:nvSpPr>
        <dsp:cNvPr id="0" name=""/>
        <dsp:cNvSpPr/>
      </dsp:nvSpPr>
      <dsp:spPr>
        <a:xfrm rot="5400000">
          <a:off x="1931901" y="848709"/>
          <a:ext cx="1184039" cy="2535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过程繁琐，费用高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容易出现人为错误</a:t>
          </a:r>
        </a:p>
      </dsp:txBody>
      <dsp:txXfrm rot="-5400000">
        <a:off x="1256127" y="1582283"/>
        <a:ext cx="2477787" cy="10684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8AC40-FB76-4D02-9A05-30744EA58C54}">
      <dsp:nvSpPr>
        <dsp:cNvPr id="0" name=""/>
        <dsp:cNvSpPr/>
      </dsp:nvSpPr>
      <dsp:spPr>
        <a:xfrm>
          <a:off x="0" y="14161"/>
          <a:ext cx="3888432" cy="122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减少了信息的不对称性，使募集资金更容易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完善了退出机制</a:t>
          </a:r>
        </a:p>
      </dsp:txBody>
      <dsp:txXfrm>
        <a:off x="59628" y="73789"/>
        <a:ext cx="3769176" cy="1102223"/>
      </dsp:txXfrm>
    </dsp:sp>
    <dsp:sp modelId="{7F1C8ED8-8DD2-4067-8FBA-575EBF666DC8}">
      <dsp:nvSpPr>
        <dsp:cNvPr id="0" name=""/>
        <dsp:cNvSpPr/>
      </dsp:nvSpPr>
      <dsp:spPr>
        <a:xfrm>
          <a:off x="0" y="1235641"/>
          <a:ext cx="388843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5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智能合约</a:t>
          </a:r>
        </a:p>
      </dsp:txBody>
      <dsp:txXfrm>
        <a:off x="0" y="1235641"/>
        <a:ext cx="3888432" cy="298080"/>
      </dsp:txXfrm>
    </dsp:sp>
    <dsp:sp modelId="{80DDCDED-4410-4936-B066-9CD7369CF48B}">
      <dsp:nvSpPr>
        <dsp:cNvPr id="0" name=""/>
        <dsp:cNvSpPr/>
      </dsp:nvSpPr>
      <dsp:spPr>
        <a:xfrm>
          <a:off x="0" y="1560769"/>
          <a:ext cx="3888432" cy="122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自动撮合，减少路演成本，改变审计模式，降低成本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提高准确性和安全性</a:t>
          </a:r>
        </a:p>
      </dsp:txBody>
      <dsp:txXfrm>
        <a:off x="59628" y="1620397"/>
        <a:ext cx="3769176" cy="1102223"/>
      </dsp:txXfrm>
    </dsp:sp>
    <dsp:sp modelId="{B342E4B0-C440-4C64-BCE6-14EF86F0792E}">
      <dsp:nvSpPr>
        <dsp:cNvPr id="0" name=""/>
        <dsp:cNvSpPr/>
      </dsp:nvSpPr>
      <dsp:spPr>
        <a:xfrm>
          <a:off x="0" y="2755201"/>
          <a:ext cx="388843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5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分布式记账 智能合约</a:t>
          </a:r>
        </a:p>
      </dsp:txBody>
      <dsp:txXfrm>
        <a:off x="0" y="2755201"/>
        <a:ext cx="3888432" cy="2980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90D06-81C2-40C6-979D-F9AD9ADD8FE8}">
      <dsp:nvSpPr>
        <dsp:cNvPr id="0" name=""/>
        <dsp:cNvSpPr/>
      </dsp:nvSpPr>
      <dsp:spPr>
        <a:xfrm>
          <a:off x="0" y="804006"/>
          <a:ext cx="525658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F83B2-CC84-4160-88B9-205210C68D08}">
      <dsp:nvSpPr>
        <dsp:cNvPr id="0" name=""/>
        <dsp:cNvSpPr/>
      </dsp:nvSpPr>
      <dsp:spPr>
        <a:xfrm>
          <a:off x="262829" y="375966"/>
          <a:ext cx="367960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80" tIns="0" rIns="13908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普遍重募资，轻分红</a:t>
          </a:r>
          <a:endParaRPr lang="zh-CN" altLang="en-US" sz="2900" kern="1200" dirty="0"/>
        </a:p>
      </dsp:txBody>
      <dsp:txXfrm>
        <a:off x="304619" y="417756"/>
        <a:ext cx="3596028" cy="772500"/>
      </dsp:txXfrm>
    </dsp:sp>
    <dsp:sp modelId="{2F09432A-F20B-4F27-8898-BD1D36AF609C}">
      <dsp:nvSpPr>
        <dsp:cNvPr id="0" name=""/>
        <dsp:cNvSpPr/>
      </dsp:nvSpPr>
      <dsp:spPr>
        <a:xfrm>
          <a:off x="0" y="2119446"/>
          <a:ext cx="525658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FB93F-F186-4500-A26B-7C7C26D15266}">
      <dsp:nvSpPr>
        <dsp:cNvPr id="0" name=""/>
        <dsp:cNvSpPr/>
      </dsp:nvSpPr>
      <dsp:spPr>
        <a:xfrm>
          <a:off x="262829" y="1691406"/>
          <a:ext cx="367960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80" tIns="0" rIns="13908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大小股东权利不对等</a:t>
          </a:r>
          <a:endParaRPr lang="zh-CN" altLang="en-US" sz="2900" kern="1200" dirty="0"/>
        </a:p>
      </dsp:txBody>
      <dsp:txXfrm>
        <a:off x="304619" y="1733196"/>
        <a:ext cx="3596028" cy="7725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8827E-BBDA-4853-B72A-8C2C332349D1}">
      <dsp:nvSpPr>
        <dsp:cNvPr id="0" name=""/>
        <dsp:cNvSpPr/>
      </dsp:nvSpPr>
      <dsp:spPr>
        <a:xfrm>
          <a:off x="-17317" y="0"/>
          <a:ext cx="6007859" cy="11239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智能合约保证了分红的实现</a:t>
          </a:r>
        </a:p>
      </dsp:txBody>
      <dsp:txXfrm>
        <a:off x="15603" y="32920"/>
        <a:ext cx="4795021" cy="1058117"/>
      </dsp:txXfrm>
    </dsp:sp>
    <dsp:sp modelId="{050D682E-222F-45AE-AD4B-808D3E94EC88}">
      <dsp:nvSpPr>
        <dsp:cNvPr id="0" name=""/>
        <dsp:cNvSpPr/>
      </dsp:nvSpPr>
      <dsp:spPr>
        <a:xfrm>
          <a:off x="513087" y="1411933"/>
          <a:ext cx="6007859" cy="11239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提高了信息的透明度</a:t>
          </a:r>
        </a:p>
      </dsp:txBody>
      <dsp:txXfrm>
        <a:off x="546007" y="1444853"/>
        <a:ext cx="4681342" cy="1058117"/>
      </dsp:txXfrm>
    </dsp:sp>
    <dsp:sp modelId="{ADA84B70-460B-413A-95AA-8FC65ED0EF8F}">
      <dsp:nvSpPr>
        <dsp:cNvPr id="0" name=""/>
        <dsp:cNvSpPr/>
      </dsp:nvSpPr>
      <dsp:spPr>
        <a:xfrm>
          <a:off x="858061" y="2766579"/>
          <a:ext cx="6077130" cy="97994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减少了投机行为，完善证券市场</a:t>
          </a:r>
        </a:p>
      </dsp:txBody>
      <dsp:txXfrm>
        <a:off x="886763" y="2795281"/>
        <a:ext cx="4744513" cy="922540"/>
      </dsp:txXfrm>
    </dsp:sp>
    <dsp:sp modelId="{4CB34487-42D1-4042-837B-D77AB5380B6C}">
      <dsp:nvSpPr>
        <dsp:cNvPr id="0" name=""/>
        <dsp:cNvSpPr/>
      </dsp:nvSpPr>
      <dsp:spPr>
        <a:xfrm>
          <a:off x="5259969" y="852334"/>
          <a:ext cx="730572" cy="730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500" kern="1200"/>
        </a:p>
      </dsp:txBody>
      <dsp:txXfrm>
        <a:off x="5424348" y="852334"/>
        <a:ext cx="401814" cy="549755"/>
      </dsp:txXfrm>
    </dsp:sp>
    <dsp:sp modelId="{4A2C0B06-E8A7-48E6-8A99-12C5504B36CF}">
      <dsp:nvSpPr>
        <dsp:cNvPr id="0" name=""/>
        <dsp:cNvSpPr/>
      </dsp:nvSpPr>
      <dsp:spPr>
        <a:xfrm>
          <a:off x="5790074" y="2156124"/>
          <a:ext cx="730572" cy="730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500" kern="1200"/>
        </a:p>
      </dsp:txBody>
      <dsp:txXfrm>
        <a:off x="5954453" y="2156124"/>
        <a:ext cx="401814" cy="549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C0A99-824A-4F97-A290-997A85876EF5}">
      <dsp:nvSpPr>
        <dsp:cNvPr id="0" name=""/>
        <dsp:cNvSpPr/>
      </dsp:nvSpPr>
      <dsp:spPr>
        <a:xfrm>
          <a:off x="1490746" y="394"/>
          <a:ext cx="2099272" cy="1049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现有模式问题</a:t>
          </a:r>
        </a:p>
      </dsp:txBody>
      <dsp:txXfrm>
        <a:off x="1521489" y="31137"/>
        <a:ext cx="2037786" cy="988150"/>
      </dsp:txXfrm>
    </dsp:sp>
    <dsp:sp modelId="{172BF13E-3C60-4528-B32A-6A69E4A3A66A}">
      <dsp:nvSpPr>
        <dsp:cNvPr id="0" name=""/>
        <dsp:cNvSpPr/>
      </dsp:nvSpPr>
      <dsp:spPr>
        <a:xfrm>
          <a:off x="1700673" y="1050030"/>
          <a:ext cx="209927" cy="787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227"/>
              </a:lnTo>
              <a:lnTo>
                <a:pt x="209927" y="7872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FD73B-A154-446D-96F1-4B64E5D2CA4B}">
      <dsp:nvSpPr>
        <dsp:cNvPr id="0" name=""/>
        <dsp:cNvSpPr/>
      </dsp:nvSpPr>
      <dsp:spPr>
        <a:xfrm>
          <a:off x="1910601" y="1312439"/>
          <a:ext cx="1679417" cy="1049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第三方登记效率低下，操作麻烦</a:t>
          </a:r>
        </a:p>
      </dsp:txBody>
      <dsp:txXfrm>
        <a:off x="1941344" y="1343182"/>
        <a:ext cx="1617931" cy="988150"/>
      </dsp:txXfrm>
    </dsp:sp>
    <dsp:sp modelId="{A72AFF94-A471-4CBE-A8A5-83BE292DB188}">
      <dsp:nvSpPr>
        <dsp:cNvPr id="0" name=""/>
        <dsp:cNvSpPr/>
      </dsp:nvSpPr>
      <dsp:spPr>
        <a:xfrm>
          <a:off x="1700673" y="1050030"/>
          <a:ext cx="209927" cy="209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9272"/>
              </a:lnTo>
              <a:lnTo>
                <a:pt x="209927" y="20992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468ED-2EA9-4A5A-AEE1-D5495529EB7F}">
      <dsp:nvSpPr>
        <dsp:cNvPr id="0" name=""/>
        <dsp:cNvSpPr/>
      </dsp:nvSpPr>
      <dsp:spPr>
        <a:xfrm>
          <a:off x="1910601" y="2624485"/>
          <a:ext cx="1679417" cy="1049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人为操作准确性低，存在安全隐患</a:t>
          </a:r>
        </a:p>
      </dsp:txBody>
      <dsp:txXfrm>
        <a:off x="1941344" y="2655228"/>
        <a:ext cx="1617931" cy="988150"/>
      </dsp:txXfrm>
    </dsp:sp>
    <dsp:sp modelId="{170A8059-BCEE-4E96-B004-7C1872F5377C}">
      <dsp:nvSpPr>
        <dsp:cNvPr id="0" name=""/>
        <dsp:cNvSpPr/>
      </dsp:nvSpPr>
      <dsp:spPr>
        <a:xfrm>
          <a:off x="4114837" y="394"/>
          <a:ext cx="2099272" cy="1049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区块链技术</a:t>
          </a:r>
        </a:p>
      </dsp:txBody>
      <dsp:txXfrm>
        <a:off x="4145580" y="31137"/>
        <a:ext cx="2037786" cy="988150"/>
      </dsp:txXfrm>
    </dsp:sp>
    <dsp:sp modelId="{69F5E1A4-863A-4407-AC25-DE134848B212}">
      <dsp:nvSpPr>
        <dsp:cNvPr id="0" name=""/>
        <dsp:cNvSpPr/>
      </dsp:nvSpPr>
      <dsp:spPr>
        <a:xfrm>
          <a:off x="4324764" y="1050030"/>
          <a:ext cx="209927" cy="787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227"/>
              </a:lnTo>
              <a:lnTo>
                <a:pt x="209927" y="7872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32826-7AD3-448C-8D29-D890ADEEBE7D}">
      <dsp:nvSpPr>
        <dsp:cNvPr id="0" name=""/>
        <dsp:cNvSpPr/>
      </dsp:nvSpPr>
      <dsp:spPr>
        <a:xfrm>
          <a:off x="4534691" y="1312439"/>
          <a:ext cx="1679417" cy="1049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去中心化</a:t>
          </a:r>
        </a:p>
      </dsp:txBody>
      <dsp:txXfrm>
        <a:off x="4565434" y="1343182"/>
        <a:ext cx="1617931" cy="988150"/>
      </dsp:txXfrm>
    </dsp:sp>
    <dsp:sp modelId="{2DF21BF3-8EFE-4AEF-B236-E92438263849}">
      <dsp:nvSpPr>
        <dsp:cNvPr id="0" name=""/>
        <dsp:cNvSpPr/>
      </dsp:nvSpPr>
      <dsp:spPr>
        <a:xfrm>
          <a:off x="4324764" y="1050030"/>
          <a:ext cx="209927" cy="209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9272"/>
              </a:lnTo>
              <a:lnTo>
                <a:pt x="209927" y="20992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7ADA0-C32B-4014-8D93-64129B1DAF64}">
      <dsp:nvSpPr>
        <dsp:cNvPr id="0" name=""/>
        <dsp:cNvSpPr/>
      </dsp:nvSpPr>
      <dsp:spPr>
        <a:xfrm>
          <a:off x="4534691" y="2624485"/>
          <a:ext cx="1679417" cy="1049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分布式记账</a:t>
          </a:r>
        </a:p>
      </dsp:txBody>
      <dsp:txXfrm>
        <a:off x="4565434" y="2655228"/>
        <a:ext cx="1617931" cy="988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84193-CA6F-4042-86B8-8211F427552E}">
      <dsp:nvSpPr>
        <dsp:cNvPr id="0" name=""/>
        <dsp:cNvSpPr/>
      </dsp:nvSpPr>
      <dsp:spPr>
        <a:xfrm>
          <a:off x="341678" y="111073"/>
          <a:ext cx="2787885" cy="2787885"/>
        </a:xfrm>
        <a:prstGeom prst="circularArrow">
          <a:avLst>
            <a:gd name="adj1" fmla="val 5544"/>
            <a:gd name="adj2" fmla="val 330680"/>
            <a:gd name="adj3" fmla="val 13945975"/>
            <a:gd name="adj4" fmla="val 1728331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A6BA-592F-4B3C-9939-0D7D16923C2C}">
      <dsp:nvSpPr>
        <dsp:cNvPr id="0" name=""/>
        <dsp:cNvSpPr/>
      </dsp:nvSpPr>
      <dsp:spPr>
        <a:xfrm>
          <a:off x="1131374" y="124182"/>
          <a:ext cx="1208493" cy="604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股东</a:t>
          </a:r>
        </a:p>
      </dsp:txBody>
      <dsp:txXfrm>
        <a:off x="1160871" y="153679"/>
        <a:ext cx="1149499" cy="545252"/>
      </dsp:txXfrm>
    </dsp:sp>
    <dsp:sp modelId="{F3131552-AD73-4CEF-85EB-E92158B763A2}">
      <dsp:nvSpPr>
        <dsp:cNvPr id="0" name=""/>
        <dsp:cNvSpPr/>
      </dsp:nvSpPr>
      <dsp:spPr>
        <a:xfrm>
          <a:off x="2262050" y="945666"/>
          <a:ext cx="1208493" cy="604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券商</a:t>
          </a:r>
        </a:p>
      </dsp:txBody>
      <dsp:txXfrm>
        <a:off x="2291547" y="975163"/>
        <a:ext cx="1149499" cy="545252"/>
      </dsp:txXfrm>
    </dsp:sp>
    <dsp:sp modelId="{EF06A44E-8ABD-4A28-B6B6-8A73FD7AE9AE}">
      <dsp:nvSpPr>
        <dsp:cNvPr id="0" name=""/>
        <dsp:cNvSpPr/>
      </dsp:nvSpPr>
      <dsp:spPr>
        <a:xfrm>
          <a:off x="1830170" y="2274856"/>
          <a:ext cx="1208493" cy="604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资产托管人</a:t>
          </a:r>
        </a:p>
      </dsp:txBody>
      <dsp:txXfrm>
        <a:off x="1859667" y="2304353"/>
        <a:ext cx="1149499" cy="545252"/>
      </dsp:txXfrm>
    </dsp:sp>
    <dsp:sp modelId="{96775EFB-B645-4A58-813F-14E9C6DE56F0}">
      <dsp:nvSpPr>
        <dsp:cNvPr id="0" name=""/>
        <dsp:cNvSpPr/>
      </dsp:nvSpPr>
      <dsp:spPr>
        <a:xfrm>
          <a:off x="432577" y="2274856"/>
          <a:ext cx="1208493" cy="604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央行</a:t>
          </a:r>
        </a:p>
      </dsp:txBody>
      <dsp:txXfrm>
        <a:off x="462074" y="2304353"/>
        <a:ext cx="1149499" cy="545252"/>
      </dsp:txXfrm>
    </dsp:sp>
    <dsp:sp modelId="{5E354D06-B5BC-4C6B-B11B-83AEEE9FA349}">
      <dsp:nvSpPr>
        <dsp:cNvPr id="0" name=""/>
        <dsp:cNvSpPr/>
      </dsp:nvSpPr>
      <dsp:spPr>
        <a:xfrm>
          <a:off x="697" y="945666"/>
          <a:ext cx="1208493" cy="604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中央登记机构</a:t>
          </a:r>
        </a:p>
      </dsp:txBody>
      <dsp:txXfrm>
        <a:off x="30194" y="975163"/>
        <a:ext cx="1149499" cy="545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450EA-3443-457B-B1E3-867328D10BAA}">
      <dsp:nvSpPr>
        <dsp:cNvPr id="0" name=""/>
        <dsp:cNvSpPr/>
      </dsp:nvSpPr>
      <dsp:spPr>
        <a:xfrm>
          <a:off x="1039530" y="139402"/>
          <a:ext cx="1257864" cy="62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股东</a:t>
          </a:r>
          <a:r>
            <a:rPr lang="en-US" altLang="zh-CN" sz="2500" kern="1200" dirty="0"/>
            <a:t>A</a:t>
          </a:r>
          <a:endParaRPr lang="zh-CN" altLang="en-US" sz="2500" kern="1200" dirty="0"/>
        </a:p>
      </dsp:txBody>
      <dsp:txXfrm>
        <a:off x="1057951" y="157823"/>
        <a:ext cx="1221022" cy="592090"/>
      </dsp:txXfrm>
    </dsp:sp>
    <dsp:sp modelId="{336A1415-2640-44F2-A08D-E79B9D8C6BB3}">
      <dsp:nvSpPr>
        <dsp:cNvPr id="0" name=""/>
        <dsp:cNvSpPr/>
      </dsp:nvSpPr>
      <dsp:spPr>
        <a:xfrm rot="3600000">
          <a:off x="1860020" y="1243280"/>
          <a:ext cx="655507" cy="22012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926058" y="1287305"/>
        <a:ext cx="523431" cy="132076"/>
      </dsp:txXfrm>
    </dsp:sp>
    <dsp:sp modelId="{54FCBF34-C241-4852-A8C1-0CA372A1A312}">
      <dsp:nvSpPr>
        <dsp:cNvPr id="0" name=""/>
        <dsp:cNvSpPr/>
      </dsp:nvSpPr>
      <dsp:spPr>
        <a:xfrm>
          <a:off x="2078154" y="1938352"/>
          <a:ext cx="1257864" cy="62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股东</a:t>
          </a:r>
          <a:r>
            <a:rPr lang="en-US" altLang="zh-CN" sz="2500" kern="1200" dirty="0"/>
            <a:t>C</a:t>
          </a:r>
          <a:endParaRPr lang="zh-CN" altLang="en-US" sz="2500" kern="1200" dirty="0"/>
        </a:p>
      </dsp:txBody>
      <dsp:txXfrm>
        <a:off x="2096575" y="1956773"/>
        <a:ext cx="1221022" cy="592090"/>
      </dsp:txXfrm>
    </dsp:sp>
    <dsp:sp modelId="{5734FFED-834A-4BF2-B666-8898512F598C}">
      <dsp:nvSpPr>
        <dsp:cNvPr id="0" name=""/>
        <dsp:cNvSpPr/>
      </dsp:nvSpPr>
      <dsp:spPr>
        <a:xfrm rot="10800000">
          <a:off x="1340708" y="2142755"/>
          <a:ext cx="655507" cy="22012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1406746" y="2186780"/>
        <a:ext cx="523431" cy="132076"/>
      </dsp:txXfrm>
    </dsp:sp>
    <dsp:sp modelId="{9880BAAD-8291-44F2-90D6-65759B76C945}">
      <dsp:nvSpPr>
        <dsp:cNvPr id="0" name=""/>
        <dsp:cNvSpPr/>
      </dsp:nvSpPr>
      <dsp:spPr>
        <a:xfrm>
          <a:off x="905" y="1938352"/>
          <a:ext cx="1257864" cy="62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股东</a:t>
          </a:r>
          <a:r>
            <a:rPr lang="en-US" altLang="zh-CN" sz="2500" kern="1200" dirty="0"/>
            <a:t>B</a:t>
          </a:r>
          <a:endParaRPr lang="zh-CN" altLang="en-US" sz="2500" kern="1200" dirty="0"/>
        </a:p>
      </dsp:txBody>
      <dsp:txXfrm>
        <a:off x="19326" y="1956773"/>
        <a:ext cx="1221022" cy="592090"/>
      </dsp:txXfrm>
    </dsp:sp>
    <dsp:sp modelId="{9CFE2075-0AAE-4452-B055-301C0D69840F}">
      <dsp:nvSpPr>
        <dsp:cNvPr id="0" name=""/>
        <dsp:cNvSpPr/>
      </dsp:nvSpPr>
      <dsp:spPr>
        <a:xfrm rot="18000000">
          <a:off x="821396" y="1243280"/>
          <a:ext cx="655507" cy="22012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>
        <a:off x="887434" y="1287305"/>
        <a:ext cx="523431" cy="132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B42A6-BCA0-4EAE-B018-F929D7E5DAB0}">
      <dsp:nvSpPr>
        <dsp:cNvPr id="0" name=""/>
        <dsp:cNvSpPr/>
      </dsp:nvSpPr>
      <dsp:spPr>
        <a:xfrm>
          <a:off x="0" y="0"/>
          <a:ext cx="33385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FBB4E-5B3B-4D3F-B3DF-8A81DFBDA97F}">
      <dsp:nvSpPr>
        <dsp:cNvPr id="0" name=""/>
        <dsp:cNvSpPr/>
      </dsp:nvSpPr>
      <dsp:spPr>
        <a:xfrm>
          <a:off x="0" y="0"/>
          <a:ext cx="667702" cy="2706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成本高 效率低</a:t>
          </a:r>
        </a:p>
      </dsp:txBody>
      <dsp:txXfrm>
        <a:off x="0" y="0"/>
        <a:ext cx="667702" cy="2706687"/>
      </dsp:txXfrm>
    </dsp:sp>
    <dsp:sp modelId="{ACD6385C-3A75-427C-A1C9-907E2795A789}">
      <dsp:nvSpPr>
        <dsp:cNvPr id="0" name=""/>
        <dsp:cNvSpPr/>
      </dsp:nvSpPr>
      <dsp:spPr>
        <a:xfrm>
          <a:off x="717780" y="42291"/>
          <a:ext cx="2620731" cy="845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经纪佣金、手续费</a:t>
          </a:r>
          <a:endParaRPr lang="zh-CN" altLang="en-US" sz="1900" kern="1200" dirty="0"/>
        </a:p>
      </dsp:txBody>
      <dsp:txXfrm>
        <a:off x="717780" y="42291"/>
        <a:ext cx="2620731" cy="845839"/>
      </dsp:txXfrm>
    </dsp:sp>
    <dsp:sp modelId="{ACDB9EF8-066A-4EEE-9986-2F583B33E31A}">
      <dsp:nvSpPr>
        <dsp:cNvPr id="0" name=""/>
        <dsp:cNvSpPr/>
      </dsp:nvSpPr>
      <dsp:spPr>
        <a:xfrm>
          <a:off x="667702" y="888131"/>
          <a:ext cx="26708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A6BED-8A5B-495C-8D86-662A0C1BD023}">
      <dsp:nvSpPr>
        <dsp:cNvPr id="0" name=""/>
        <dsp:cNvSpPr/>
      </dsp:nvSpPr>
      <dsp:spPr>
        <a:xfrm>
          <a:off x="717780" y="930423"/>
          <a:ext cx="2620731" cy="845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变更股权登记费用</a:t>
          </a:r>
          <a:endParaRPr lang="zh-CN" altLang="en-US" sz="1900" kern="1200" dirty="0"/>
        </a:p>
      </dsp:txBody>
      <dsp:txXfrm>
        <a:off x="717780" y="930423"/>
        <a:ext cx="2620731" cy="845839"/>
      </dsp:txXfrm>
    </dsp:sp>
    <dsp:sp modelId="{773CB957-DF89-4977-B31C-DCB8D7AA4A92}">
      <dsp:nvSpPr>
        <dsp:cNvPr id="0" name=""/>
        <dsp:cNvSpPr/>
      </dsp:nvSpPr>
      <dsp:spPr>
        <a:xfrm>
          <a:off x="667702" y="1776263"/>
          <a:ext cx="26708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740CB-688C-4A2D-8A71-D9958C57BFD3}">
      <dsp:nvSpPr>
        <dsp:cNvPr id="0" name=""/>
        <dsp:cNvSpPr/>
      </dsp:nvSpPr>
      <dsp:spPr>
        <a:xfrm>
          <a:off x="717780" y="1818555"/>
          <a:ext cx="2620731" cy="845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清算和结算耗费时间长，产生一定的机会成本</a:t>
          </a:r>
        </a:p>
      </dsp:txBody>
      <dsp:txXfrm>
        <a:off x="717780" y="1818555"/>
        <a:ext cx="2620731" cy="845839"/>
      </dsp:txXfrm>
    </dsp:sp>
    <dsp:sp modelId="{BA18FBA2-11A4-4F1E-A935-AA3491D1C61E}">
      <dsp:nvSpPr>
        <dsp:cNvPr id="0" name=""/>
        <dsp:cNvSpPr/>
      </dsp:nvSpPr>
      <dsp:spPr>
        <a:xfrm>
          <a:off x="667702" y="2664395"/>
          <a:ext cx="26708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0155D-FB27-40AE-8257-083CBAC71293}">
      <dsp:nvSpPr>
        <dsp:cNvPr id="0" name=""/>
        <dsp:cNvSpPr/>
      </dsp:nvSpPr>
      <dsp:spPr>
        <a:xfrm>
          <a:off x="0" y="1321"/>
          <a:ext cx="33369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EDC5B-284C-49D1-A6F6-3CEB77D28AC8}">
      <dsp:nvSpPr>
        <dsp:cNvPr id="0" name=""/>
        <dsp:cNvSpPr/>
      </dsp:nvSpPr>
      <dsp:spPr>
        <a:xfrm>
          <a:off x="0" y="1321"/>
          <a:ext cx="667385" cy="27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0" y="1321"/>
        <a:ext cx="667385" cy="2704043"/>
      </dsp:txXfrm>
    </dsp:sp>
    <dsp:sp modelId="{429D1764-FA39-4A58-9794-F9C4BBCC1853}">
      <dsp:nvSpPr>
        <dsp:cNvPr id="0" name=""/>
        <dsp:cNvSpPr/>
      </dsp:nvSpPr>
      <dsp:spPr>
        <a:xfrm>
          <a:off x="717438" y="43572"/>
          <a:ext cx="2619486" cy="84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智能合约自动撮合，效率高，</a:t>
          </a:r>
          <a:r>
            <a:rPr lang="zh-CN" altLang="en-US" sz="2000" kern="1200" dirty="0"/>
            <a:t>分布式记账，安全性高</a:t>
          </a:r>
          <a:endParaRPr lang="zh-CN" altLang="en-US" sz="2000" kern="1200" dirty="0"/>
        </a:p>
      </dsp:txBody>
      <dsp:txXfrm>
        <a:off x="717438" y="43572"/>
        <a:ext cx="2619486" cy="845013"/>
      </dsp:txXfrm>
    </dsp:sp>
    <dsp:sp modelId="{ABE9E92D-27F8-44FA-8CE0-EBB2FBB05381}">
      <dsp:nvSpPr>
        <dsp:cNvPr id="0" name=""/>
        <dsp:cNvSpPr/>
      </dsp:nvSpPr>
      <dsp:spPr>
        <a:xfrm>
          <a:off x="667384" y="888585"/>
          <a:ext cx="26695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F6A41-6497-4EBD-B90C-EE2542784DC7}">
      <dsp:nvSpPr>
        <dsp:cNvPr id="0" name=""/>
        <dsp:cNvSpPr/>
      </dsp:nvSpPr>
      <dsp:spPr>
        <a:xfrm>
          <a:off x="694937" y="1049831"/>
          <a:ext cx="2619486" cy="84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节约手续费成本，清算和结算机会成本</a:t>
          </a:r>
        </a:p>
      </dsp:txBody>
      <dsp:txXfrm>
        <a:off x="694937" y="1049831"/>
        <a:ext cx="2619486" cy="845013"/>
      </dsp:txXfrm>
    </dsp:sp>
    <dsp:sp modelId="{819118A5-9BEA-4C13-AD5F-43170F6006D1}">
      <dsp:nvSpPr>
        <dsp:cNvPr id="0" name=""/>
        <dsp:cNvSpPr/>
      </dsp:nvSpPr>
      <dsp:spPr>
        <a:xfrm>
          <a:off x="667384" y="1775850"/>
          <a:ext cx="26695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8B3DC-A4FE-4A61-ADEE-7D6E9E9EB1D4}">
      <dsp:nvSpPr>
        <dsp:cNvPr id="0" name=""/>
        <dsp:cNvSpPr/>
      </dsp:nvSpPr>
      <dsp:spPr>
        <a:xfrm>
          <a:off x="717438" y="1818101"/>
          <a:ext cx="2619486" cy="84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缩短清算和结算时间</a:t>
          </a:r>
        </a:p>
      </dsp:txBody>
      <dsp:txXfrm>
        <a:off x="717438" y="1818101"/>
        <a:ext cx="2619486" cy="845013"/>
      </dsp:txXfrm>
    </dsp:sp>
    <dsp:sp modelId="{4208D887-0BC9-4473-9E7B-96D734B0B17C}">
      <dsp:nvSpPr>
        <dsp:cNvPr id="0" name=""/>
        <dsp:cNvSpPr/>
      </dsp:nvSpPr>
      <dsp:spPr>
        <a:xfrm>
          <a:off x="667384" y="2663114"/>
          <a:ext cx="26695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A7D02-6C75-4CD1-B9B5-D9E5AC4C69DC}">
      <dsp:nvSpPr>
        <dsp:cNvPr id="0" name=""/>
        <dsp:cNvSpPr/>
      </dsp:nvSpPr>
      <dsp:spPr>
        <a:xfrm>
          <a:off x="1033793" y="1722437"/>
          <a:ext cx="429369" cy="793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4" y="0"/>
              </a:lnTo>
              <a:lnTo>
                <a:pt x="214684" y="793832"/>
              </a:lnTo>
              <a:lnTo>
                <a:pt x="429369" y="7938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25915" y="2096790"/>
        <a:ext cx="45125" cy="45125"/>
      </dsp:txXfrm>
    </dsp:sp>
    <dsp:sp modelId="{0DB15D7E-B684-43CF-AE4C-FEE3E2730308}">
      <dsp:nvSpPr>
        <dsp:cNvPr id="0" name=""/>
        <dsp:cNvSpPr/>
      </dsp:nvSpPr>
      <dsp:spPr>
        <a:xfrm>
          <a:off x="1033793" y="1676717"/>
          <a:ext cx="4293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684" y="45720"/>
              </a:lnTo>
              <a:lnTo>
                <a:pt x="214684" y="95630"/>
              </a:lnTo>
              <a:lnTo>
                <a:pt x="429369" y="956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37671" y="1711630"/>
        <a:ext cx="21613" cy="21613"/>
      </dsp:txXfrm>
    </dsp:sp>
    <dsp:sp modelId="{3720DFA4-E046-481B-BDB4-115F76D29F86}">
      <dsp:nvSpPr>
        <dsp:cNvPr id="0" name=""/>
        <dsp:cNvSpPr/>
      </dsp:nvSpPr>
      <dsp:spPr>
        <a:xfrm>
          <a:off x="1033793" y="978516"/>
          <a:ext cx="429369" cy="743921"/>
        </a:xfrm>
        <a:custGeom>
          <a:avLst/>
          <a:gdLst/>
          <a:ahLst/>
          <a:cxnLst/>
          <a:rect l="0" t="0" r="0" b="0"/>
          <a:pathLst>
            <a:path>
              <a:moveTo>
                <a:pt x="0" y="743921"/>
              </a:moveTo>
              <a:lnTo>
                <a:pt x="214684" y="743921"/>
              </a:lnTo>
              <a:lnTo>
                <a:pt x="214684" y="0"/>
              </a:lnTo>
              <a:lnTo>
                <a:pt x="42936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27004" y="1329003"/>
        <a:ext cx="42946" cy="42946"/>
      </dsp:txXfrm>
    </dsp:sp>
    <dsp:sp modelId="{8C21749C-1F2E-4951-90AD-39B864F4AB56}">
      <dsp:nvSpPr>
        <dsp:cNvPr id="0" name=""/>
        <dsp:cNvSpPr/>
      </dsp:nvSpPr>
      <dsp:spPr>
        <a:xfrm rot="16200000">
          <a:off x="-1015906" y="1395174"/>
          <a:ext cx="3444875" cy="654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问题</a:t>
          </a:r>
        </a:p>
      </dsp:txBody>
      <dsp:txXfrm>
        <a:off x="-1015906" y="1395174"/>
        <a:ext cx="3444875" cy="654526"/>
      </dsp:txXfrm>
    </dsp:sp>
    <dsp:sp modelId="{B6A2CD4F-D313-478F-BDB0-D56B09FA2E3F}">
      <dsp:nvSpPr>
        <dsp:cNvPr id="0" name=""/>
        <dsp:cNvSpPr/>
      </dsp:nvSpPr>
      <dsp:spPr>
        <a:xfrm>
          <a:off x="1463162" y="658779"/>
          <a:ext cx="4886500" cy="639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中小股东行权意识淡薄</a:t>
          </a:r>
          <a:endParaRPr lang="zh-CN" altLang="en-US" sz="2200" kern="1200" dirty="0"/>
        </a:p>
      </dsp:txBody>
      <dsp:txXfrm>
        <a:off x="1463162" y="658779"/>
        <a:ext cx="4886500" cy="639472"/>
      </dsp:txXfrm>
    </dsp:sp>
    <dsp:sp modelId="{07D42675-03A5-4FDC-9393-55077CC9E982}">
      <dsp:nvSpPr>
        <dsp:cNvPr id="0" name=""/>
        <dsp:cNvSpPr/>
      </dsp:nvSpPr>
      <dsp:spPr>
        <a:xfrm>
          <a:off x="1463162" y="1461883"/>
          <a:ext cx="4886500" cy="620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股东代理机制不标准</a:t>
          </a:r>
          <a:endParaRPr lang="zh-CN" altLang="en-US" sz="2200" kern="1200" dirty="0"/>
        </a:p>
      </dsp:txBody>
      <dsp:txXfrm>
        <a:off x="1463162" y="1461883"/>
        <a:ext cx="4886500" cy="620929"/>
      </dsp:txXfrm>
    </dsp:sp>
    <dsp:sp modelId="{A6AFCE77-00D2-4F32-8D29-21BFD306AE81}">
      <dsp:nvSpPr>
        <dsp:cNvPr id="0" name=""/>
        <dsp:cNvSpPr/>
      </dsp:nvSpPr>
      <dsp:spPr>
        <a:xfrm>
          <a:off x="1463162" y="2246444"/>
          <a:ext cx="4956831" cy="539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投票的结果存在人为改动的风险</a:t>
          </a:r>
          <a:endParaRPr lang="zh-CN" altLang="en-US" sz="2100" kern="1200" dirty="0"/>
        </a:p>
      </dsp:txBody>
      <dsp:txXfrm>
        <a:off x="1463162" y="2246444"/>
        <a:ext cx="4956831" cy="539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F4398-6182-44A4-842D-964560FE4118}">
      <dsp:nvSpPr>
        <dsp:cNvPr id="0" name=""/>
        <dsp:cNvSpPr/>
      </dsp:nvSpPr>
      <dsp:spPr>
        <a:xfrm>
          <a:off x="403" y="1026030"/>
          <a:ext cx="1854578" cy="7418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股东</a:t>
          </a:r>
        </a:p>
      </dsp:txBody>
      <dsp:txXfrm>
        <a:off x="371319" y="1026030"/>
        <a:ext cx="1112747" cy="741831"/>
      </dsp:txXfrm>
    </dsp:sp>
    <dsp:sp modelId="{860A5975-4762-4D86-9914-41E7B5E43745}">
      <dsp:nvSpPr>
        <dsp:cNvPr id="0" name=""/>
        <dsp:cNvSpPr/>
      </dsp:nvSpPr>
      <dsp:spPr>
        <a:xfrm>
          <a:off x="1670642" y="1034294"/>
          <a:ext cx="1854578" cy="7418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登记</a:t>
          </a:r>
        </a:p>
      </dsp:txBody>
      <dsp:txXfrm>
        <a:off x="2041558" y="1034294"/>
        <a:ext cx="1112747" cy="741831"/>
      </dsp:txXfrm>
    </dsp:sp>
    <dsp:sp modelId="{B0EB6CCD-1113-4237-8FFB-165A1A45BC72}">
      <dsp:nvSpPr>
        <dsp:cNvPr id="0" name=""/>
        <dsp:cNvSpPr/>
      </dsp:nvSpPr>
      <dsp:spPr>
        <a:xfrm>
          <a:off x="3339762" y="1034294"/>
          <a:ext cx="1854578" cy="7418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投票</a:t>
          </a:r>
        </a:p>
      </dsp:txBody>
      <dsp:txXfrm>
        <a:off x="3710678" y="1034294"/>
        <a:ext cx="1112747" cy="7418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E63B5-9EF5-496F-A221-7927EFAB8039}">
      <dsp:nvSpPr>
        <dsp:cNvPr id="0" name=""/>
        <dsp:cNvSpPr/>
      </dsp:nvSpPr>
      <dsp:spPr>
        <a:xfrm>
          <a:off x="0" y="508517"/>
          <a:ext cx="6799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55387-BB83-4C63-B6AD-BA4F1EFABDE4}">
      <dsp:nvSpPr>
        <dsp:cNvPr id="0" name=""/>
        <dsp:cNvSpPr/>
      </dsp:nvSpPr>
      <dsp:spPr>
        <a:xfrm>
          <a:off x="339963" y="154277"/>
          <a:ext cx="475948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97" tIns="0" rIns="1798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提高投票结果的真实性和安全性</a:t>
          </a:r>
          <a:endParaRPr lang="zh-CN" altLang="en-US" sz="2400" kern="1200" dirty="0"/>
        </a:p>
      </dsp:txBody>
      <dsp:txXfrm>
        <a:off x="374548" y="188862"/>
        <a:ext cx="4690313" cy="639310"/>
      </dsp:txXfrm>
    </dsp:sp>
    <dsp:sp modelId="{E3D7A86E-63BC-40F7-B4E8-42291D53502A}">
      <dsp:nvSpPr>
        <dsp:cNvPr id="0" name=""/>
        <dsp:cNvSpPr/>
      </dsp:nvSpPr>
      <dsp:spPr>
        <a:xfrm>
          <a:off x="0" y="1597157"/>
          <a:ext cx="6799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D6945-3715-4CB4-BADE-DFC0EB498A0D}">
      <dsp:nvSpPr>
        <dsp:cNvPr id="0" name=""/>
        <dsp:cNvSpPr/>
      </dsp:nvSpPr>
      <dsp:spPr>
        <a:xfrm>
          <a:off x="339963" y="1242917"/>
          <a:ext cx="475948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97" tIns="0" rIns="1798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简化流程，提高参与度</a:t>
          </a:r>
          <a:endParaRPr lang="zh-CN" altLang="en-US" sz="2400" kern="1200" dirty="0"/>
        </a:p>
      </dsp:txBody>
      <dsp:txXfrm>
        <a:off x="374548" y="1277502"/>
        <a:ext cx="4690313" cy="639310"/>
      </dsp:txXfrm>
    </dsp:sp>
    <dsp:sp modelId="{701C3867-7795-4BE4-95E5-12C421916FCF}">
      <dsp:nvSpPr>
        <dsp:cNvPr id="0" name=""/>
        <dsp:cNvSpPr/>
      </dsp:nvSpPr>
      <dsp:spPr>
        <a:xfrm>
          <a:off x="0" y="2685797"/>
          <a:ext cx="6799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16CD0-D048-45AC-8271-9627A8145AC3}">
      <dsp:nvSpPr>
        <dsp:cNvPr id="0" name=""/>
        <dsp:cNvSpPr/>
      </dsp:nvSpPr>
      <dsp:spPr>
        <a:xfrm>
          <a:off x="339963" y="2331557"/>
          <a:ext cx="475948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97" tIns="0" rIns="1798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写入智能合约，提高了执行力</a:t>
          </a:r>
          <a:endParaRPr lang="zh-CN" altLang="en-US" sz="2400" kern="1200" dirty="0"/>
        </a:p>
      </dsp:txBody>
      <dsp:txXfrm>
        <a:off x="374548" y="2366142"/>
        <a:ext cx="469031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dstNode" val="node1"/>
                <dgm:param type="connRout" val="longCurve"/>
                <dgm:param type="begPts" val="midR"/>
                <dgm:param type="endPts" val="midL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dstNode" val="node1"/>
                <dgm:param type="connRout" val="longCurve"/>
                <dgm:param type="begPts" val="midL"/>
                <dgm:param type="endPts" val="midR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dstNode" val="nodeFirstNode"/>
                      <dgm:param type="connRout" val="longCurve"/>
                      <dgm:param type="begPts" val="midR"/>
                      <dgm:param type="endPts" val="midL"/>
                    </dgm:alg>
                  </dgm:if>
                  <dgm:else name="Name15">
                    <dgm:alg type="conn">
                      <dgm:param type="dstNode" val="nodeFirstNode"/>
                      <dgm:param type="connRout" val="longCurve"/>
                      <dgm:param type="begPts" val="midL"/>
                      <dgm:param type="endPts" val="midR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EEBAB59-01DE-47D1-9E65-C746C0F30E3E}" type="datetimeFigureOut">
              <a:rPr lang="zh-CN" altLang="en-US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41CBE1F-C37A-4B4C-82A5-07526173B83A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8EE35D-300D-4C8F-B3B8-624E5BCB92B9}" type="datetimeFigureOut">
              <a:rPr lang="zh-CN" altLang="en-US" smtClean="0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B8DA6-A580-462F-BEC7-C9425A91E20E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.xml"/><Relationship Id="rId8" Type="http://schemas.openxmlformats.org/officeDocument/2006/relationships/diagramQuickStyle" Target="../diagrams/quickStyle4.xml"/><Relationship Id="rId7" Type="http://schemas.openxmlformats.org/officeDocument/2006/relationships/diagramLayout" Target="../diagrams/layout4.xml"/><Relationship Id="rId6" Type="http://schemas.openxmlformats.org/officeDocument/2006/relationships/diagramData" Target="../diagrams/data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1" Type="http://schemas.openxmlformats.org/officeDocument/2006/relationships/slideLayout" Target="../slideLayouts/slideLayout5.xml"/><Relationship Id="rId10" Type="http://schemas.microsoft.com/office/2007/relationships/diagramDrawing" Target="../diagrams/drawing4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6.xml"/><Relationship Id="rId8" Type="http://schemas.openxmlformats.org/officeDocument/2006/relationships/diagramQuickStyle" Target="../diagrams/quickStyle6.xml"/><Relationship Id="rId7" Type="http://schemas.openxmlformats.org/officeDocument/2006/relationships/diagramLayout" Target="../diagrams/layout6.xml"/><Relationship Id="rId6" Type="http://schemas.openxmlformats.org/officeDocument/2006/relationships/diagramData" Target="../diagrams/data6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1" Type="http://schemas.openxmlformats.org/officeDocument/2006/relationships/slideLayout" Target="../slideLayouts/slideLayout5.xml"/><Relationship Id="rId10" Type="http://schemas.microsoft.com/office/2007/relationships/diagramDrawing" Target="../diagrams/drawing6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1.xml"/><Relationship Id="rId8" Type="http://schemas.openxmlformats.org/officeDocument/2006/relationships/diagramQuickStyle" Target="../diagrams/quickStyle11.xml"/><Relationship Id="rId7" Type="http://schemas.openxmlformats.org/officeDocument/2006/relationships/diagramLayout" Target="../diagrams/layout11.xml"/><Relationship Id="rId6" Type="http://schemas.openxmlformats.org/officeDocument/2006/relationships/diagramData" Target="../diagrams/data1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1" Type="http://schemas.openxmlformats.org/officeDocument/2006/relationships/slideLayout" Target="../slideLayouts/slideLayout5.xml"/><Relationship Id="rId10" Type="http://schemas.microsoft.com/office/2007/relationships/diagramDrawing" Target="../diagrams/drawing11.xml"/><Relationship Id="rId1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基于区块链技术的股权管理应用研究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zh-CN" altLang="en-US" sz="2800"/>
              <a:t>吴远平</a:t>
            </a:r>
            <a:endParaRPr lang="zh-CN" altLang="en-US" sz="2800"/>
          </a:p>
          <a:p>
            <a:r>
              <a:rPr lang="en-US" altLang="zh-CN" sz="2800"/>
              <a:t>15720641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公司的股票交易和结算情景分析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177290" y="2370402"/>
            <a:ext cx="3337560" cy="576262"/>
          </a:xfrm>
        </p:spPr>
        <p:txBody>
          <a:bodyPr/>
          <a:lstStyle/>
          <a:p>
            <a:r>
              <a:rPr lang="zh-CN" altLang="en-US" dirty="0"/>
              <a:t>传统模式分析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</p:nvPr>
        </p:nvGraphicFramePr>
        <p:xfrm>
          <a:off x="1043608" y="2946665"/>
          <a:ext cx="3471242" cy="3003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638040" y="2378500"/>
            <a:ext cx="3337560" cy="576262"/>
          </a:xfrm>
        </p:spPr>
        <p:txBody>
          <a:bodyPr/>
          <a:lstStyle/>
          <a:p>
            <a:r>
              <a:rPr lang="zh-CN" altLang="en-US" dirty="0"/>
              <a:t>区块链技术下</a:t>
            </a:r>
            <a:endParaRPr lang="zh-CN" altLang="en-US" dirty="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sz="quarter" idx="4"/>
          </p:nvPr>
        </p:nvGraphicFramePr>
        <p:xfrm>
          <a:off x="4641850" y="3243263"/>
          <a:ext cx="3336925" cy="27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传统模式下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1176338" y="3243263"/>
          <a:ext cx="3338512" cy="27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区块链下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sz="quarter" idx="4"/>
          </p:nvPr>
        </p:nvGraphicFramePr>
        <p:xfrm>
          <a:off x="4641850" y="3243263"/>
          <a:ext cx="3336925" cy="27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07502" cy="9294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公司的股东投票情景分析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1331640" y="1714617"/>
            <a:ext cx="4536504" cy="534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传统模式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8" name="Picture 4" descr="C:\Users\wyp\AppData\Local\Temp\ksohtml\wpsFC6.tmp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85" y="2492896"/>
            <a:ext cx="7067541" cy="370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/>
          <p:cNvCxnSpPr/>
          <p:nvPr/>
        </p:nvCxnSpPr>
        <p:spPr>
          <a:xfrm flipH="1">
            <a:off x="2123728" y="3140968"/>
            <a:ext cx="1080120" cy="72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传统投票的问题分析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区块链技术下的投票模式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76972" y="2526983"/>
          <a:ext cx="5195863" cy="281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椭圆 4"/>
          <p:cNvSpPr/>
          <p:nvPr/>
        </p:nvSpPr>
        <p:spPr>
          <a:xfrm>
            <a:off x="6444208" y="3499954"/>
            <a:ext cx="1008112" cy="8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分布式记账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7596336" y="3499954"/>
            <a:ext cx="936104" cy="8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投票结果</a:t>
            </a:r>
            <a:endParaRPr lang="zh-CN" altLang="en-US" dirty="0"/>
          </a:p>
        </p:txBody>
      </p:sp>
      <p:sp>
        <p:nvSpPr>
          <p:cNvPr id="7" name="箭头: 下 6"/>
          <p:cNvSpPr/>
          <p:nvPr/>
        </p:nvSpPr>
        <p:spPr>
          <a:xfrm>
            <a:off x="7893980" y="4437112"/>
            <a:ext cx="34081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72274" y="5157568"/>
            <a:ext cx="2030625" cy="1060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智能合约下自动执行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后果分析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非上市公司的股权交易情景分析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223527" y="2417315"/>
            <a:ext cx="3337560" cy="482435"/>
          </a:xfrm>
        </p:spPr>
        <p:txBody>
          <a:bodyPr/>
          <a:lstStyle/>
          <a:p>
            <a:r>
              <a:rPr lang="zh-CN" altLang="en-US" dirty="0"/>
              <a:t>传统模式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</p:nvPr>
        </p:nvGraphicFramePr>
        <p:xfrm>
          <a:off x="755576" y="2845776"/>
          <a:ext cx="3882464" cy="312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4638040" y="2361830"/>
            <a:ext cx="3337560" cy="576262"/>
          </a:xfrm>
        </p:spPr>
        <p:txBody>
          <a:bodyPr/>
          <a:lstStyle/>
          <a:p>
            <a:r>
              <a:rPr lang="zh-CN" altLang="en-US" dirty="0"/>
              <a:t>区块链下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sz="quarter" idx="4"/>
          </p:nvPr>
        </p:nvGraphicFramePr>
        <p:xfrm>
          <a:off x="4638040" y="2899750"/>
          <a:ext cx="3888432" cy="306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股权分红情景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/>
          <a:lstStyle/>
          <a:p>
            <a:r>
              <a:rPr lang="zh-CN" altLang="en-US" dirty="0"/>
              <a:t>传统模式存在问题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2123728" y="2998580"/>
          <a:ext cx="5256584" cy="322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176866" y="915337"/>
            <a:ext cx="7150632" cy="10735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基于区块链技术下的股东分红模式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2050" name="Picture 2" descr="C:\Users\wyp\AppData\Local\Temp\ksohtml\wps9BDF.tmp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7499914" cy="384076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效果分析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176338" y="2490788"/>
          <a:ext cx="7068070" cy="374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论文结构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176655" y="2489835"/>
            <a:ext cx="6943090" cy="3816985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marL="0" lvl="0" algn="ctr">
              <a:buNone/>
            </a:pPr>
            <a:endParaRPr lang="zh-CN" altLang="en-US" sz="1800">
              <a:sym typeface="+mn-ea"/>
            </a:endParaRPr>
          </a:p>
        </p:txBody>
      </p:sp>
      <p:sp>
        <p:nvSpPr>
          <p:cNvPr id="5" name="同侧圆角矩形 4"/>
          <p:cNvSpPr/>
          <p:nvPr/>
        </p:nvSpPr>
        <p:spPr>
          <a:xfrm>
            <a:off x="2332990" y="2489835"/>
            <a:ext cx="4723765" cy="53086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绪论</a:t>
            </a:r>
            <a:endParaRPr lang="zh-CN" altLang="en-US"/>
          </a:p>
        </p:txBody>
      </p:sp>
      <p:sp>
        <p:nvSpPr>
          <p:cNvPr id="6" name="同侧圆角矩形 5"/>
          <p:cNvSpPr/>
          <p:nvPr/>
        </p:nvSpPr>
        <p:spPr>
          <a:xfrm>
            <a:off x="2332990" y="3176905"/>
            <a:ext cx="4723765" cy="494665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zh-CN" altLang="en-US">
                <a:sym typeface="+mn-ea"/>
              </a:rPr>
              <a:t>第2章  区块链应用于股权管理的可行性分析</a:t>
            </a:r>
            <a:endParaRPr lang="zh-CN" altLang="en-US">
              <a:sym typeface="+mn-ea"/>
            </a:endParaRPr>
          </a:p>
        </p:txBody>
      </p:sp>
      <p:sp>
        <p:nvSpPr>
          <p:cNvPr id="7" name="同侧圆角矩形 6"/>
          <p:cNvSpPr/>
          <p:nvPr/>
        </p:nvSpPr>
        <p:spPr>
          <a:xfrm>
            <a:off x="2332990" y="5802630"/>
            <a:ext cx="4723765" cy="412115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zh-CN" altLang="en-US">
                <a:sym typeface="+mn-ea"/>
              </a:rPr>
              <a:t>第6章  结论与展望</a:t>
            </a:r>
            <a:endParaRPr lang="zh-CN" altLang="en-US">
              <a:sym typeface="+mn-ea"/>
            </a:endParaRPr>
          </a:p>
        </p:txBody>
      </p:sp>
      <p:sp>
        <p:nvSpPr>
          <p:cNvPr id="8" name="同侧圆角矩形 7"/>
          <p:cNvSpPr/>
          <p:nvPr/>
        </p:nvSpPr>
        <p:spPr>
          <a:xfrm>
            <a:off x="2332990" y="5139690"/>
            <a:ext cx="4725035" cy="42545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zh-CN" altLang="en-US">
                <a:sym typeface="+mn-ea"/>
              </a:rPr>
              <a:t>第5章 推进区块链应用于股权管理的建议</a:t>
            </a:r>
            <a:endParaRPr lang="zh-CN" altLang="en-US">
              <a:sym typeface="+mn-ea"/>
            </a:endParaRPr>
          </a:p>
        </p:txBody>
      </p:sp>
      <p:sp>
        <p:nvSpPr>
          <p:cNvPr id="9" name="同侧圆角矩形 8"/>
          <p:cNvSpPr/>
          <p:nvPr/>
        </p:nvSpPr>
        <p:spPr>
          <a:xfrm>
            <a:off x="2332990" y="4476750"/>
            <a:ext cx="4725035" cy="42545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第4章案例研究</a:t>
            </a:r>
            <a:endParaRPr lang="zh-CN" altLang="en-US"/>
          </a:p>
        </p:txBody>
      </p:sp>
      <p:sp>
        <p:nvSpPr>
          <p:cNvPr id="10" name="同侧圆角矩形 9"/>
          <p:cNvSpPr/>
          <p:nvPr/>
        </p:nvSpPr>
        <p:spPr>
          <a:xfrm>
            <a:off x="2332990" y="3827145"/>
            <a:ext cx="4724400" cy="494665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zh-CN" altLang="en-US">
                <a:sym typeface="+mn-ea"/>
              </a:rPr>
              <a:t>第3章  股权管理基于区块链的解决方案设计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推进区块链应用于股权管理的建议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9" name="内容占位符 8"/>
          <p:cNvGraphicFramePr/>
          <p:nvPr>
            <p:ph idx="1"/>
          </p:nvPr>
        </p:nvGraphicFramePr>
        <p:xfrm>
          <a:off x="1176655" y="2489835"/>
          <a:ext cx="7232015" cy="362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325"/>
                <a:gridCol w="3615690"/>
              </a:tblGrid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区块链技术的应用面对的难题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突破难点的建议</a:t>
                      </a:r>
                      <a:endParaRPr lang="zh-CN" altLang="en-US"/>
                    </a:p>
                  </a:txBody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区块链股权管理的通用化应用问题</a:t>
                      </a:r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政府的政策引导和超前规划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 （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）引导区块链技术的发展和布局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    （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r>
                        <a:rPr lang="zh-CN" altLang="en-US"/>
                        <a:t>尽快制定应用标准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    （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r>
                        <a:rPr lang="zh-CN" altLang="en-US"/>
                        <a:t>加强监管机构间的协调和合作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    （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r>
                        <a:rPr lang="zh-CN" altLang="en-US"/>
                        <a:t>完善风险应对提议</a:t>
                      </a:r>
                      <a:endParaRPr lang="zh-CN" altLang="en-US"/>
                    </a:p>
                  </a:txBody>
                  <a:tcPr/>
                </a:tc>
              </a:tr>
              <a:tr h="596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标准化的制定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中心化第三方机构和去中心化的机构发展问题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区块链技术下监管的问题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对创业机会的建议</a:t>
                      </a:r>
                      <a:endParaRPr lang="zh-CN" altLang="en-US"/>
                    </a:p>
                  </a:txBody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区块链技术的风险管理及应对问题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现有企业转型的建议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176655" y="2489835"/>
          <a:ext cx="6798310" cy="312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8310"/>
              </a:tblGrid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结论</a:t>
                      </a:r>
                      <a:endParaRPr lang="zh-CN" altLang="en-US" sz="3200"/>
                    </a:p>
                  </a:txBody>
                  <a:tcPr/>
                </a:tc>
              </a:tr>
              <a:tr h="626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（1）区块链技术可以产生股权管理的成本节约</a:t>
                      </a:r>
                      <a:endParaRPr lang="zh-CN" altLang="en-US"/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（2）区块链技术可以有效的保护股东的权益</a:t>
                      </a:r>
                      <a:endParaRPr lang="zh-CN" altLang="en-US"/>
                    </a:p>
                  </a:txBody>
                  <a:tcPr/>
                </a:tc>
              </a:tr>
              <a:tr h="626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（3）区块链技术改善信息披露方式提高信息的对称性和安全性</a:t>
                      </a:r>
                      <a:endParaRPr lang="zh-CN" altLang="en-US"/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（4）区块链技术提高监管效率和审计效率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区块链简介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分布式账本</a:t>
            </a:r>
            <a:endParaRPr lang="zh-CN" altLang="en-US"/>
          </a:p>
          <a:p>
            <a:r>
              <a:rPr lang="en-US" altLang="zh-CN"/>
              <a:t>2.非对称加密和授权技术</a:t>
            </a:r>
            <a:endParaRPr lang="en-US" altLang="zh-CN"/>
          </a:p>
          <a:p>
            <a:r>
              <a:rPr lang="en-US" altLang="zh-CN"/>
              <a:t>3.共识机制</a:t>
            </a:r>
            <a:endParaRPr lang="en-US" altLang="zh-CN"/>
          </a:p>
          <a:p>
            <a:r>
              <a:rPr lang="en-US" altLang="zh-CN"/>
              <a:t>4.智能合约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区块链研究状况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国内学者对区块链技术的研究从2015年开始，截止目前，在知网中，关于区块链相关的研究文献604篇，其中，关于数字货币的研究59篇，28篇是关于去中心化的研究，18篇是侧重于智能合约的研究，12篇是关于分布式记账的研究，5篇是关于共识机制的研究，4篇是关于信任机制的研究。其余的是区块链技术在应用领域的研究。区块链技术在应用领域的研究主要侧重于在金融业和银行业的研究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股权管理研究现状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目前学者对公司股权管理的研究，主要是分别研究各个环节，对股权登记、股权分红和交易和转让进行分别研究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创新成果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900"/>
              <a:t>1.</a:t>
            </a:r>
            <a:r>
              <a:rPr lang="zh-CN" altLang="en-US" sz="1900"/>
              <a:t>理论创新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学者们对区块链的应用研究主要从宏观的角度进行分析，虽然目前的研究文献已经多达600多篇，但缺乏其具体应用的情景设计和具体的经济数据进行分析，缺乏在具体应用的深度情景分析，本文丰富了应用研究的内容。</a:t>
            </a:r>
            <a:endParaRPr lang="zh-CN" altLang="en-US" sz="1900"/>
          </a:p>
          <a:p>
            <a:r>
              <a:rPr lang="en-US" altLang="zh-CN" sz="1900"/>
              <a:t>2.</a:t>
            </a:r>
            <a:r>
              <a:rPr lang="zh-CN" altLang="en-US" sz="1900"/>
              <a:t>应用创新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从一个全新的视角对公司股权管理的各个环节进行分析研究，重新设计出在区块链技术下新的股权管理模式。从公司成立到发展的过程中所涉及到的各个环节的问题进行分析，利用情景分析的方法把区块链技术进入到股权管理的各个环节，假设一种模式，然后分析这种模式所能解决的问题及其具备的优势。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</a:t>
            </a:r>
            <a:endParaRPr lang="zh-CN" altLang="en-US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基于区块链技术的股权管理应用</a:t>
            </a:r>
            <a:br>
              <a:rPr lang="zh-CN" altLang="en-US" dirty="0"/>
            </a:br>
            <a:r>
              <a:rPr lang="zh-CN" altLang="en-US" dirty="0"/>
              <a:t>架构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/>
          <p:nvPr>
            <p:ph idx="1"/>
          </p:nvPr>
        </p:nvGraphicFramePr>
        <p:xfrm>
          <a:off x="1176655" y="2489835"/>
          <a:ext cx="7155815" cy="303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/>
                <a:gridCol w="1192389"/>
                <a:gridCol w="1192724"/>
                <a:gridCol w="1192724"/>
                <a:gridCol w="1192724"/>
                <a:gridCol w="1192724"/>
              </a:tblGrid>
              <a:tr h="11722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9BC2E6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登记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9BC2E6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9BC2E6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发行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9BC2E6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9BC2E6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交易  清算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9BC2E6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9BC2E6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投票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9BC2E6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9BC2E6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分红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9BC2E6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9BC2E6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应用层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9BC2E6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</a:tr>
              <a:tr h="1396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分布式账本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共识机制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加密和授权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智能合约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DDEBF7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highlight>
                            <a:srgbClr val="C9C9C9"/>
                          </a:highlight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  <a:sym typeface="+mn-ea"/>
                        </a:rPr>
                        <a:t>技术层</a:t>
                      </a: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C9C9C9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2000" b="0">
                        <a:solidFill>
                          <a:srgbClr val="000000"/>
                        </a:solidFill>
                        <a:highlight>
                          <a:srgbClr val="C9C9C9"/>
                        </a:highlight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  <a:sym typeface="+mn-ea"/>
                      </a:endParaRPr>
                    </a:p>
                  </a:txBody>
                  <a:tcPr marL="0" marR="0" marT="0" marB="1" vert="horz" anchor="ctr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539552" y="548680"/>
          <a:ext cx="8021352" cy="573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244211" y="1196752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75856" y="836712"/>
            <a:ext cx="936104" cy="396044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240695" y="2005828"/>
            <a:ext cx="841750" cy="19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50601" y="2816932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50601" y="3717032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50601" y="4581128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公司的股权登记情景分析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55576" y="2490788"/>
          <a:ext cx="7704856" cy="367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1362</Words>
  <Application>WPS 演示</Application>
  <PresentationFormat>全屏显示(4:3)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Garamond</vt:lpstr>
      <vt:lpstr>方正舒体</vt:lpstr>
      <vt:lpstr>Calibri</vt:lpstr>
      <vt:lpstr>Garamond</vt:lpstr>
      <vt:lpstr>等线</vt:lpstr>
      <vt:lpstr>环保</vt:lpstr>
      <vt:lpstr>基于区块链技术的股权管理应用研究</vt:lpstr>
      <vt:lpstr>论文结构</vt:lpstr>
      <vt:lpstr>区块链简介</vt:lpstr>
      <vt:lpstr>区块链研究状况</vt:lpstr>
      <vt:lpstr>股权管理研究现状</vt:lpstr>
      <vt:lpstr>创新成果</vt:lpstr>
      <vt:lpstr>基于区块链技术的股权管理应用 架构</vt:lpstr>
      <vt:lpstr>PowerPoint 演示文稿</vt:lpstr>
      <vt:lpstr>公司的股权登记情景分析 </vt:lpstr>
      <vt:lpstr>公司的股票交易和结算情景分析 </vt:lpstr>
      <vt:lpstr>效果分析</vt:lpstr>
      <vt:lpstr>公司的股东投票情景分析 </vt:lpstr>
      <vt:lpstr>传统投票的问题分析</vt:lpstr>
      <vt:lpstr>区块链技术下的投票模式</vt:lpstr>
      <vt:lpstr>后果分析 </vt:lpstr>
      <vt:lpstr>非上市公司的股权交易情景分析 </vt:lpstr>
      <vt:lpstr>股权分红情景 </vt:lpstr>
      <vt:lpstr>基于区块链技术下的股东分红模式 </vt:lpstr>
      <vt:lpstr>效果分析</vt:lpstr>
      <vt:lpstr>推进区块链应用于股权管理的建议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wyp</cp:lastModifiedBy>
  <cp:revision>6</cp:revision>
  <dcterms:created xsi:type="dcterms:W3CDTF">2017-04-10T07:59:00Z</dcterms:created>
  <dcterms:modified xsi:type="dcterms:W3CDTF">2017-06-01T02:32:12Z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TC102202179990</vt:lpwstr>
  </property>
  <property fmtid="{D5CDD505-2E9C-101B-9397-08002B2CF9AE}" pid="3" name="KSOProductBuildVer">
    <vt:lpwstr>2052-10.1.0.6490</vt:lpwstr>
  </property>
</Properties>
</file>