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88" y="-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29EBB-CDB4-4AEA-8C22-B25579543BC6}" type="datetimeFigureOut">
              <a:rPr lang="zh-CN" altLang="en-US" smtClean="0"/>
              <a:t>2019/7/3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DCC6D-63BF-42C7-8CC6-B8CF6D56D4F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29EBB-CDB4-4AEA-8C22-B25579543BC6}" type="datetimeFigureOut">
              <a:rPr lang="zh-CN" altLang="en-US" smtClean="0"/>
              <a:t>2019/7/3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DCC6D-63BF-42C7-8CC6-B8CF6D56D4F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29EBB-CDB4-4AEA-8C22-B25579543BC6}" type="datetimeFigureOut">
              <a:rPr lang="zh-CN" altLang="en-US" smtClean="0"/>
              <a:t>2019/7/3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DCC6D-63BF-42C7-8CC6-B8CF6D56D4F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29EBB-CDB4-4AEA-8C22-B25579543BC6}" type="datetimeFigureOut">
              <a:rPr lang="zh-CN" altLang="en-US" smtClean="0"/>
              <a:t>2019/7/3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DCC6D-63BF-42C7-8CC6-B8CF6D56D4F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29EBB-CDB4-4AEA-8C22-B25579543BC6}" type="datetimeFigureOut">
              <a:rPr lang="zh-CN" altLang="en-US" smtClean="0"/>
              <a:t>2019/7/3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DCC6D-63BF-42C7-8CC6-B8CF6D56D4F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29EBB-CDB4-4AEA-8C22-B25579543BC6}" type="datetimeFigureOut">
              <a:rPr lang="zh-CN" altLang="en-US" smtClean="0"/>
              <a:t>2019/7/3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DCC6D-63BF-42C7-8CC6-B8CF6D56D4F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29EBB-CDB4-4AEA-8C22-B25579543BC6}" type="datetimeFigureOut">
              <a:rPr lang="zh-CN" altLang="en-US" smtClean="0"/>
              <a:t>2019/7/3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DCC6D-63BF-42C7-8CC6-B8CF6D56D4F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29EBB-CDB4-4AEA-8C22-B25579543BC6}" type="datetimeFigureOut">
              <a:rPr lang="zh-CN" altLang="en-US" smtClean="0"/>
              <a:t>2019/7/3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DCC6D-63BF-42C7-8CC6-B8CF6D56D4F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29EBB-CDB4-4AEA-8C22-B25579543BC6}" type="datetimeFigureOut">
              <a:rPr lang="zh-CN" altLang="en-US" smtClean="0"/>
              <a:t>2019/7/3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DCC6D-63BF-42C7-8CC6-B8CF6D56D4F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29EBB-CDB4-4AEA-8C22-B25579543BC6}" type="datetimeFigureOut">
              <a:rPr lang="zh-CN" altLang="en-US" smtClean="0"/>
              <a:t>2019/7/3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DCC6D-63BF-42C7-8CC6-B8CF6D56D4F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29EBB-CDB4-4AEA-8C22-B25579543BC6}" type="datetimeFigureOut">
              <a:rPr lang="zh-CN" altLang="en-US" smtClean="0"/>
              <a:t>2019/7/3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DCC6D-63BF-42C7-8CC6-B8CF6D56D4F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C29EBB-CDB4-4AEA-8C22-B25579543BC6}" type="datetimeFigureOut">
              <a:rPr lang="zh-CN" altLang="en-US" smtClean="0"/>
              <a:t>2019/7/3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DDCC6D-63BF-42C7-8CC6-B8CF6D56D4F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全屏显示(4:3)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幻灯片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Windows 用户</dc:creator>
  <cp:lastModifiedBy>Windows 用户</cp:lastModifiedBy>
  <cp:revision>1</cp:revision>
  <dcterms:created xsi:type="dcterms:W3CDTF">2019-07-03T10:02:20Z</dcterms:created>
  <dcterms:modified xsi:type="dcterms:W3CDTF">2019-07-03T10:02:55Z</dcterms:modified>
</cp:coreProperties>
</file>