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4" r:id="rId2"/>
    <p:sldId id="443" r:id="rId3"/>
    <p:sldId id="464" r:id="rId4"/>
    <p:sldId id="465" r:id="rId5"/>
    <p:sldId id="468" r:id="rId6"/>
    <p:sldId id="469" r:id="rId7"/>
    <p:sldId id="467" r:id="rId8"/>
    <p:sldId id="431" r:id="rId9"/>
    <p:sldId id="398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67" userDrawn="1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102" autoAdjust="0"/>
  </p:normalViewPr>
  <p:slideViewPr>
    <p:cSldViewPr>
      <p:cViewPr varScale="1">
        <p:scale>
          <a:sx n="67" d="100"/>
          <a:sy n="67" d="100"/>
        </p:scale>
        <p:origin x="-936" y="-91"/>
      </p:cViewPr>
      <p:guideLst>
        <p:guide orient="horz" pos="3067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FB12-4F6C-4D08-93C1-A94F0EC5DDE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83EFC-9F1D-4AFA-BB67-425E8F209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75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25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3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63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0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图片 13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4944110" y="6075045"/>
            <a:ext cx="2952750" cy="533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北大青鸟研究院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北京青鸟职业教育科技发展有限公司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8256" y="257022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第十四章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0785" y="299484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</a:rPr>
              <a:t>课程总复习</a:t>
            </a:r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 bwMode="auto">
          <a:xfrm>
            <a:off x="6900088" y="3861000"/>
            <a:ext cx="1619216" cy="3071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指导学习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1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/>
              <a:t>制作员工信息管理页面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689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通过</a:t>
            </a:r>
            <a:r>
              <a:rPr lang="en-US" altLang="zh-CN" dirty="0" smtClean="0"/>
              <a:t>HTML+CSS</a:t>
            </a:r>
            <a:r>
              <a:rPr lang="zh-CN" altLang="zh-CN" dirty="0"/>
              <a:t>制作员工信息管理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30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083490" y="5877000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061000"/>
            <a:ext cx="5243195" cy="34886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0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实现添加员工信息功能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756000" y="1124744"/>
            <a:ext cx="48960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单击“添加”按钮时，显示添加员工信息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通过</a:t>
            </a:r>
            <a:r>
              <a:rPr lang="en-US" altLang="zh-CN" dirty="0" smtClean="0"/>
              <a:t>HTML+CSS</a:t>
            </a:r>
            <a:r>
              <a:rPr lang="zh-CN" altLang="zh-CN" dirty="0" smtClean="0"/>
              <a:t>制作</a:t>
            </a:r>
            <a:r>
              <a:rPr lang="zh-CN" altLang="en-US" dirty="0" smtClean="0"/>
              <a:t>添加</a:t>
            </a:r>
            <a:r>
              <a:rPr lang="zh-CN" altLang="zh-CN" dirty="0" smtClean="0"/>
              <a:t>员工信息页面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en-US" altLang="zh-CN" dirty="0"/>
              <a:t>hide()</a:t>
            </a:r>
            <a:r>
              <a:rPr lang="zh-CN" altLang="zh-CN" dirty="0"/>
              <a:t>与</a:t>
            </a:r>
            <a:r>
              <a:rPr lang="en-US" altLang="zh-CN" dirty="0"/>
              <a:t>show()</a:t>
            </a:r>
            <a:r>
              <a:rPr lang="zh-CN" altLang="zh-CN" dirty="0"/>
              <a:t>方法，实现添加员工信息页面的显示和隐藏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添加员工信息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使用</a:t>
            </a:r>
            <a:r>
              <a:rPr lang="zh-CN" altLang="zh-CN" dirty="0"/>
              <a:t>正则表达式对输入域中的内容</a:t>
            </a:r>
            <a:r>
              <a:rPr lang="zh-CN" altLang="zh-CN" dirty="0" smtClean="0"/>
              <a:t>进行</a:t>
            </a:r>
            <a:r>
              <a:rPr lang="zh-CN" altLang="en-US" dirty="0"/>
              <a:t>校验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校验</a:t>
            </a:r>
            <a:r>
              <a:rPr lang="zh-CN" altLang="zh-CN" dirty="0"/>
              <a:t>规则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3">
              <a:defRPr/>
            </a:pPr>
            <a:r>
              <a:rPr lang="zh-CN" altLang="zh-CN" dirty="0"/>
              <a:t>姓名要求为</a:t>
            </a:r>
            <a:r>
              <a:rPr lang="en-US" altLang="zh-CN" dirty="0"/>
              <a:t>2-5</a:t>
            </a:r>
            <a:r>
              <a:rPr lang="zh-CN" altLang="zh-CN" dirty="0"/>
              <a:t>个</a:t>
            </a:r>
            <a:r>
              <a:rPr lang="zh-CN" altLang="zh-CN" dirty="0" smtClean="0"/>
              <a:t>汉字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/>
              <a:t>年龄要求</a:t>
            </a:r>
            <a:r>
              <a:rPr lang="en-US" altLang="zh-CN" dirty="0"/>
              <a:t>20-40</a:t>
            </a:r>
            <a:r>
              <a:rPr lang="zh-CN" altLang="zh-CN" dirty="0" smtClean="0"/>
              <a:t>岁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/>
              <a:t>电话要求是</a:t>
            </a:r>
            <a:r>
              <a:rPr lang="en-US" altLang="zh-CN" dirty="0"/>
              <a:t>13</a:t>
            </a:r>
            <a:r>
              <a:rPr lang="zh-CN" altLang="zh-CN" dirty="0"/>
              <a:t>、</a:t>
            </a:r>
            <a:r>
              <a:rPr lang="en-US" altLang="zh-CN" dirty="0"/>
              <a:t>15</a:t>
            </a:r>
            <a:r>
              <a:rPr lang="zh-CN" altLang="zh-CN" dirty="0"/>
              <a:t>、</a:t>
            </a:r>
            <a:r>
              <a:rPr lang="en-US" altLang="zh-CN" dirty="0"/>
              <a:t>17</a:t>
            </a:r>
            <a:r>
              <a:rPr lang="zh-CN" altLang="zh-CN" dirty="0"/>
              <a:t>、</a:t>
            </a:r>
            <a:r>
              <a:rPr lang="en-US" altLang="zh-CN" dirty="0"/>
              <a:t>18</a:t>
            </a:r>
            <a:r>
              <a:rPr lang="zh-CN" altLang="zh-CN" dirty="0"/>
              <a:t>开头的</a:t>
            </a:r>
            <a:r>
              <a:rPr lang="en-US" altLang="zh-CN" dirty="0"/>
              <a:t>11</a:t>
            </a:r>
            <a:r>
              <a:rPr lang="zh-CN" altLang="zh-CN" dirty="0"/>
              <a:t>位数字</a:t>
            </a:r>
            <a:endParaRPr lang="en-US" altLang="zh-CN" dirty="0"/>
          </a:p>
          <a:p>
            <a:pPr lvl="2">
              <a:defRPr/>
            </a:pPr>
            <a:r>
              <a:rPr lang="zh-CN" altLang="en-US" dirty="0" smtClean="0"/>
              <a:t>添加成功后，</a:t>
            </a:r>
            <a:r>
              <a:rPr lang="zh-CN" altLang="zh-CN" dirty="0" smtClean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zh-CN" dirty="0"/>
              <a:t>方法将所有输入域置为空</a:t>
            </a:r>
            <a:endParaRPr lang="en-US" altLang="zh-CN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30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083490" y="6309000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图片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09" y="2061000"/>
            <a:ext cx="3528000" cy="25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5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6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zh-CN" dirty="0"/>
              <a:t>实现员工信息全选与反选功能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8229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单击“全选、全不选”复选框，实现表格中其余复选框的全选与反选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sz="1400" dirty="0" smtClean="0"/>
              <a:t>当</a:t>
            </a:r>
            <a:r>
              <a:rPr lang="zh-CN" altLang="en-US" sz="1400" dirty="0" smtClean="0"/>
              <a:t>勾选“全选”复选框</a:t>
            </a:r>
            <a:r>
              <a:rPr lang="zh-CN" altLang="zh-CN" sz="1400" dirty="0" smtClean="0"/>
              <a:t>时</a:t>
            </a:r>
            <a:r>
              <a:rPr lang="zh-CN" altLang="zh-CN" sz="1400" dirty="0"/>
              <a:t>，设置表格中每条员工信息前面的复选框状态为勾</a:t>
            </a:r>
            <a:r>
              <a:rPr lang="zh-CN" altLang="zh-CN" sz="1400" dirty="0" smtClean="0"/>
              <a:t>选</a:t>
            </a:r>
            <a:endParaRPr lang="en-US" altLang="zh-CN" sz="1400" dirty="0" smtClean="0"/>
          </a:p>
          <a:p>
            <a:pPr lvl="2">
              <a:defRPr/>
            </a:pPr>
            <a:endParaRPr lang="en-US" altLang="zh-CN" sz="1400" dirty="0"/>
          </a:p>
          <a:p>
            <a:pPr lvl="2">
              <a:defRPr/>
            </a:pPr>
            <a:endParaRPr lang="en-US" altLang="zh-CN" sz="1400" dirty="0" smtClean="0"/>
          </a:p>
          <a:p>
            <a:pPr lvl="2">
              <a:defRPr/>
            </a:pPr>
            <a:endParaRPr lang="en-US" altLang="zh-CN" sz="1400" dirty="0"/>
          </a:p>
          <a:p>
            <a:pPr lvl="2">
              <a:defRPr/>
            </a:pPr>
            <a:endParaRPr lang="en-US" altLang="zh-CN" sz="1400" dirty="0" smtClean="0"/>
          </a:p>
          <a:p>
            <a:pPr lvl="2">
              <a:defRPr/>
            </a:pPr>
            <a:r>
              <a:rPr lang="zh-CN" altLang="zh-CN" sz="1400" dirty="0"/>
              <a:t>当</a:t>
            </a:r>
            <a:r>
              <a:rPr lang="zh-CN" altLang="en-US" sz="1400" dirty="0"/>
              <a:t>勾选</a:t>
            </a:r>
            <a:r>
              <a:rPr lang="zh-CN" altLang="en-US" sz="1400" dirty="0" smtClean="0"/>
              <a:t>“全不选”</a:t>
            </a:r>
            <a:r>
              <a:rPr lang="zh-CN" altLang="en-US" sz="1400" dirty="0"/>
              <a:t>复选框</a:t>
            </a:r>
            <a:r>
              <a:rPr lang="zh-CN" altLang="zh-CN" sz="1400" dirty="0"/>
              <a:t>时</a:t>
            </a:r>
            <a:r>
              <a:rPr lang="zh-CN" altLang="zh-CN" sz="1400" dirty="0" smtClean="0"/>
              <a:t>，</a:t>
            </a:r>
            <a:r>
              <a:rPr lang="zh-CN" altLang="zh-CN" sz="1400" dirty="0"/>
              <a:t>设置表格中每条员工信息前面的复选框状态为</a:t>
            </a:r>
            <a:r>
              <a:rPr lang="zh-CN" altLang="en-US" sz="1400" dirty="0"/>
              <a:t>不</a:t>
            </a:r>
            <a:r>
              <a:rPr lang="zh-CN" altLang="zh-CN" sz="1400" dirty="0"/>
              <a:t>勾选</a:t>
            </a:r>
            <a:endParaRPr lang="en-US" altLang="zh-CN" sz="1400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marL="342900" lvl="2" indent="-342900">
              <a:buClr>
                <a:srgbClr val="0B7DB2"/>
              </a:buClr>
              <a:defRPr/>
            </a:pPr>
            <a:r>
              <a:rPr lang="zh-CN" altLang="zh-CN" sz="2000" dirty="0"/>
              <a:t>使用</a:t>
            </a:r>
            <a:r>
              <a:rPr lang="en-US" altLang="zh-CN" sz="2000" dirty="0" err="1"/>
              <a:t>jQuery</a:t>
            </a:r>
            <a:r>
              <a:rPr lang="zh-CN" altLang="zh-CN" sz="2000" dirty="0"/>
              <a:t>的</a:t>
            </a:r>
            <a:r>
              <a:rPr lang="en-US" altLang="zh-CN" sz="2000" dirty="0"/>
              <a:t>prop()</a:t>
            </a:r>
            <a:r>
              <a:rPr lang="zh-CN" altLang="zh-CN" sz="2000" dirty="0"/>
              <a:t>方法获取到“全选、全不选”复选框的</a:t>
            </a:r>
            <a:r>
              <a:rPr lang="en-US" altLang="zh-CN" sz="2000" dirty="0"/>
              <a:t>checked</a:t>
            </a:r>
            <a:r>
              <a:rPr lang="zh-CN" altLang="zh-CN" sz="2000" dirty="0"/>
              <a:t>属性</a:t>
            </a:r>
            <a:endParaRPr lang="en-US" altLang="zh-CN" sz="2000" dirty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30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083490" y="6304454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71" y="2205000"/>
            <a:ext cx="4970145" cy="12211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0" y="3789000"/>
            <a:ext cx="5017770" cy="11944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图片 15" descr="提示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549" y="46530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0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1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实现员工信息删除功能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689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单击员工列表中的“删除”按钮，删除单个员工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单击“全部删除”按钮时，将复选框中所勾选的员工信息全部</a:t>
            </a:r>
            <a:r>
              <a:rPr lang="zh-CN" altLang="zh-CN" dirty="0" smtClean="0"/>
              <a:t>删除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en-US" altLang="zh-CN" dirty="0"/>
              <a:t>parent()</a:t>
            </a:r>
            <a:r>
              <a:rPr lang="zh-CN" altLang="zh-CN" dirty="0"/>
              <a:t>方法找到复选框元素的父级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en-US" altLang="zh-CN" dirty="0"/>
              <a:t>remove()</a:t>
            </a:r>
            <a:r>
              <a:rPr lang="zh-CN" altLang="zh-CN" dirty="0"/>
              <a:t>方法删除单个员工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en-US" altLang="zh-CN" dirty="0"/>
              <a:t>each()</a:t>
            </a:r>
            <a:r>
              <a:rPr lang="zh-CN" altLang="zh-CN" dirty="0"/>
              <a:t>方法对页面中所有复选框元素进行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复选框</a:t>
            </a:r>
            <a:r>
              <a:rPr lang="en-US" altLang="zh-CN" dirty="0"/>
              <a:t>checked</a:t>
            </a:r>
            <a:r>
              <a:rPr lang="zh-CN" altLang="zh-CN" dirty="0"/>
              <a:t>属性为</a:t>
            </a:r>
            <a:r>
              <a:rPr lang="en-US" altLang="zh-CN" dirty="0"/>
              <a:t>true</a:t>
            </a:r>
            <a:r>
              <a:rPr lang="zh-CN" altLang="zh-CN" dirty="0"/>
              <a:t>时，使用</a:t>
            </a: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en-US" altLang="zh-CN" dirty="0"/>
              <a:t>remove()</a:t>
            </a:r>
            <a:r>
              <a:rPr lang="zh-CN" altLang="zh-CN" dirty="0"/>
              <a:t>方法将该元素进行移除</a:t>
            </a: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30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083490" y="5877000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549" y="27813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0" y="705485"/>
            <a:ext cx="179959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8" y="1176337"/>
            <a:ext cx="6151969" cy="506066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1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预习检查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r>
              <a:rPr lang="fr-FR" altLang="zh-CN" dirty="0"/>
              <a:t>document</a:t>
            </a:r>
            <a:r>
              <a:rPr lang="zh-CN" altLang="zh-CN" dirty="0"/>
              <a:t>对象的常用方法有哪些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ES6</a:t>
            </a:r>
            <a:r>
              <a:rPr lang="zh-CN" altLang="en-US" dirty="0" smtClean="0"/>
              <a:t>中箭头函数的起因与应用场景</a:t>
            </a:r>
            <a:endParaRPr lang="en-US" altLang="zh-CN" dirty="0" smtClean="0"/>
          </a:p>
          <a:p>
            <a:r>
              <a:rPr lang="zh-CN" altLang="en-US" dirty="0" smtClean="0"/>
              <a:t>列举出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常用选择器（至少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个）？</a:t>
            </a:r>
            <a:endParaRPr lang="en-US" altLang="zh-CN" dirty="0" smtClean="0"/>
          </a:p>
          <a:p>
            <a:r>
              <a:rPr lang="zh-CN" altLang="zh-CN" dirty="0"/>
              <a:t>简述</a:t>
            </a:r>
            <a:r>
              <a:rPr lang="en-US" altLang="zh-CN" dirty="0" err="1"/>
              <a:t>jQuery</a:t>
            </a:r>
            <a:r>
              <a:rPr lang="zh-CN" altLang="zh-CN" dirty="0"/>
              <a:t>中</a:t>
            </a:r>
            <a:r>
              <a:rPr lang="en-US" altLang="zh-CN" dirty="0"/>
              <a:t>html()</a:t>
            </a:r>
            <a:r>
              <a:rPr lang="zh-CN" altLang="zh-CN" dirty="0"/>
              <a:t>与</a:t>
            </a:r>
            <a:r>
              <a:rPr lang="en-US" altLang="zh-CN" dirty="0"/>
              <a:t>text()</a:t>
            </a:r>
            <a:r>
              <a:rPr lang="zh-CN" altLang="zh-CN" dirty="0"/>
              <a:t>方法的</a:t>
            </a:r>
            <a:r>
              <a:rPr lang="zh-CN" altLang="zh-CN" dirty="0" smtClean="0"/>
              <a:t>区别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736" y="75656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/>
              <a:t>如何实现轮播图效果？</a:t>
            </a:r>
          </a:p>
          <a:p>
            <a:pPr lvl="3">
              <a:defRPr/>
            </a:pPr>
            <a:r>
              <a:rPr lang="zh-CN" altLang="en-US" dirty="0"/>
              <a:t>如何实现鼠标指针悬浮在导航条时显示二级菜单？</a:t>
            </a:r>
          </a:p>
          <a:p>
            <a:pPr lvl="3">
              <a:defRPr/>
            </a:pPr>
            <a:r>
              <a:rPr lang="zh-CN" altLang="en-US" dirty="0"/>
              <a:t>如何实现单击切换列表内容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第一章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章</a:t>
            </a:r>
          </a:p>
          <a:p>
            <a:pPr lvl="1"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</a:p>
          <a:p>
            <a:pPr lvl="1">
              <a:defRPr/>
            </a:pPr>
            <a:r>
              <a:rPr lang="zh-CN" altLang="en-US" dirty="0"/>
              <a:t>函数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BOM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类和对象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第七章</a:t>
            </a:r>
            <a:r>
              <a:rPr lang="en-US" altLang="zh-CN" dirty="0"/>
              <a:t>~</a:t>
            </a:r>
            <a:r>
              <a:rPr lang="zh-CN" altLang="en-US" dirty="0" smtClean="0"/>
              <a:t>第八章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ECMAScript6</a:t>
            </a:r>
          </a:p>
          <a:p>
            <a:pPr>
              <a:defRPr/>
            </a:pPr>
            <a:r>
              <a:rPr lang="zh-CN" altLang="en-US" dirty="0" smtClean="0"/>
              <a:t>第十章</a:t>
            </a:r>
            <a:r>
              <a:rPr lang="en-US" altLang="zh-CN" dirty="0"/>
              <a:t>~</a:t>
            </a:r>
            <a:r>
              <a:rPr lang="zh-CN" altLang="en-US" dirty="0" smtClean="0"/>
              <a:t>第十四章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jQueryDOM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事件与动画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正则表达式与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表单验证</a:t>
            </a:r>
            <a:endParaRPr lang="en-US" altLang="zh-CN" dirty="0" smtClean="0"/>
          </a:p>
        </p:txBody>
      </p:sp>
      <p:pic>
        <p:nvPicPr>
          <p:cNvPr id="1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56" y="981000"/>
            <a:ext cx="635844" cy="6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49" y="3213000"/>
            <a:ext cx="773230" cy="7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36" y="4257507"/>
            <a:ext cx="635844" cy="6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80" y="4187056"/>
            <a:ext cx="773230" cy="7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7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知识梳理：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综合应用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002"/>
            <a:ext cx="179959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110"/>
            <a:ext cx="9144000" cy="467777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7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知识梳理：</a:t>
            </a:r>
            <a:r>
              <a:rPr lang="en-US" altLang="zh-CN" dirty="0" smtClean="0"/>
              <a:t>ECMAScript6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002"/>
            <a:ext cx="179959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269000"/>
            <a:ext cx="8519267" cy="51840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知识梳理：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002"/>
            <a:ext cx="179959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1166521"/>
            <a:ext cx="7752038" cy="559759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学员总结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分组总结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利用思维导图、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工具分享总结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内容要求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正确、全面、重点突出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表达要求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清晰流畅、有条理</a:t>
            </a:r>
            <a:endParaRPr lang="zh-CN" altLang="en-US" dirty="0"/>
          </a:p>
        </p:txBody>
      </p:sp>
      <p:pic>
        <p:nvPicPr>
          <p:cNvPr id="9" name="图片 8" descr="知识分享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06" y="66846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9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综合练习：员工信息管理系统业务需求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en-US" altLang="zh-CN" dirty="0" smtClean="0"/>
          </a:p>
          <a:p>
            <a:pPr lvl="1"/>
            <a:r>
              <a:rPr lang="zh-CN" altLang="en-US" dirty="0"/>
              <a:t>员工信息管理</a:t>
            </a:r>
            <a:r>
              <a:rPr lang="zh-CN" altLang="en-US" dirty="0" smtClean="0"/>
              <a:t>系统是</a:t>
            </a:r>
            <a:r>
              <a:rPr lang="zh-CN" altLang="zh-CN" dirty="0" smtClean="0"/>
              <a:t>公司</a:t>
            </a:r>
            <a:r>
              <a:rPr lang="zh-CN" altLang="zh-CN" dirty="0"/>
              <a:t>内部研发一</a:t>
            </a:r>
            <a:r>
              <a:rPr lang="zh-CN" altLang="zh-CN" dirty="0" smtClean="0"/>
              <a:t>套</a:t>
            </a:r>
            <a:r>
              <a:rPr lang="zh-CN" altLang="en-US" dirty="0"/>
              <a:t>线</a:t>
            </a:r>
            <a:r>
              <a:rPr lang="zh-CN" altLang="en-US" dirty="0" smtClean="0"/>
              <a:t>上办公平台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本次实现功能</a:t>
            </a:r>
            <a:endParaRPr lang="en-US" altLang="zh-CN" dirty="0" smtClean="0"/>
          </a:p>
          <a:p>
            <a:pPr lvl="2"/>
            <a:r>
              <a:rPr lang="zh-CN" altLang="zh-CN" dirty="0"/>
              <a:t>管理员</a:t>
            </a:r>
            <a:r>
              <a:rPr lang="zh-CN" altLang="zh-CN" dirty="0" smtClean="0"/>
              <a:t>登录</a:t>
            </a:r>
            <a:endParaRPr lang="en-US" altLang="zh-CN" dirty="0"/>
          </a:p>
          <a:p>
            <a:pPr lvl="2"/>
            <a:r>
              <a:rPr lang="zh-CN" altLang="zh-CN" dirty="0"/>
              <a:t>员工</a:t>
            </a:r>
            <a:r>
              <a:rPr lang="zh-CN" altLang="zh-CN" dirty="0" smtClean="0"/>
              <a:t>信息管理</a:t>
            </a:r>
            <a:endParaRPr lang="en-US" altLang="zh-CN" dirty="0" smtClean="0"/>
          </a:p>
          <a:p>
            <a:pPr lvl="3"/>
            <a:r>
              <a:rPr lang="zh-CN" altLang="zh-CN" dirty="0"/>
              <a:t>添加员工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查询员工信息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删除员工</a:t>
            </a:r>
            <a:r>
              <a:rPr lang="zh-CN" altLang="zh-CN" dirty="0"/>
              <a:t>信息</a:t>
            </a:r>
            <a:endParaRPr lang="en-US" altLang="zh-CN" dirty="0"/>
          </a:p>
          <a:p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zh-CN" altLang="zh-CN" dirty="0"/>
              <a:t>开发语言：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 smtClean="0"/>
              <a:t>JavaScript</a:t>
            </a:r>
          </a:p>
          <a:p>
            <a:pPr lvl="1"/>
            <a:r>
              <a:rPr lang="zh-CN" altLang="zh-CN" dirty="0"/>
              <a:t>开发工具：</a:t>
            </a:r>
            <a:r>
              <a:rPr lang="en-US" altLang="zh-CN" dirty="0" err="1"/>
              <a:t>VSCode</a:t>
            </a:r>
            <a:endParaRPr lang="en-US" altLang="zh-CN" dirty="0" smtClean="0"/>
          </a:p>
          <a:p>
            <a:r>
              <a:rPr lang="zh-CN" altLang="en-US" dirty="0" smtClean="0"/>
              <a:t>提交结果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样式表文件、脚本文件、图片素材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2680261" y="6231598"/>
            <a:ext cx="4572000" cy="428625"/>
            <a:chOff x="3143240" y="5143512"/>
            <a:chExt cx="4572032" cy="428628"/>
          </a:xfrm>
          <a:solidFill>
            <a:srgbClr val="0B7DB2"/>
          </a:solidFill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0"/>
            <p:cNvSpPr txBox="1"/>
            <p:nvPr/>
          </p:nvSpPr>
          <p:spPr bwMode="auto">
            <a:xfrm>
              <a:off x="4002944" y="5187274"/>
              <a:ext cx="335222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演示案例：员工信息管理系统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2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zh-CN" dirty="0"/>
              <a:t>实现管理员登录功能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689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通过</a:t>
            </a:r>
            <a:r>
              <a:rPr lang="en-US" altLang="zh-CN" dirty="0"/>
              <a:t>HTML+CSS</a:t>
            </a:r>
            <a:r>
              <a:rPr lang="zh-CN" altLang="zh-CN" dirty="0"/>
              <a:t>实现管理员登录页面</a:t>
            </a:r>
            <a:r>
              <a:rPr lang="zh-CN" altLang="zh-CN" dirty="0" smtClean="0"/>
              <a:t>布局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为管理员账号和密码输入框添加</a:t>
            </a:r>
            <a:r>
              <a:rPr lang="en-US" altLang="zh-CN" dirty="0"/>
              <a:t>placeholder</a:t>
            </a:r>
            <a:r>
              <a:rPr lang="zh-CN" altLang="zh-CN" dirty="0"/>
              <a:t>与</a:t>
            </a:r>
            <a:r>
              <a:rPr lang="en-US" altLang="zh-CN" dirty="0"/>
              <a:t>required</a:t>
            </a:r>
            <a:r>
              <a:rPr lang="zh-CN" altLang="zh-CN" dirty="0" smtClean="0"/>
              <a:t>属性</a:t>
            </a:r>
            <a:endParaRPr lang="en-US" altLang="zh-CN" dirty="0"/>
          </a:p>
          <a:p>
            <a:pPr lvl="1">
              <a:defRPr/>
            </a:pPr>
            <a:r>
              <a:rPr lang="zh-CN" altLang="zh-CN" dirty="0" smtClean="0"/>
              <a:t>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选择页面元素，实现管理员登录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管理员账号为“</a:t>
            </a:r>
            <a:r>
              <a:rPr lang="en-US" altLang="zh-CN" dirty="0"/>
              <a:t>admin</a:t>
            </a:r>
            <a:r>
              <a:rPr lang="zh-CN" altLang="zh-CN" dirty="0"/>
              <a:t>”，密码为“</a:t>
            </a:r>
            <a:r>
              <a:rPr lang="en-US" altLang="zh-CN" dirty="0"/>
              <a:t>123456</a:t>
            </a:r>
            <a:r>
              <a:rPr lang="zh-CN" altLang="zh-CN" dirty="0"/>
              <a:t>”时，则登录</a:t>
            </a:r>
            <a:r>
              <a:rPr lang="zh-CN" altLang="zh-CN" dirty="0" smtClean="0"/>
              <a:t>成功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当账户与密码错误时，</a:t>
            </a:r>
            <a:r>
              <a:rPr lang="zh-CN" altLang="zh-CN" dirty="0" smtClean="0"/>
              <a:t>弹</a:t>
            </a:r>
            <a:r>
              <a:rPr lang="zh-CN" altLang="zh-CN" dirty="0"/>
              <a:t>出“用户名或密码不正确，请重新填写！”提示对话框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30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08" y="3717000"/>
            <a:ext cx="3910330" cy="18376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083490" y="5877000"/>
            <a:ext cx="2786063" cy="428625"/>
            <a:chOff x="3714744" y="5143512"/>
            <a:chExt cx="2786082" cy="428628"/>
          </a:xfrm>
          <a:solidFill>
            <a:schemeClr val="accent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cmpd="sng">
          <a:noFill/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txDef>
      <a:spPr bwMode="auto">
        <a:noFill/>
        <a:effectLst/>
      </a:spPr>
      <a:bodyPr wrap="none">
        <a:spAutoFit/>
      </a:bodyPr>
      <a:lstStyle>
        <a:defPPr algn="ctr">
          <a:defRPr sz="1600" b="1" spc="300" dirty="0">
            <a:solidFill>
              <a:srgbClr val="FBFFFE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975</Words>
  <Application>Microsoft Office PowerPoint</Application>
  <PresentationFormat>全屏显示(4:3)</PresentationFormat>
  <Paragraphs>177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预习检查</vt:lpstr>
      <vt:lpstr>课程内容回顾</vt:lpstr>
      <vt:lpstr>知识梳理：JavaScript综合应用</vt:lpstr>
      <vt:lpstr>知识梳理：ECMAScript6</vt:lpstr>
      <vt:lpstr>知识梳理：jQuery应用</vt:lpstr>
      <vt:lpstr>学员总结</vt:lpstr>
      <vt:lpstr>综合练习：员工信息管理系统业务需求</vt:lpstr>
      <vt:lpstr>阶段1：实现管理员登录功能</vt:lpstr>
      <vt:lpstr>共性问题集中讲解</vt:lpstr>
      <vt:lpstr>阶段2：制作员工信息管理页面</vt:lpstr>
      <vt:lpstr>共性问题集中讲解</vt:lpstr>
      <vt:lpstr>阶段3：实现添加员工信息功能</vt:lpstr>
      <vt:lpstr>共性问题集中讲解</vt:lpstr>
      <vt:lpstr>阶段4：实现员工信息全选与反选功能</vt:lpstr>
      <vt:lpstr>共性问题集中讲解</vt:lpstr>
      <vt:lpstr>阶段5：实现员工信息删除功能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248</cp:revision>
  <dcterms:created xsi:type="dcterms:W3CDTF">2019-09-24T11:18:00Z</dcterms:created>
  <dcterms:modified xsi:type="dcterms:W3CDTF">2021-08-06T09:06:58Z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