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4.xml" ContentType="application/vnd.openxmlformats-officedocument.presentationml.notesSlide+xml"/>
  <Override PartName="/ppt/ink/ink14.xml" ContentType="application/inkml+xml"/>
  <Override PartName="/ppt/notesSlides/notesSlide5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6.xml" ContentType="application/vnd.openxmlformats-officedocument.presentationml.notesSlide+xml"/>
  <Override PartName="/ppt/ink/ink19.xml" ContentType="application/inkml+xml"/>
  <Override PartName="/ppt/notesSlides/notesSlide7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8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62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1154" autoAdjust="0"/>
  </p:normalViewPr>
  <p:slideViewPr>
    <p:cSldViewPr snapToGrid="0" snapToObjects="1">
      <p:cViewPr varScale="1">
        <p:scale>
          <a:sx n="61" d="100"/>
          <a:sy n="61" d="100"/>
        </p:scale>
        <p:origin x="148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01:23.7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10142 4357 0,'18'0'16,"0"0"0,17 0-16,0 0 15,0 0-15,18 0 16,0 0-16,-17 0 16,-19 0-16,1 0 0,35 0 15,-36-18 1,-17 36-1,-17-18-15,-1 17 16</inkml:trace>
  <inkml:trace contextRef="#ctx0" brushRef="#br0" timeOffset="182.8732">10160 4586 0,'35'18'16,"-17"-18"-16,52 0 16,-34 0-16,34 0 15,-34 0-15,-1 0 0,18-18 16,-36 18-16</inkml:trace>
  <inkml:trace contextRef="#ctx0" brushRef="#br0" timeOffset="1210.962">11148 4357 0,'17'0'16,"-17"-18"-16,0 1 16,18 17-16,-18-18 15,0 0 1,-18 18-1,1-17-15,-1 17 16,-17 0 0,17 0-16,-35 17 15,36 1-15,-19 0 0,1 34 16,17-34-16,1 17 0,17 36 16,0-36-1,0 36-15,17-36 16,19-17-16,-19-1 0,19 1 15,-1-18-15,0 0 16,1-18-16,34-17 16,-35 0-16,-17-1 0,0 1 0,17-35 15,-35 34 1,0 1-16,0 0 0,-18 0 16,-17-1-16,17 36 15,1 0-15,-1 0 0,0 0 16,1 36-1,17-19-15,0 18 0,0 1 16,17-1-16,19 53 16,-19-53-16,54 54 15,-36-72-15,0 19 0,36-1 16,-53-17-16,-1-18 16,1 17-1,-36-17-15,1 0 0</inkml:trace>
  <inkml:trace contextRef="#ctx0" brushRef="#br0" timeOffset="57491.1881">6103 5274 0,'-18'0'47,"18"35"-32,0-17-15,0 17 16,0 53-16,0-52 16,-17 87-1,17-52-15,-18-18 0,18 70 16,0-70-16,0-18 16,0 54-16,-17-72 15,17 18-15,0 1 16,-18-36-1</inkml:trace>
  <inkml:trace contextRef="#ctx0" brushRef="#br0" timeOffset="58003.2895">5874 5521 0,'-18'0'0,"36"-18"31,-1 1-15,-17-1-16,0 0 16,18-17-1,-18 18-15,18-1 0,-18 0 16,17-17-16,-17 0 15,18 17-15,-18 0 0,35-35 16,1 1 0,-19 16-1,1 19-15,-1 17 16,1 53 0,0-36-16,-1 36 15,1-18-15,17-17 16,-17 0-16,-18-1 0,35 1 15,-17-18 1</inkml:trace>
  <inkml:trace contextRef="#ctx0" brushRef="#br0" timeOffset="62108.0659">12259 8731 0,'0'-17'15,"0"-1"1,18 18 0,-18-18-1,17 18-15,-17-17 0,18 17 31,-18 17-15,0 1-16,0 0 16,0-1-1,0 1-15,0 0 16,0-1-16,0 1 0,0 17 16,-18-17-1,18-1-15,0 1 0,0 0 16,18-1-1,0 1 1,-1-18 0,1 18-16,0-18 15,17 17 1,-18-17-16,19 0 16,-1 0-16,0 18 0,-17-18 15,17 0-15,36 0 16,-36 0-16,36 0 15,-19 0-15,-16 0 0,17 0 16,-18 17-16,53-17 16,-35 0-16,0 0 15,0 0-15,0 0 0,53 0 16,-36 0 0,-17 0-16,53 0 0,-35-17 15,-1 17-15,54-18 16,-54 1-16,1-1 15,-1 18-15,1 0 0,-1 0 16,54 0-16,-54 0 16,1 0-16,-1 18 0,1-18 15,0 0-15,70 17 16,-71 1-16,1-18 0,88 17 16,-89-17-1,18 0-15,71 0 16,-71 0-16,0 0 0,71 18 15,-88-18-15,17 0 16,53 0 0,-70 0-16,-1 0 0,71-18 15,-70 18-15,-18 0 16,17 0-16,-17 0 0,53 0 16,-53 0-1,-18 0-15,53 18 0,-52-18 16,-1 0-16,0 0 15,36 0-15,-54 0 16,1 0-16,0 0 0,-1 0 16,-34 0 15,17-18-15,17 18-1,-17-17 1,18 17-16,-18-18 15,18 18 1,-18-17 0,17 17-1,-17-18 1,18 18 0,-18-18-16,0 1 0,0-1 15,0 0-15,-35-35 16,17 36-16,0-1 15</inkml:trace>
  <inkml:trace contextRef="#ctx0" brushRef="#br0" timeOffset="63876.2735">17657 8731 0,'0'-17'31,"0"34"1,0 1-17,0 17 1,0-17-16,0-1 15,0 1-15,0 0 16,0-1 0,0 1-16,17-18 15,1 0 1,17 0-16,0 0 16,1 0-1,17 0 1,-18 0-16,0 0 0,0 0 15,36 18-15,-36-18 16,18 0-16,0 0 0,0 0 16,35 0-16,-17-18 15,52 18 1,-70 0-16,18 0 0,70 0 16,-71 0-16,-17-18 15,71 18 1,-71 0-16,17 0 0,-17 0 0,71 18 15,-71-18-15,-1 0 16,19 0-16,52 0 16,-52-18-1,0 18-15,52 0 16,-70 0-16,18 0 0,70 0 16,-18 0-1,-52 0-15,17 0 0,-18 0 16,72-17-16,-90 17 15,1-18-15,0 18 0,-17 0 16,52-18-16,-53 18 16,0-17-16,1 17 15,-1 0-15,35 0 16,-52 0-16,53 0 16,-54 0-16,19 0 0,16 0 15,-34 0-15,0 0 16,17 0-1,-17-18-15,-1 18 0,1 0 16,0 0-16,-1 0 16,1 0-1,-18 18 1,-18-18 15,18-18-31,-17 18 16,17-17-16,-18-19 15,0-17 1</inkml:trace>
  <inkml:trace contextRef="#ctx0" brushRef="#br0" timeOffset="72195.3544">4357 14905 0,'0'18'94,"0"17"-94,0 0 15,0 0-15,0 18 0,0 35 16,0-35-16,0 53 15,0-53 1,0 0-16,17 18 16,-17-1-16,0-35 15,0 1 1,0-19-16,0-34 16</inkml:trace>
  <inkml:trace contextRef="#ctx0" brushRef="#br0" timeOffset="72673.2279">4145 15205 0,'0'17'0,"18"-34"15,-1-19 1,19 1 0,-19 0-16,1-18 0,0 18 15,-1-1-15,19-34 16,-19 35-16,1-1 0,-1 19 16,1-1-16,0 0 0,-18 1 15,17 17-15,1 17 31,0 36-31,-1-35 16,1 17-16,-18 1 0,18-19 16,17 36-16,-18-35 15,19 17 1</inkml:trace>
  <inkml:trace contextRef="#ctx0" brushRef="#br0" timeOffset="76950.1944">13564 7108 0,'-35'36'16,"35"-19"-16,0 1 0,18-18 31,35-35-15,-36-1-16,71-34 15,-52 17-15,-19 0 0,54-53 16,-53 71-16,-1 0 16,1-1-16,-18 19 15</inkml:trace>
  <inkml:trace contextRef="#ctx0" brushRef="#br0" timeOffset="77238.2274">13511 7003 0,'-17'35'16,"-1"53"0,18-53-16,18-35 15,-1 0-15,36 0 16,0-35 0,35-18-16,1 0 15,-36 18-15,-1 0 16,-16 17-16,-19 18 15</inkml:trace>
  <inkml:trace contextRef="#ctx0" brushRef="#br0" timeOffset="79491.8511">18609 7285 0,'18'-18'63,"17"-17"-48,18-36 1,-18 36-16,53-88 16,-52 70-16,-1 0 15,0 0-15,0 0 16,-17 18-16,-18 17 15</inkml:trace>
  <inkml:trace contextRef="#ctx0" brushRef="#br0" timeOffset="79874.8147">18591 7003 0,'-17'17'15,"17"36"1,0-18 0,-18 54-16,18-36 15,18 35-15,-18-53 16,35 18-16,0-53 16,1 0-16,87-35 15,-52-1-15,-18 1 16,-1 0-16,1-18 0,-17 35 15,-1-17-15,-35 17 16</inkml:trace>
  <inkml:trace contextRef="#ctx0" brushRef="#br0" timeOffset="81620.9377">7197 13141 0,'0'18'62,"0"17"-62,0-17 16,0 17-16,0 35 16,0 19-1,0-54-15,0 71 16,0-71-16,0 0 0,0 36 16,0-36-1,0-17-15,17-18 16,-17-18 15</inkml:trace>
  <inkml:trace contextRef="#ctx0" brushRef="#br0" timeOffset="82015.8294">6914 13547 0,'0'-18'16,"18"0"-16,0 1 15,-1-19-15,36-16 16,-35 16-16,17-17 0,-17 18 15,35-53 1,-36 53-16,19-18 0,-36 17 16,17 19-16,1-18 15,-18 17-15,18 18 16,-1 18 0,19 17-1,-19-35-15,1 35 16,-1-17-16,1-18 15,0 35-15,-1-35 16,1 35-16,0-17 16</inkml:trace>
  <inkml:trace contextRef="#ctx0" brushRef="#br0" timeOffset="116652.151">4198 9102 0,'0'0'0,"18"0"63,17 0-63,-17-18 15,-1 18-15,1 0 16,17 0-16,0-18 15,-17 18-15,0 0 0,-1 0 16,-17-17-16,18 17 16,-36 17-16</inkml:trace>
  <inkml:trace contextRef="#ctx0" brushRef="#br0" timeOffset="116997.1373">4216 9066 0,'0'18'32,"0"17"-17,0-17 1,0 17-16,0 1 0,0 34 15,0-35-15,0 36 16,0-36-16,0 0 16,17-17-16,-17 0 15,18-18-15,17 0 16,-17 0-16,0 0 16,34 0-16,-34 0 15,17 0 1,-17 0-16,0-18 0,-1 18 0,1 0 15</inkml:trace>
  <inkml:trace contextRef="#ctx0" brushRef="#br0" timeOffset="117475.4624">4621 9102 0,'18'0'15,"-18"-18"1,0 36 15,0 17-31,18-17 16,-18-1-16,0 36 15,0-18-15,0 1 16,-18-19-16,18 1 16,0 0-16,18-18 15</inkml:trace>
  <inkml:trace contextRef="#ctx0" brushRef="#br0" timeOffset="118011.5995">4780 8961 0,'18'0'47,"-1"0"-31,1 0-16,0 0 15,-1 17-15,1-17 0,35 0 16,-35 0-16,-1 0 16,1 0-16,-1 0 15,1 35-15,-18-17 16,0 35-16,0-35 16,0 17-16,-18-17 15,18 17-15,0 18 16,0-18-16,0-17 0,0 17 15,0-17-15,18 17 16,-18-17-16,18-1 0,-1-17 16,-17-17 31,-17 17-32,-1 0 1,0 0-16,1 0 15,-1 0-15,1 0 0,-1 0 16,0 17-16</inkml:trace>
  <inkml:trace contextRef="#ctx0" brushRef="#br0" timeOffset="119872.1394">4516 9666 0,'0'-18'15,"17"18"-15,-17 18 94,0 17-78,0 1-16,-17-1 0,17 18 15,-18 0 1,18-18-16,0-17 0,0-1 16,0 1-16,0 0 15,-18-18 32,18 17-31</inkml:trace>
  <inkml:trace contextRef="#ctx0" brushRef="#br0" timeOffset="120244.7515">4322 9790 0,'0'17'32,"0"1"-17,17 0-15,-17-1 0,18 36 16,-1-35-16,1 35 15,0-36 1,-1 1-16,1 0 0,0-18 16,-1 0-1,1-18-15,0 18 16,-1-35-16,1 17 0,17-35 16,-17 35-16,17-17 15,-17 35 1,-18-17-16,0 34 15,0 1-15</inkml:trace>
  <inkml:trace contextRef="#ctx0" brushRef="#br0" timeOffset="125811.2734">7038 10495 0,'18'0'47,"-1"0"-47,1 0 15,-1 0-15,19 0 0,-19 0 16,19-17-16,-1 17 16,0-18-16,1 18 15,-36-18 1</inkml:trace>
  <inkml:trace contextRef="#ctx0" brushRef="#br0" timeOffset="126133.2871">7091 10495 0,'0'35'31,"0"-17"-31,0 17 15,0 1-15,0-1 0,0 0 16,0 0-16,-18 36 16,18-53-16,0 17 15,0-17-15,18-1 0,-18 18 16,17-35-16,1 0 16,35 0-1,-18 0-15,-17 0 16,17 0-16,-17 0 15,0 0-15,-18 18 16</inkml:trace>
  <inkml:trace contextRef="#ctx0" brushRef="#br0" timeOffset="126506.7369">7391 10583 0,'17'0'15,"1"0"-15,35 0 0,-35 0 16,17 18-1,-18 0-15,1-18 0,-18 35 16,0 18 0,0-36-16,-35 19 15,17-19-15,1 1 0,-1 0 16,18-1 0,18-17-1,17 0 1,-18 0-16,19 0 15,-19 0-15,1-17 16,0 17-16</inkml:trace>
  <inkml:trace contextRef="#ctx0" brushRef="#br0" timeOffset="126967.8186">7743 10442 0,'18'0'31,"0"-17"-31,-1 17 16,1 0-16,0 0 15,-1 0 1,1 17 0,0-17-16,-18 18 0,17 17 15,1-17-15,-18-1 16,0 36-16,18-35 16,-18 17-16,0 18 15,0-35-15,17-1 0,-17 19 16,18-19-1,-18 19 1,0-19-16,-18 1 16,1-18-1,-1-18 1,0 18 0,1-17-16,-1 17 15,0 0-15,1 0 16</inkml:trace>
  <inkml:trace contextRef="#ctx0" brushRef="#br0" timeOffset="127869.9802">7426 11165 0,'0'18'63,"0"0"-48,-18-1-15,18 1 0,-17 0 16,17 17-16,-18 18 15,0-18-15,1 53 16,-1-52-16,18-19 16,0 18-16,-17-17 0,17 17 15,0-17 1,0-36 31,-18 1-32</inkml:trace>
  <inkml:trace contextRef="#ctx0" brushRef="#br0" timeOffset="128229.5905">7161 11412 0,'0'18'15,"0"0"-15,0-1 0,0 1 0,0 35 16,0-36-1,18 1-15,-18 0 0,0-1 16,35 1 0,-35 0-16,18-18 0,17-18 0,-17 18 15,17-18-15,18-17 16,-35 17-16,35-17 16,-36 18-16,1-1 15,0 18-15</inkml:trace>
  <inkml:trace contextRef="#ctx0" brushRef="#br0" timeOffset="136783.856">8202 14781 0,'0'-17'31,"0"34"16,0 54-47,0-36 16,0 53-16,-18-52 15,18 17 1,0-18-16,0 0 0,0 0 0,0 1 15,0-19-15,0 19 0,0-19 16,-17-17 15</inkml:trace>
  <inkml:trace contextRef="#ctx0" brushRef="#br0" timeOffset="137006.0939">8008 15134 0,'18'53'16,"-1"-18"-16,-17 1 0,36 17 15,-36-18 1,17-18-16,19 1 0,-19-18 16,18-18-16,-17 18 0,0-17 15,17-36 1,-17 35-16,17-17 15,-17 17-15,-1 1 0,1-1 16</inkml:trace>
  <inkml:trace contextRef="#ctx0" brushRef="#br0" timeOffset="137844.6773">10160 14958 0,'0'-18'16,"0"36"30,0 35-30,0 0 0,0-18-16,0 18 0,-18 70 15,18-87-15,-17 52 16,-1-53-16,18 0 16,0 1-16,0-19 15</inkml:trace>
  <inkml:trace contextRef="#ctx0" brushRef="#br0" timeOffset="138073.2207">9984 15222 0,'17'53'0,"36"35"16,-35-52-1,-1-19-15,54 19 16,-53-36 0,-1 0-16,19-18 15,-19 0-15,1 1 16,-1-1-16,-17 0 0,18 1 16,0-1-16,-1 18 0</inkml:trace>
  <inkml:trace contextRef="#ctx0" brushRef="#br0" timeOffset="138657.1591">12153 14870 0,'-17'-18'16,"17"71"0,0 35-1,0 18-15,0-53 0,0 0 16,0 0-16,0 35 15,-18-53-15,18-17 16,0 17-16,0-17 0</inkml:trace>
  <inkml:trace contextRef="#ctx0" brushRef="#br0" timeOffset="138898.3853">12030 15258 0,'17'70'16,"19"1"-1,17-36 1,-18-35-16,18 0 16,-36-18-16,19 1 15,-19-1-15,1 0 0,0 1 0,-1-18 16,-17 17-1,0 0 1,-17 18 0,-1 0-16</inkml:trace>
  <inkml:trace contextRef="#ctx0" brushRef="#br0" timeOffset="140442.5858">9366 10283 0,'0'-17'16,"-17"17"31,17 35-31,0-17-16,0 17 0,0-17 15,-18 52-15,18-17 16,0 18-16,18-36 15,-1 18-15,-17-35 16,18 17-16,17 0 16,-35-17-16,18-18 15,-1 17-15,1-34 32</inkml:trace>
  <inkml:trace contextRef="#ctx0" brushRef="#br0" timeOffset="140730.7676">9596 10478 0,'0'35'16,"0"18"-1,0-18 1,17 0 0,1-17-1,-1 0 1</inkml:trace>
  <inkml:trace contextRef="#ctx0" brushRef="#br0" timeOffset="141276.8486">9613 10248 0</inkml:trace>
  <inkml:trace contextRef="#ctx0" brushRef="#br0" timeOffset="141643.4812">9719 10195 0,'18'0'31,"-1"0"-15,1 18-16,-18 0 0,35-1 16,-17 1-16,0-1 15,-18 19-15,35 17 16,-35-18-16,0 0 16,17 36-16,-17-54 15,0 19-15,0-19 0,-17 36 16,17-35-16,-18 0 15,1-1 1,17 1-16,-18-1 16,0 1-16</inkml:trace>
  <inkml:trace contextRef="#ctx0" brushRef="#br0" timeOffset="142730.6128">8855 10971 0,'-18'-17'15,"0"17"1,36 0-1,17 17-15,-17-17 16,17 18-16,53 17 16,-17 18-1,-36-35-15,1 0 0,34 17 16,-52-18-16,-1-17 0,1 18 16,0-18-1,-36 0 1</inkml:trace>
  <inkml:trace contextRef="#ctx0" brushRef="#br0" timeOffset="142961.4699">9172 10760 0,'0'17'0,"-35"54"16,17-36-16,-17 106 15,-18 0 1,35-88-16,-17 53 16,35-53-16,-17 35 15,17-52-15</inkml:trace>
  <inkml:trace contextRef="#ctx0" brushRef="#br0" timeOffset="148095.0153">9454 10954 0,'-17'0'31,"34"0"1,-17 17-17,18-17-15,0 18 16,-1-18-16,1 18 15,0-18-15,35 0 16,17 0-16,-52 0 16,52-36-1,-34 36-15,34-35 16,-52 17-16,35-17 16,-36 18-16,-34 34 31</inkml:trace>
  <inkml:trace contextRef="#ctx0" brushRef="#br0" timeOffset="151377.5227">5203 8819 0,'0'-17'16,"18"-1"-16,0 1 16,17-19-16,-17 19 15,17-19-15,-17 19 0,17-19 16,18 1 0,-36 0-16,1 17 0,0 1 15,-1-1-15,-17 0 0,18 1 16,-18-1-16,-18 18 31</inkml:trace>
  <inkml:trace contextRef="#ctx0" brushRef="#br0" timeOffset="151765.669">5203 8537 0,'0'18'16,"0"0"30,-17 17-30,17-18-16,0 1 0,0 0 0,-18 35 16,18-36-1,-17 19-15,17-19 0,0 18 16,17-17 0,1-18-16,17-18 0,0 18 15,-17-17-15,17-1 0,1-17 16,-1 17-1,-17 18-15,-1 0 16,1 0-16,-18 18 16</inkml:trace>
  <inkml:trace contextRef="#ctx0" brushRef="#br0" timeOffset="152683.0098">7638 10107 0,'17'0'16,"1"-35"-1,0 17-15,17-35 16,0 18-16,18-36 15,-18 54-15,1-18 16,-1-18 0,0 17-16,-35 19 15,-17 17 1,-1 17 0</inkml:trace>
  <inkml:trace contextRef="#ctx0" brushRef="#br0" timeOffset="153022.3653">7638 9860 0,'0'18'16,"-18"-18"-16,18 17 0,-18 1 0,18 17 16,0-17-1,0 17-15,0-17 16,36 17 0,-19-35-16,-17 18 0,18-18 15,35 0-15,-36 0 0,1 0 16,35-18-1,-35 1-15,35-19 16,-36 19-16,19-1 16,-36 0-16</inkml:trace>
  <inkml:trace contextRef="#ctx0" brushRef="#br0" timeOffset="156635.5169">4851 10072 0,'-18'0'16,"0"0"0,1 0-16,17-18 0,-18 18 15,-17 0 1,17 0-16,1 0 0,-36 0 15,17 0-15,-52-17 16,35 17-16,0-18 16,-70 18-16,70 0 15,0 0-15,-17 0 0,-36 35 16,53-17-16,17 17 16,-52 18-1,18-18-15,52-17 16,0 0-16,1-1 15,17 18 1,0-17-16,0 35 0,0-18 16,0 1-16,17 52 15,-17-35-15,-17 0 0,17 70 16,-18-52 0,18-1-16,-17 71 15,17-52-15,-18-1 0,18 0 16,-18 0-16,18 106 15,-17-106-15,17 1 0,0 87 16,0-70 0,0-18-16,-18 0 0,18 89 15,0-89-15,0 0 16,0-18-16,0 89 16,0-71-16,0-17 15,18 0-15,-18-1 0,0 1 0,17 52 16,-17-70-1,0 0-15,18 0 0,0 70 16,-18-70 0,0 18-16,0-18 0,0 17 15,0-17-15,0 0 0,17 0 16,-17 53-16,0-71 16,0 18-16,0-18 0,0 1 15,0 34-15,0-35 16,18 1-16,-1-1 15,1-17-15,0-1 16,-1 1-16,-17 0 16,18-1-16,0-17 15,-18 18-15,17-18 0,-17 17 16,18-17-16,0 18 16,-1-18-16,18 18 15,1-18-15,-1 0 16,0-18-16,18 18 0,35-18 15,-35 18 1,18 0-16,52 0 0,-70 0 16,18 0-16,-18 0 0,88 0 15,-88 0 1,0-17-16,0 17 0,0 0 16,35-18-16,-53 1 15,18 17-15,17-18 16,-52 0-16,35-17 15,-53 17-15,18 1 16,-18-19-16,17-52 16,-17 18-16,0 17 0,0-106 15,0 71 1,0 0-16,0-18 0,0 0 0,0-18 16,0 19-16,0-1 15,0-18-15,0-70 16,0 88-16,0-105 15,0-1-15,0 106 16,18-17-16,-18-1 0,35-123 16,-35 142-16,18-19 15,-18-88 1,18 124-16,-18-123 16,17 122-16,-17-16 0,0 16 15,0 1-15,0-88 16,0 105-16,0 18 15,-17 0-15,-1-35 16,0 53-16,18 17 0,-17-52 16,17 52-16,-18 0 15,0-17-15,18 18 0,-17-1 16,17 0-16,-18 1 16,0 17-16,-17 0 15,0 17-15,0 1 16,-1 0-16,-17-1 0,18 1 15,-53 35-15,53-36 16,-36 19 0</inkml:trace>
  <inkml:trace contextRef="#ctx0" brushRef="#br0" timeOffset="157864.4693">7497 11677 0,'0'-18'15,"0"1"1,-18 17 0,0-18-16,-17 18 31,0 0-31,-36 0 15,36 0-15,-18 0 0,-53 0 16,36 0-16,17 0 16,-18 0-16,-52 0 15,70 0-15,0 0 0,0 0 16,18 18-16,-1-1 16,19 1-16,-1 0 15,18-1-15,0 1 0,0 0 16,0 17-16,0 0 15,18 18 1,-18-18-16,0 1 0,0 16 0,17 72 16,-17-54-1,18 72-15,0-89 16,-18 17-16,35 18 16,-35-52-16,0-1 0,18-18 15,-18 19-15,0-19 16,0 1-1,-18-18 1,18 18-16,18-18 16,17 17-1,18 1 1,17 0-16,-17-18 16,0 0-16,71 0 15,-54 0-15,1-18 16,-1 18-16,71 0 15,-70 0-15,-1 0 0,-17 0 0,53 0 16,-71-18-16,18 1 16,-35-1-1,0 0-15,-1-35 16,-17 18-16,0-18 0,0-35 16,0 35-16,-17 0 15,17-106 1,-18 89-16,18-36 0,-18-70 15,1 105-15,17 1 16,0-36-16,0 70 16,-18 1-1,18 18-15,-18 17 16,1-18-16,-1 18 0,-35 0 16,18 0-1,0 0-15,-1 18 0,-52-1 16,35 18-1,18-17-15</inkml:trace>
  <inkml:trace contextRef="#ctx0" brushRef="#br0" timeOffset="170907.6488">14199 16810 0,'0'18'31,"18"-1"-15,-18 18-1,0 1 1,0-1-16,0 53 16,-18-53-16,18 36 0,0-18 15,0 0-15,0 35 16,0-53-16,0-17 15,0 0-15,18-18 0,0 0 16,-18-18 0,17-35-16,-17 18 15</inkml:trace>
  <inkml:trace contextRef="#ctx0" brushRef="#br0" timeOffset="171246.9921">14023 17039 0,'-18'0'0,"18"18"16,0-36-1,18-17-15,0 17 16,17-17-16,0-18 15,-17 18-15,-1 0 16,19-1-16,-19 19 0,1-19 16,-18 19-1,18 17-15,-18 35 16,35 18 0,-17-18-16,-1 36 15,18-54-15,-17 19 16,0-36-16,-1 17 0,1 1 15,0 0-15</inkml:trace>
  <inkml:trace contextRef="#ctx0" brushRef="#br0" timeOffset="180662.0763">19368 16828 0,'17'17'15,"-17"18"1,0-17-16,0 17 16,0 18-16,18 35 15,-18-17-15,0-18 0,0 17 16,0 72-1,0-89-15,0 17 0,0-17 0,0-18 16,0 18 0,0-70-1,0-19-15</inkml:trace>
  <inkml:trace contextRef="#ctx0" brushRef="#br0" timeOffset="180973.9578">19121 17092 0,'0'18'15,"17"-54"17,1 1-32,17-18 15,-17 18-15,35-36 16,-36 19-16,19-1 0,-1-18 15,-17 18 1,-1 35-16,1 36 16,-1 53-1,-17-18-15,18 0 0,35 35 16,-18-53-16,18 18 16,-35-35-16,-1-1 15,19 1 1</inkml:trace>
  <inkml:trace contextRef="#ctx0" brushRef="#br0" timeOffset="187005.8944">26494 16810 0,'0'-35'15,"17"17"-15,-17 36 16,0-1-16,0 1 16,18 88-16,-18-53 15,0 17-15,0 54 16,18-54-16,-18-17 0,0 53 16,0-53-1,17-18-15,-17 18 16,18-53-1,-18-35 1,0 17-16,0-17 0</inkml:trace>
  <inkml:trace contextRef="#ctx0" brushRef="#br0" timeOffset="187284.6661">26211 17092 0,'0'-35'15,"36"-53"1,-1 35 0,0 17-16,18-34 15,35-36 1,-35 71 0,-35 17-16,0 18 15,-18 18-15,17-1 0,-17 1 16,18 17-16,-1 36 15,19-18 1,-19-18-16,36-17 16,-35-1-16,0 1 0,34-18 15</inkml:trace>
  <inkml:trace contextRef="#ctx0" brushRef="#br0" timeOffset="191504.25">10566 12224 0,'-18'17'0,"36"-17"16,-1 18 0,1 0-16,17-18 0,1 17 0,-1-17 15,18 0-15,35 0 16,-35-17-16,-18 17 15,36-18-15,-54 18 16,-17-18-16</inkml:trace>
  <inkml:trace contextRef="#ctx0" brushRef="#br0" timeOffset="191650.8409">10654 12418 0,'18'17'16,"-1"-17"-16,54 0 15,-36 0 1,0 0-16,53-17 16,-70 17-16,0 0 0</inkml:trace>
  <inkml:trace contextRef="#ctx0" brushRef="#br0" timeOffset="192511.4612">11712 12312 0,'18'-35'16,"0"17"0,-18 0-16,17-17 15,-17 17-15,-17 1 16,-1 17-16,0-18 0,-17 18 15,0 18-15,-1-1 16,-17 54 0,18-36-16,18 1 0,-1 52 15,18-53-15,18 18 16,-1-18-16,18 1 0,1-19 16,52 18-16,-35-35 15,35-17-15,-35-1 16,18-52-1,-54 34-15,1-34 16,-18 17-16,-18 0 16,1 18-16,-36 17 15,35 18-15,0 0 16,1 53 0,17-18-16,0 1 0,17-1 15,1 0-15,17 0 0,36 18 16,-36-35-16,53 17 15,-52-35-15,16 0 16,-34-17-16</inkml:trace>
  <inkml:trace contextRef="#ctx0" brushRef="#br0" timeOffset="192802.8943">12136 11501 0,'35'0'15,"-18"0"-15,1 0 16,17-18 0,-17 18-16,0 0 0,-1 0 15</inkml:trace>
  <inkml:trace contextRef="#ctx0" brushRef="#br0" timeOffset="193018.8051">12171 11448 0,'0'17'16,"0"19"-1,0 16 1,0-16-16,0 52 16,0-35-16,0-18 15,17 18-15,1-18 16,0-17-16,17 0 15,0-1-15,-17-17 0,35-17 16,-35-1-16,-1 0 16</inkml:trace>
  <inkml:trace contextRef="#ctx0" brushRef="#br0" timeOffset="193300.0381">12488 11571 0,'18'0'16,"0"18"-16,-1-1 15,-17 1-15,18 0 0,-18 17 16,0 0 0,-18-17-16,1 17 15,-1-17 1,18-1-16,0 1 15,0 0-15,35-18 16,-17 17-16,0-17 16,-1 0-16,18 0 0,18 0 15,-35-17 1</inkml:trace>
  <inkml:trace contextRef="#ctx0" brushRef="#br0" timeOffset="193659.133">12700 11465 0,'0'-17'16,"18"-1"0,-1 18-1,1-18-15,17 18 16,-17 18-16,-1-18 15,-17 18-15,18 35 16,-18-18-16,0 35 16,0-34-16,0 17 15,18 17-15,-18-35 16,0 1-16,17 17 16,-17-36-16,18 1 0,-18-36 46,-35 18-30,17-17-16,-17 17 16,17 17-16,1-17 0,-19 18 15</inkml:trace>
  <inkml:trace contextRef="#ctx0" brushRef="#br1" timeOffset="210568.4383">12118 9084 0,'0'-18'0,"0"1"31,18 17-15,-36 17 31,18 1-47,0 0 15,0-1-15,0 1 16,0 0-16,0-1 16,18-17-16,-18 18 15,0 0-15,17-1 16,-17 1-1,18-1-15,-1 1 16,19 0-16,-19-1 16,1 1-16,0 0 15,17-1 1,-17-17-16,-1 0 0,19 18 16,-19-18-16,18 0 15,1 18-15,-19-18 16,36 0-16,-17 0 15,-1 17-15,53-17 16,-53 0-16,18 0 16,-18 0-16,18 0 0,0 0 15,53 0-15,-53 0 16,71 0-16,-72 18 16,19-18-16,70 0 15,-53 0-15,-17 0 16,88 0-16,-89 0 15,18 0-15,89 17 16,-89-17-16,0 0 0,89 0 16,-1 18-1,-88-18-15,18 0 16,-18 0-16,106 18 16,-106-18-16,106 0 15,-88 0-15,0 0 0,106 0 16,-106 0-16,-18 17 15,123-17 1,-105 0-16,0 0 0,123 0 16,-123 0-16,0 0 15,0 0-15,0 0 0,105 0 16,-105 0 0,0 0-16,106 0 0,-106 0 15,-1-17-15,1 17 0,88 0 16,-88 0-1,70 0-15,-70 0 16,-17 17-16,69-17 16,-70 0-16,1 18 0,69-18 15,1 0 1,-88 0-16,17 0 16,-18 0-16,89 0 15,-71 0-15,71 0 16,-88 0-16,17 0 15,71-18-15,-89 18 0,1 0 16,70-17 0,-71 17-16,1 0 0,52-18 15,-70 18 1,18 0-16,35-18 0,-53 18 16,-18-17-16,36 17 15,-54-18-15,1 18 16,-1 0-16,1 0 31,0-17-15,-1 17 15,1 0-31,0 0 16,-1 0-16,1-18 15,0 18-15,-1-18 16,1 18-16,-1-17 15,-17-1 1,0-17 0,0 17-16,-17 0 15,-1 1 1,1-1-16,-1 18 16,0 0-16</inkml:trace>
  <inkml:trace contextRef="#ctx0" brushRef="#br1" timeOffset="215185.5916">6862 16898 0,'17'0'15,"-17"-18"-15,0 1 16,0-1 0,0 36 46,0-1-62,18 1 16,-18 0-1,0-1 1,17 1-16,-17 0 0,18-1 16,0-17-1,-18 18-15,17-18 16,1 0-16,0 0 16,-1 0-16,1 0 15,17 0-15,-17 0 16,17 0-16,-17 0 0,-1 0 15,19 0 1,-1 0-16,-17 0 0,-1 0 16,1 0-16,35 0 15,-18 0-15,-17 0 0,-1 0 16,19 0-16,-19 0 16,36 0-16,-35 0 0,17 0 15,0 0-15,-17 0 16,53 18-16,-1-18 15,-17 0-15,-18 0 16,54 0 0,-37-18-16,37 18 15,-36 0-15,52-18 16,-34 18-16,35-17 16,-53 17-16,17 0 0,-17 0 15,0 0-15,18-18 0,-18 18 16,17 0-16,36 0 15,-36 0-15,-17 0 16,53 0-16,-53 0 16,18 0-16,35 0 15,-54 0-15,54 0 16,-35 0-16,35 0 16,-53 0-16,0 0 15,-1 0-15,1 0 0,0 0 16,18 0-16,-18 0 0,53 0 15,-54 0-15,54 0 16,-53 0 0,0 0-16,53 0 15,-71 0-15,18 0 0,0 0 16,35 0-16,-35 0 16,0 0-16,0 18 0,0-18 15,53 0 1,-71 0-16,18 0 0,0 0 15,0 0-15,53 0 16,-53 0-16,-1 0 0,1 0 16,0 0-16,53 0 15,-53 0-15,0 0 0,18-18 16,-19 18-16,72 0 16,-71 0-16,17 0 15,-17 0-15,0 0 0,0 0 16,106 0-1,-53 0 1,0 0-16,-54-18 16,72 18-16,-71 0 0,0 0 15,70-17 1,-70 17-16,0 0 0,0 0 16,0 0-16,35-18 15,-35 18-15,0 0 16,-18 0-16,18 0 0,35 0 15,-52 0-15,17 0 16,-1 0-16,37 0 16,-36 0-16,-18-18 0,18 18 15,0 0-15,35 18 16,-53-18-16,71 0 16,-53 0-16,0 0 15,70 0-15,-70 0 16,18 0-16,-18-18 0,17 18 15,54 0-15,-54 0 16,71 0 0,-70 0-16,52 0 15,-70 0-15,18 0 0,-1 0 16,72-17-16,-72 17 16,1 0-16,-1 0 0,1 0 15,70-18 1,-71 18-16,1 0 0,0 0 15,-1-17-15,1 17 0,70 0 16,-71-18-16,-17 18 16,18 0-16,-18 0 0,70 0 15,-70 0-15,0 0 16,0 0-16,-18 0 0,53 0 16,-52 0-1,34 0 1,-52 0-16,35 0 0,-18 0 15,0 0 1,-17 0-16,0 0 0,-1-18 0,1 18 16,0-17-1,-18-1-15,17 18 16,-17-18-16,18 18 0,-18-17 16,0-1-1,0 0 1,17 18-1,-17-17 1,-17 17 15,-1 0 1</inkml:trace>
  <inkml:trace contextRef="#ctx0" brushRef="#br1" timeOffset="218711.6787">18344 16880 0,'-17'0'15,"17"18"-15,-18-18 16,18 18 0,0-1 15,0 1-15,0 0-16,18-18 15,-18 35 1,0-17-16,0 17 15,0-18-15,17 1 16,-17 0-16,18-1 16,0-17-16,17 0 15,0 0 1,-17 18-16,0-18 0,17 0 16,35 0-1,-34 0-15,-1 18 0,0-18 16,1 0-16,52 17 15,-35-17-15,-18 0 16,18 0-16,0 0 0,53 18 16,-71-18-16,18 0 15,0 18-15,0-18 0,35 17 16,-35-17-16,0 18 16,17-18-16,-17 0 0,0 17 15,18-17-15,-19 0 16,19 18-16,53-18 15,-54 0-15,1 0 0,-18 0 16,88 0-16,-88 18 16,88-18-1,-71 0-15,1 0 0,-1 0 0,1 0 16,70 0 0,-70 0-16,-1 0 0,1 0 15,-1 0-15,71 0 16,-70 0-16,-1-18 0,1 18 15,0 0-15,70 0 16,-71 0-16,1 0 16,-1 0-16,1 0 0,-1 18 15,72-18-15,-72 0 16,1 0-16,-1 0 0,1 0 16,70 17-1,-88-17-15,17 0 0,1 0 16,-1 0-16,89 0 15,-18-17 1,-70 17-16,-1 0 0,72-18 16,-54 18-16,53 0 15,-71-18-15,1 18 0,0 0 16,-1 0-16,89 0 16,-89-17-16,1 17 15,0 0-15,-1-18 0,71 18 16,-70 0-16,-1 0 15,1-17-15,-1 17 16,1 0-16,0 0 0,52 0 16,-52-18-16,-1 18 15,71 0-15,-70-18 16,-1 18-16,54 0 16,-54 0-16,1 0 0,-1 0 15,72 0 1,-72 0-16,71 0 15,-70-17-15,88 17 16,-89 0-16,18 0 0,53 0 16,18 0-1,-88-18-15,-1 18 0,1 0 16,70 0 0,-71 0-16,19 0 0,-19-18 15,1 18-15,70 0 16,-71-17-16,1 17 0,0 0 15,-1 0-15,71 0 16,-70 0-16,-1 0 16,1 0-16,-1 0 0,72 0 15,-72 0 1,1 0-16,52 0 0,-52 0 16,-18 0-16,70 17 15,-52-17-15,-18 0 0,70 0 16,-70 0-1,18 0-15,52 0 16,-70 18-16,17-18 0,36 18 16,-53-18-1,-18 0-15,18 0 0,18 17 16,-36-17-16,-17 0 16,17 0-16,0 0 15,-17 0-15,0 0 0,-1 0 16,1 0-16,0-17 15,-1 17-15,1 0 16,-18-18-16,18 18 0,-1-18 16,1 1-16,-1-1 15,-17 0-15,0 1 16,0-1 0,0 1-16,-17 17 15</inkml:trace>
  <inkml:trace contextRef="#ctx0" brushRef="#br1" timeOffset="221548.9609">23689 9031 0,'0'18'16,"0"52"0,18-17-16,-18 0 15,17 18-15,1 70 16,0-71-16,-18 1 0,17-1 15,1 36 1,0-53-16,-18 0 16,0-18-16,0-17 15,-18-18-15</inkml:trace>
  <inkml:trace contextRef="#ctx0" brushRef="#br1" timeOffset="221848.2215">23142 9631 0,'18'-35'15,"0"-1"1,-1 1-16,54-71 16,-1-17-1,-17 70-15,-18-18 0,36-52 16,-36 70-16,1-18 15,-19 36-15,1 17 0,-1 1 16,19-1-16,-1 18 16,-17 0-16,17 18 15,0 35 1,-17-18-16,17 53 16,-35-53-16,18 18 15,-1-17-15,1-1 0,17 35 16</inkml:trace>
  <inkml:trace contextRef="#ctx0" brushRef="#br1" timeOffset="222660.6895">31891 16951 0,'18'35'15,"-18"1"-15,-18 69 16,0-52-16,1 88 16,17-52-1,0 52-15,0-71 16,0-17-16,17 0 0,1 18 15,0-36 1,-18-17-16,17-18 16,-34-36-1,-1 1-15</inkml:trace>
  <inkml:trace contextRef="#ctx0" brushRef="#br1" timeOffset="222960.3302">31362 17268 0,'18'0'15,"17"-52"1,-17 34-16,17-35 16,53-18-1,-35 36-15,-18-18 0,53-17 16,-70 52-1,17-17-15,1 17 16,-1 1-16,-18 34 0,36 18 16,-35 1-16,17-1 15,18 53-15,-35-53 16,17 1-16,18 34 16,-18-34-16,-17-1 0,-18-18 15,18 19-15</inkml:trace>
  <inkml:trace contextRef="#ctx0" brushRef="#br2" timeOffset="231217.4486">21837 8290 0,'18'0'63,"-1"0"-48,-34 0 64,-1 0-64,-17 0 1,17 0-16,-17 0 0,-18 0 15,18 0-15,-1 18 16,19-18-16,-54 0 16,53 0-16,-17 0 0,18 0 15,-1 0-15,0 18 16,1-18 0,34 0-1</inkml:trace>
  <inkml:trace contextRef="#ctx0" brushRef="#br2" timeOffset="231579.7798">21608 8149 0,'17'0'15,"-34"0"1,-1 0-16,-35 0 16,18 18-16,-18-1 0,-18 19 15,36-36 1,0 17-16,0 19 0,17-19 15,18 1-15,18 0 16,-1-1-16,18 18 16,1-35-1,-1 18-15,18 17 16,-35-35-16,17 18 0,-18 0 16,-17-1-16</inkml:trace>
  <inkml:trace contextRef="#ctx0" brushRef="#br2" timeOffset="232565.1919">17745 8308 0,'-18'0'94,"-17"0"-78,17 0-16,-35 18 15,-35-1-15,35-17 16,-53 18-1,71-1-15,-53-17 16,70 18-16,-17-18 0,17 0 16,36 0-1,17-18 1,-17 18-16,35-17 16</inkml:trace>
  <inkml:trace contextRef="#ctx0" brushRef="#br2" timeOffset="232880.4458">17445 8220 0,'-35'0'16,"17"17"-16,-17-17 15,-18 18 1,35-18-16,-17 35 16,17-35-16,1 18 0,17 0 15,0-1 1,0 1-16,17-1 0,36 1 16,-18 0-16,-17-18 15,17 17-15,18 1 16,-17-18-16,-19 0 0,-17 18 15,18-18-15,-1 0 0</inkml:trace>
  <inkml:trace contextRef="#ctx0" brushRef="#br2" timeOffset="234316.4947">12241 8220 0,'-17'0'141,"-1"0"-126,0 0-15,1 17 0,-18-17 0,-36 18 16,18-18-16,-53 35 16,36-35-1,-1 18-15,1-18 0,-19 18 16,-69-1-16,69-17 16,-69 0-1,87 0-15,18 0 0,18 0 0,0 0 16,-1-17-1,36-1-15,18 0 16,0 1 0,-1 17-16,1 0 15,0 17 1,-18 1 0,-18-18-16</inkml:trace>
  <inkml:trace contextRef="#ctx0" brushRef="#br2" timeOffset="234715.8253">11060 8202 0,'-18'0'15,"-53"0"1,1 0 0,35 0-16,-54 18 15,36-1-15,18 1 16,-18 0-16,-35 17 15,70-17-15,-17-1 16,35 1-16,0-1 0,0 1 0,53 0 16,-18-1-1,1 1-15,17-18 0,17 18 16,-35-18 0,1 0-16,17 17 15,-18-17-15,-18 0 0,1 0 0</inkml:trace>
  <inkml:trace contextRef="#ctx0" brushRef="#br2" timeOffset="235367.0601">12206 8396 0,'-18'0'47,"-17"18"-31,18-1-1,-1 1-15,-17 0 0,-1 17 0,1 0 16,-71 53-16,53-35 16,-70 88-16,35-70 15,17 0-15,-105 87 16,105-87-16,-17-18 15,-53 70-15,70-70 16,18 0-16,-35 35 16,53-52-16,0-1 15,17 0-15,0-17 0,1 17 16,-19 0-16,19 1 16,-1-36-1,36-18 1,-18 0-16,17 1 15,1-19-15</inkml:trace>
  <inkml:trace contextRef="#ctx0" brushRef="#br2" timeOffset="235666.2124">10724 9543 0,'-17'70'16,"-18"18"-1,35-17 1,17-53-16,18 17 15,-17-35-15,35 0 16,-18 0-16,1-18 0,34-17 16,-35 17-1,-17 1-15,0-1 0</inkml:trace>
  <inkml:trace contextRef="#ctx0" brushRef="#br2" timeOffset="237180.0424">19262 10072 0,'0'-35'16,"0"-1"-1,0 1-15,-18 17 16,0 18-16,-17 0 16,17 18-16,-17 0 15,18 17-15,-1-17 0,0 52 16,1-35-16,17 18 16,0-35-1,17 0-15,1-1 16,0-17-16,-1 0 0,1 0 0,35-17 15,-36-1 1,1 0-16,0-52 16,-1 34-16,-17 1 0,0-18 15,-17 0-15,17 0 0,-36-35 16,19 53-16,-1 0 16,0-1-16,18 54 15,-17 53 1,34-36-1,1 88-15,17-70 16,-17 0-16,17 0 0,36 18 16,-36-54-1,0 1-15,36 17 16,-53-35-16,17 0 0</inkml:trace>
  <inkml:trace contextRef="#ctx0" brushRef="#br2" timeOffset="237591.3857">19738 9966 0,'-18'0'15,"1"0"-15,-19 18 0,-17 17 16,36-17-1,-1 17-15,18-18 0,-17 1 16,17 17-16,17-17 16,18 0-1,-17-18-15,0 0 0,-1 0 0,36-18 16,-35 0 0,0-17-16,-18 17 15,0 1-15,0-18 16,-18 17-16,18 0 0,-18 18 15,1 18 1,17 17 0,17-17-16,-17 17 0,18-17 15,17-1-15,18 19 16,-18-36-16,1 0 0,-1 0 16,-17 0-16,-1 0 0,1-18 15,-18 0 1</inkml:trace>
  <inkml:trace contextRef="#ctx0" brushRef="#br2" timeOffset="238402.4318">14411 9895 0,'-18'-17'16,"1"17"-16,-1 0 15,-35 0-15,18 17 16,-18 36 0,35-35-16,1 17 0,-19 18 15,36-35-15,0-1 0,18 19 16,0-19 0,17-17-16,18 0 15,-18-17-15,0-19 16,-17 19-16,0-54 15,-18 36-15,0-53 16,0 35-16,-36-53 16,19 71-16,-1-36 15,1 54-15,17 34 32,0 1-32,0 35 15,17-18-15,1 36 0,17 52 16,0-70-16,-17 0 15,53 17-15,-36-34 16,0-19-16,18-17 16,-35 0-16,17 0 0</inkml:trace>
  <inkml:trace contextRef="#ctx0" brushRef="#br2" timeOffset="238719.1332">14640 9772 0,'0'18'15,"18"-18"-15,17 35 16,0-35-16,1 18 0,-19-1 16,1-17-16,17 35 15,-35 1-15,0-19 16,0 1-16,-17 17 0,-19 1 15,19-19 1,17 1-16,-18 17 0,36-17 16,-1-1-1,19-17-15,-19 0 16,36 0-16,-35 0 16,17 0-16,-17 0 15,-18-17-15,-18 17 16</inkml:trace>
  <inkml:trace contextRef="#ctx0" brushRef="#br2" timeOffset="238864.9338">14693 9948 0,'0'0'0,"53"0"0,35 0 16,-35 0-16,53-17 15,-53 17 1,-35-18-16,-1 18 15</inkml:trace>
  <inkml:trace contextRef="#ctx0" brushRef="#br2" timeOffset="242841.1439">30656 16316 0,'0'18'31,"18"-18"-16,0 0 1,-36 0 62,-35 0-62,18 0-16,0 0 0,-54 17 15,54-17-15,0 18 16,0-18-16,17 0 16,0 0-16,1 0 0,-1 0 15,0 0 1,1 0 15</inkml:trace>
  <inkml:trace contextRef="#ctx0" brushRef="#br2" timeOffset="243135.33">30321 16245 0,'18'0'15,"-36"0"1,1 0-16,-19 0 16,19 18-16,-1-18 0,0 18 15,1-1-15,17 1 16,0 17-16,0-17 16,17 0-1,19-1-15,17 1 16,-18-18-1,0 0 1</inkml:trace>
  <inkml:trace contextRef="#ctx0" brushRef="#br2" timeOffset="243915.2379">25612 16298 0,'17'0'32,"-34"0"-32,-1 0 15,0 0-15,-35 0 16,36 0-16,-18 0 16,-18 18-1,35-18-15,-17 0 16,17 0-16,0 0 0,-17 18 15,18-18 1,-1 0-16,18 17 16,-18-17-16</inkml:trace>
  <inkml:trace contextRef="#ctx0" brushRef="#br2" timeOffset="244215.1127">25347 16228 0,'-18'-18'15,"1"18"1,-18 18-1,17-18-15,0 17 0,18 1 16,-17-18-16,17 18 0,17-1 16,1 1-16,35 0 15,-18-18-15,18 17 16,-35-17-16,17 0 16,-17 0-16,-1 0 15,-34 0 1</inkml:trace>
  <inkml:trace contextRef="#ctx0" brushRef="#br2" timeOffset="245058.4139">18274 16316 0,'-18'0'31,"1"-18"-15,-1 18-16,0 0 15,-35 0 1,18 18-16,-18-18 0,18 18 15,0-18-15,-1 0 0,1 17 16,-35-17 0,52 0-1,36 0 1,-1 0 0</inkml:trace>
  <inkml:trace contextRef="#ctx0" brushRef="#br2" timeOffset="245373.6796">17956 16245 0,'-17'0'15,"-1"0"-15,0 0 0,1 18 16,-18 0-16,17-18 16,0 35-1,18-17-15,18 17 16,0-17-16,-1-1 16,36 1-1,-35-1-15,17-17 16,-17 0-16,-1 18 0,1-18 15,-36 0-15</inkml:trace>
  <inkml:trace contextRef="#ctx0" brushRef="#br2" timeOffset="246089.5565">13582 16298 0,'18'0'16,"-36"0"15,0 0-15,-17 0-1,0 0 1,-1 18-16,-52-18 0,53 18 16,-18-18-16,18 17 0,-36 1 15,36-18-15,17 0 16,18 18 0,18-18-16,17 0 15,18-18 1</inkml:trace>
  <inkml:trace contextRef="#ctx0" brushRef="#br2" timeOffset="246344.4151">13282 16281 0,'-18'0'15,"-17"0"1,18 0-1,-1 0 1,18 17-16,-18 1 16,18 0-16,0-1 15,36 1-15,-19 0 16,36-18-16,-35 0 16,-1 0-16,1 0 15,-18-18-15,-35 18 16</inkml:trace>
  <inkml:trace contextRef="#ctx0" brushRef="#br2" timeOffset="247373.3998">18150 16510 0</inkml:trace>
  <inkml:trace contextRef="#ctx0" brushRef="#br2" timeOffset="247455.8478">18150 16510 0,'36'-18'16,"-36"1"-1</inkml:trace>
  <inkml:trace contextRef="#ctx0" brushRef="#br2" timeOffset="247906.7551">18274 16422 0,'-18'0'16,"1"0"31,-1 35-32,18-17-15,-18 17 0,-17 0 16,0 36-16,0-36 15,-36 53-15,36-35 16,-54 53 0,54-53-16,0-18 0,-18 18 15,18-18-15,-36 54 16,18-36-16,18-18 0,0 0 16,-1 0-16,-16 36 15,34-36-15,-17-17 0,17 17 16,18-17-16,-18-1 15,1 1-15,34-36 32,1 1-17</inkml:trace>
  <inkml:trace contextRef="#ctx0" brushRef="#br2" timeOffset="248142.8944">17427 17410 0,'0'88'16,"-17"-18"-1,17-52-15,17 17 16,1-35-16,0 0 15,34-35-15,-34 0 16,17-1-16,1 1 0,-1 0 16</inkml:trace>
  <inkml:trace contextRef="#ctx0" brushRef="#br2" timeOffset="248464.1624">18344 16510 0,'-17'18'16,"-1"17"-16,1 0 16,-19 53-1,19-17-15,-19 0 0,-34 123 16,17-71-16,0-17 15,-71 123-15,19-17 16,52-89-16,17-17 16,-16-18-16,-37 89 15,54-89-15,0-35 16,17 0-16,1-18 0,17 18 16,0-35-16,0-36 15,0 0 1</inkml:trace>
  <inkml:trace contextRef="#ctx0" brushRef="#br2" timeOffset="248663.5601">17357 18203 0,'0'71'15,"0"-36"-15,17 0 16,1-17-16,17 0 15,1-18-15,-1 0 0,0 0 16,18-18-16,0-17 0,17 0 16,-52-1-1,-18 19-15,-18-19 0</inkml:trace>
  <inkml:trace contextRef="#ctx0" brushRef="#br2" timeOffset="249408.8147">6862 16228 0,'-36'0'15,"19"17"-15,-1-17 0,-17 18 16,-1-18-16,-34 18 16,35-18-16,-18 0 15,17 0-15,-69-18 16,52 18-16,17 0 0,-17 0 15,1 0-15,-19 18 16,36-1-16,17-17 16,18 18-16,18-18 15</inkml:trace>
  <inkml:trace contextRef="#ctx0" brushRef="#br2" timeOffset="249654.0891">6297 16175 0,'-53'0'16,"36"18"0,-54 17-16,36 0 15,35-17-15,-18-1 16,18 1-16,18 17 15,-18-17-15,17 0 0,19-18 16,-19 17-16,19 1 0,34-18 16,-35 17-1</inkml:trace>
  <inkml:trace contextRef="#ctx0" brushRef="#br2" timeOffset="249938.3063">7056 16510 0,'-18'0'0,"0"18"0,-17 17 16,0 0-16,-1 18 0,-34 88 15,35-70-15,-54 105 16,37-105-16,16-1 16,1 1-16,17-18 15,-52 53-15,52-53 16,0-18-16,1-18 0,17 1 16</inkml:trace>
  <inkml:trace contextRef="#ctx0" brushRef="#br2" timeOffset="250131.1008">6368 17410 0,'-18'53'16,"18"-18"-16,0 18 15,18-36-15,17 1 16,35-18-16,36-18 15,-53-17 1,0 17-16,-18-17 0</inkml:trace>
  <inkml:trace contextRef="#ctx0" brushRef="#br2" timeOffset="251132.0801">27252 18027 0,'-18'0'16,"1"0"-16,-18 0 15,17 0-15,-17 18 16,17 17-16,0 0 16,18 0-16,-17 1 0,-1 52 15,18-53 1,0-17-16,35 17 16,1-35-16,-19 0 0,19-18 0,52-52 15,-53 17-15,18-53 16,-35 36-1,-18 17-15,0-88 16,-18 88-16,18 0 0,-71-35 31,54 88-31,-1 17 0,-17 1 0,35 35 16,-18-18-16,18 36 16,0-1-16,18 1 0,17 52 15,0-70-15,1 0 16,34 18-1,18-19-15,-52-52 16,-1 0-16,0-17 0</inkml:trace>
  <inkml:trace contextRef="#ctx0" brushRef="#br2" timeOffset="251483.363">27605 17974 0,'-35'35'15,"-1"1"-15,19 69 16,-1-52-16,18 0 16,18 18-1,35-18-15,-18-36 16,0-17-16,0 0 0,18-17 16,-53-1-16,18 0 15,0 1-15,-18-54 16,0 36-16,-18 0 0,18-1 15,-18 1-15,18-18 16,-17 53-16,17-17 16,0 34-16,0 19 15,17-1-15,-17 0 16,18 18 0,0-35-16,17 17 15,0-17-15,-17-18 0,17-36 16,-35 19-1</inkml:trace>
  <inkml:trace contextRef="#ctx0" brushRef="#br2" timeOffset="251677.1895">27869 17480 0,'36'-17'16,"-19"17"-16,19-18 0,-1 18 16,35-18-16,-52 18 15,0 0 1,-18 18-16</inkml:trace>
  <inkml:trace contextRef="#ctx0" brushRef="#br2" timeOffset="251810.4788">27887 17533 0,'18'35'16,"-1"18"0,36 18-16,-35-54 15,0 1-15,17 17 16,-18-35 0</inkml:trace>
  <inkml:trace contextRef="#ctx0" brushRef="#br2" timeOffset="252024.5321">28222 17586 0,'0'18'16,"0"-1"-16,-17 1 16,17 17-1,0-17-15,-18-1 16,18 1-16,0 0 0,0-1 0,18 1 15,-1 0-15,1-18 16,35 0 0,-18-18-16</inkml:trace>
  <inkml:trace contextRef="#ctx0" brushRef="#br2" timeOffset="252328.6542">28399 17480 0,'17'-17'15,"1"-1"1,0 18-16,-1 0 16,-17 18-1,0-1 1,0 36 0,-17-18-16,17 36 15,0-36-15,17 0 0,-17 1 16,18 17-16,-1-18 15,-17-17-15,18-1 16,-18 1-16,-18-18 16,1 0-1,-18-18-15,17 18 16,0 0-16,-17 0 16,17 18-16,1-18 0,-19 0 15</inkml:trace>
  <inkml:trace contextRef="#ctx0" brushRef="#br2" timeOffset="253102.4722">21184 17992 0,'-17'-18'16,"-1"18"-16,-17 0 15,-1 18-15,1 35 16,18-18-1,17 0-15,-18 0 0,18 1 16,0 34-16,18-34 16,17-19-16,0 1 15,-17-18-15,17-18 0,36-35 16,-36 0-16,0-35 16,-35 35-1,18-17-15,-18-54 16,-18 71-16,18 0 0,-17 0 15,-19-17 1,36 52-16,-17 18 0,-1 0 16,18 36-16,0-1 15,0 35-15,0 54 16,18-54-16,-1 1 0,1 0 16,17-36-16,0 18 0,36 0 15,-36-53-15,1 17 16,-1-17-1</inkml:trace>
  <inkml:trace contextRef="#ctx0" brushRef="#br2" timeOffset="253396.1018">21537 17851 0,'35'-18'16,"1"18"-16,-1 0 0,0 0 15,18 35-15,-35-17 16,-18-1-16,0 72 16,-18-54-16,0 0 15,-17 71-15,0-71 16,17 1-16,18-19 0,0 19 16,0-19-16,18 1 15,17-18 1,0 0-16,-17 0 15,0-18-15,-1 18 0,-17-17 32</inkml:trace>
  <inkml:trace contextRef="#ctx0" brushRef="#br2" timeOffset="253519.6215">21608 18168 0,'35'0'0,"-17"0"15,17-18-15,0 18 16,0 0-16,-17-17 0,35-1 16</inkml:trace>
  <inkml:trace contextRef="#ctx0" brushRef="#br2" timeOffset="253724.815">21960 17480 0,'36'-17'16,"-1"17"-16,0 0 15,-17 0-15,0 0 0,-1 0 16</inkml:trace>
  <inkml:trace contextRef="#ctx0" brushRef="#br2" timeOffset="253898.013">22013 17586 0,'0'53'15,"0"-18"-15,0 36 16,0-18-16,18-18 15,-18-17-15,18-1 0,-1 1 16,-17-1 0,18-17-16,0 0 0</inkml:trace>
  <inkml:trace contextRef="#ctx0" brushRef="#br2" timeOffset="254116.2595">22207 17639 0,'18'0'15,"0"18"1,-18-1-16,17 1 16,-17-1-16,0 19 0,0-19 15,-17 1-15,-1 35 16,0-35-16,18-1 0,0 1 16,0-1-16,18-17 15,0 0 1,-1-17-16,36-1 15,-18 1-15</inkml:trace>
  <inkml:trace contextRef="#ctx0" brushRef="#br2" timeOffset="254465.0704">22384 17480 0,'17'18'15,"1"-18"-15,0 17 16,-1 1-16,1 0 16,0-1-16,-1-17 15,1 0-15,-18 18 16,0 17 0,-18 1-16,18-1 15,0 0-15,18 36 16,0-36-16,-18 0 15,35 18-15,-35-35 16,17-1-16,-17 1 16,-17-36-1,-36 18 1,35 0 0,-17 0-16,17 0 0,-17 0 15,-18 18-15</inkml:trace>
  <inkml:trace contextRef="#ctx0" brushRef="#br2" timeOffset="256849.2547">14182 18080 0,'-18'-18'0,"18"1"0,0-1 16,-18-17-1,18 17-15,-35 0 16,35 1-16,-18 17 16,1 17-16,-18 36 15,17-35 1,18 17-16,-18 18 0,18-35 15,0 17-15,0 0 16,18-35-16,0 18 0,17-18 16,-18-18-1,19 1-15,17-54 16,-36 36-16,-17-18 0,18 0 16,-18-53-1,0 36-15,-18 17 0,18 0 16,-17 18-16,-1-54 15,0 54-15,1 17 16,-1 54-16,18 52 16,0-35-16,0 17 15,18 1-15,-1 88 16,1-106-16,35 52 16,-18-87-16,1 17 15,16-35-15,-16 0 16,-19-17-16</inkml:trace>
  <inkml:trace contextRef="#ctx0" brushRef="#br2" timeOffset="257219.2976">14393 17709 0,'0'106'15,"18"18"1,0-89-16,-1-17 0,19 17 16,-19-35-16,1 18 15,-1-18-15,1-18 16,-18 0 0,18 1-1,-18 34 1,17 1-1,1 0-15,35-1 16,-18 1 0,-17-18-16,17 0 0,-17-18 15,17 1-15,-17-1 16,-18 0-16,0 1 0,0-1 16,-18-35-1,0 35-15,1 1 0,-1-18 16</inkml:trace>
  <inkml:trace contextRef="#ctx0" brushRef="#br2" timeOffset="257401.4206">14764 17410 0,'17'0'0,"1"0"16,0 0-16,17 0 16,0 0-16,-17 0 15</inkml:trace>
  <inkml:trace contextRef="#ctx0" brushRef="#br2" timeOffset="257539.0901">14852 17445 0,'-18'35'0,"18"18"16,0 35-1,18-52-15,0-19 0,35 18 16,-36-17-16,36-18 16,-35 0-1,-1 0-15,1-18 0</inkml:trace>
  <inkml:trace contextRef="#ctx0" brushRef="#br2" timeOffset="257756.7407">15046 17374 0,'0'18'15,"0"17"1,0-17-16,0 0 0,18 17 0,-18 35 16,17-34-1,-17-19 1,18-17-1,0-17 1</inkml:trace>
  <inkml:trace contextRef="#ctx0" brushRef="#br2" timeOffset="258079.5303">15187 17321 0,'18'0'16,"-1"0"-16,1 18 16,17-18-1,-17 18-15,0-1 16,-1 1 0,-17 0-16,0 17 15,0 0-15,0 0 0,0 36 16,18-36-16,-18-17 15,17 17-15,-17-17 16,18-18-16,-18 17 0,-18-17 47,1-17-47,-1 17 16,-17-18-16,17 18 15</inkml:trace>
  <inkml:trace contextRef="#ctx0" brushRef="#br2" timeOffset="258750.507">14975 17357 0,'18'0'16,"0"-18"-1,-1 18-15,1 0 16,0 0-16</inkml:trace>
  <inkml:trace contextRef="#ctx0" brushRef="#br2" timeOffset="259340.0863">14411 18538 0,'-35'0'15,"-18"18"1,35 0-1,18-1-15,-17 72 16,17-54 0,17-17-16,18-18 15,-17 0-15,0 0 16,17-18-16,0-17 16,-17 17-16,-18 0 0,0-52 15,0 52-15,0-17 16,0 17-16,-35-17 15,35 17-15,-18 18 16,0 0-16,18 53 16,0-35-1,18 52-15,0-34 16,17 17-16,-17-36 16,17 19-16,0-19 15,0-17 1</inkml:trace>
  <inkml:trace contextRef="#ctx0" brushRef="#br2" timeOffset="259641.9723">14658 18450 0,'0'53'16,"18"-18"-16,-18 18 15,17-35-15,-17 0 16,18-18 0,-18-18-1,17 18 1,-17 18 0,0-1-16,0 1 15,0 0-15,-17-1 16,-1-17-16,1 0 15,17-17-15,-18 17 16,18-18-16,0-35 16</inkml:trace>
  <inkml:trace contextRef="#ctx0" brushRef="#br2" timeOffset="259914.3677">14870 18221 0,'17'0'0,"1"0"32,0-18-32,17 18 15,-18 0-15,1 0 0</inkml:trace>
  <inkml:trace contextRef="#ctx0" brushRef="#br2" timeOffset="260058.6522">14887 18256 0,'-17'36'15,"17"-1"-15,17 0 16,-17 0-16,18-17 16,0 0-16,-1-1 0,18-17 15,-17 0-15,17 0 16,-17-17 0</inkml:trace>
  <inkml:trace contextRef="#ctx0" brushRef="#br2" timeOffset="260269.4351">15099 18203 0,'0'36'16,"0"-19"0,0 19-16,-18-1 15,18 0-15,0-17 16,18-1-1,-18 1-15,35-36 16,-17 18-16,-1-17 16</inkml:trace>
  <inkml:trace contextRef="#ctx0" brushRef="#br2" timeOffset="260542.8539">15240 18150 0,'18'0'31,"-1"18"-15,-17 0-16,18-1 15,-18 1-15,18-18 0,-18 18 16,0-1-16,0 19 16,0-19-16,0 1 15,0-1-15,0 1 16,-18-18-1,18 18 1,-18-18-16,1 17 16,-1-17-1</inkml:trace>
  <inkml:trace contextRef="#ctx0" brushRef="#br2" timeOffset="261003.5784">14446 18380 0,'0'-18'47,"0"0"-31,0 1-16,0-1 0,0-17 15,0 17-15,18 1 16,-36 17 15</inkml:trace>
  <inkml:trace contextRef="#ctx0" brushRef="#br2" timeOffset="265687.3526">13335 16210 0,'18'0'62,"-36"0"-15,-17 18-31,-1-18-16,19 17 15,-18-17-15,-1 36 16,1-19-16,35 1 16,-18-18-16,18 18 0,-17-1 15,34-17-15,1 18 16,-18 0-16,35-1 15,-17-17-15,0 0 16,-1 18-16,36-1 16,-35 1-16,17-18 15,-35 18-15,18-18 0,-1 17 16,-17 1-16</inkml:trace>
  <inkml:trace contextRef="#ctx0" brushRef="#br2" timeOffset="268729.901">25471 16210 0,'0'-17'16,"0"-1"-1,0 0 16,17 18-15,-34 0 15,-1 0-15,-17 0-16,17 18 0,0-18 16,1 18-16,-1-18 0,-17 17 15,17-17-15,1 0 16,-1 18-1,18-1-15,18 1 16,-1 0 0,1-18-16,35 35 15,-18 18-15,0-35 16,1-1-16,-1 18 16,-18-17-16,1 0 0,-18-1 15,-18 1 1,1-18-16</inkml:trace>
  <inkml:trace contextRef="#ctx0" brushRef="#br2" timeOffset="269961.7185">30127 15169 0,'-35'0'16,"17"0"-1,-17 0-15,0 0 16,17 0-16,-52-17 16,-19 17-16,36-18 15,1 18-15,-19 0 0,-70-17 16,70 17 0,-105-18-16,70 18 15,0 0-15,-141 0 16,124 0-16,-18 0 0,-159 0 15,159 0-15,-18 0 16,-158 0 0,158 0-16,0-18 0,0 18 15,1 0-15,-19 0 0,18-17 16,-17 17-16,17 0 0,-17-18 16,-1 18-16,-175-18 15,175 18-15,1-17 16,0 17-16,-19 0 0,-193-18 15,194 18-15,0-18 16,-229 18-16,211 0 16,1-17-16,-1 17 0,-211-18 15,211 18-15,-194-17 16,195 17 0,17-18-16,-230 0 15,213 18-15,17-17 0,-18 17 16,-211-18-16,211 0 15,-194 1-15,195 17 16,17-18-16,-212 18 16,212-18-16,-18 18 15,-176 0-15,176 0 16,18 0-16,-229 0 16,211 18-16,1-18 15,-1 18-15,0-1 0,1-17 0,-1 18 16,18-18-16,18 18 15,-1-18-15,1 0 0,17 0 16,-123 0-16,141 0 16,-88 0-1,123 0-15,17 0 0,-87-18 16,106 18-16,17 0 0,-18-18 16,53 18-1,18-17-15</inkml:trace>
  <inkml:trace contextRef="#ctx0" brushRef="#br2" timeOffset="270308.493">14464 14534 0,'-35'0'16,"-1"0"-16,-17 0 0,18 18 0,-18 0 15,-53-1 1,36 1-16,-71 35 16,70-18-16,-70 18 15,88-35-15,0-1 0,0 36 16,53-35-1,36 17 1,-1-17-16,18 0 0,17-1 16,-17-17-16,18 18 0,52 17 15,-52-17-15,-18-1 16,-18 1-16,0-18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16:56.1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2011 3369 0,'-35'0'16,"52"0"15,36 0-16,-18 18-15,1-18 16,34 17 0,-52 1-16,17 17 15,-17 1-15,-18-19 0,0 18 16,0 1-16,-18 17 0,-17 17 16,17-17-16,-35 18 15,18-18-15,17-18 16,1 0-16,17 0 15,0 18-15,0-35 16,17 0-16,36 17 16,-17-35-16,-1 18 0,18-18 15,-36 0 1,1 0-16,17 0 16,-35-18-16,0 0 15</inkml:trace>
  <inkml:trace contextRef="#ctx0" brushRef="#br0" timeOffset="217.586">1905 3898 0,'53'18'0,"35"-18"16,18-18 0,-18 1-1,-53 17-15,18-18 16,-35 18-16</inkml:trace>
  <inkml:trace contextRef="#ctx0" brushRef="#br0" timeOffset="651.1821">2434 3016 0,'0'-17'0,"18"17"15,17 0-15,18-18 16,-18 18-16,53-18 16,-52 1-16,-1 17 15,-17 0-15,-1-18 0,1 18 16</inkml:trace>
  <inkml:trace contextRef="#ctx0" brushRef="#br0" timeOffset="839.6855">2522 2981 0,'0'35'0,"0"18"15,0-18-15,0 36 16,0-36-16,0 1 15,18 34-15,0-52 16,-1-1-16,19 1 16,-1-18-16,18 0 15,-36 0-15,1 0 16</inkml:trace>
  <inkml:trace contextRef="#ctx0" brushRef="#br0" timeOffset="1184.9978">2893 3069 0,'17'18'16,"-17"17"0,0 0-1,0 1-15,0-19 16,0 1-16,0 17 0,0 0 15,0-17 1,18-18 0</inkml:trace>
  <inkml:trace contextRef="#ctx0" brushRef="#br0" timeOffset="1558.2997">2999 2963 0,'17'-17'0,"19"-1"31,-19 18-31,18 0 16,-17 0-16,0 0 0,-1 18 15,1-18 1,0 35-16,-18-17 15,17 35-15,-17-18 16,18 35-16,-18-34 16,18 34-1,-1-35-15,-17 1 16,0-19-16,-17-17 16,-1 0-1,-35 0 1,35 0-16,1-17 15,-1 17-15,0 0 16,1 0-16,-1 17 16</inkml:trace>
  <inkml:trace contextRef="#ctx0" brushRef="#br0" timeOffset="2887.0677">3493 2928 0,'0'-18'0,"-18"18"15,18 18 1,0 17 0,-18 1-16,18-1 0,0 0 0,18 18 15,0 18 1,-1-36-16,1-17 0,17 34 16,0-52-16,-17 18 15,0-18-15,17 0 16,-17-18-16</inkml:trace>
  <inkml:trace contextRef="#ctx0" brushRef="#br0" timeOffset="3060.0515">3722 3034 0,'0'18'0,"0"-1"15,0 1-15,0 17 0,17 0 16,-17 1-16,18-1 15,0-17-15,-1-1 16,1-17 0</inkml:trace>
  <inkml:trace contextRef="#ctx0" brushRef="#br0" timeOffset="3275.2981">3881 2875 0,'17'18'0,"54"17"16,-36 0-1,-17 1-15,-1-19 16,-17 19-16,18 34 16,-18-35-16,-18 36 15,1-36-15,-1 0 16,18-17-16,-18 0 15</inkml:trace>
  <inkml:trace contextRef="#ctx0" brushRef="#br0" timeOffset="3710.2191">4339 3651 0,'35'0'31,"-17"0"-31,17 0 16,-17 0-16,17 0 0,-17 0 15,17 0-15</inkml:trace>
  <inkml:trace contextRef="#ctx0" brushRef="#br0" timeOffset="3830.4365">4357 3863 0,'35'18'16,"-17"-18"-16,52-18 16,-34 18-16,16-35 15</inkml:trace>
  <inkml:trace contextRef="#ctx0" brushRef="#br0" timeOffset="4593.0399">5151 3422 0,'0'-35'16,"0"17"-1,0 36 1,0 17-16,-18 71 16,0 17-16,1-52 15,17-1-15,0-17 0,0 0 16,17 18-16,1-36 16,0-17-16,-1-1 0,1 1 15,35-18-15,-18-18 16,0-17-16,-17 0 15,0-1 1,-1 19-16,1-1 16,0 36-16,17 17 15,-18 0-15,19 1 16,17-19 0,-18-17-16,-17 0 15,17 0-15,0-35 16,-17 17-16,-1-70 15,-17 53-15,-17-18 0,-19-35 16,1 53-16,18-18 16,-1 17-16,0 1 0,1 17 15,-1-17-15,18 18 16,0-1-16</inkml:trace>
  <inkml:trace contextRef="#ctx0" brushRef="#br0" timeOffset="4921.4825">5715 2999 0,'0'-18'16,"18"18"-16,-1-18 0,36 1 15,-18 17-15,18-18 16,-35 18-1,0 0-15,-1 0 16</inkml:trace>
  <inkml:trace contextRef="#ctx0" brushRef="#br0" timeOffset="5066.7769">5768 3016 0,'0'53'15,"0"-18"-15,0 1 0,35 34 16,0-34-1,36-1 1,-53-35-16,-1 0 0,19 0 16</inkml:trace>
  <inkml:trace contextRef="#ctx0" brushRef="#br0" timeOffset="5261.8551">6068 3087 0,'17'53'0,"-17"0"15,0-36 1,0 19-16,18-19 0,-18 18 16,18-35-16,-1 0 15,1 18-15,0-36 16</inkml:trace>
  <inkml:trace contextRef="#ctx0" brushRef="#br0" timeOffset="5599.1857">6244 2893 0,'18'-18'16,"-1"18"-16,1 0 15,0 0 1,-1 18-16,1-1 0,0 1 16,-1 0-16,1 17 15,0-17-15,-1 17 16,1 0-16,-18 0 0,17 18 16,1-17-16,-18 17 15,0-36-15,0 1 16,0-1-16,-18-17 15,-17 18 1,18-18-16,-1 0 16,0-18-1,1 18-15,-1 0 16,-17 0-16</inkml:trace>
  <inkml:trace contextRef="#ctx0" brushRef="#br0" timeOffset="6851.5583">6597 3687 0,'18'0'31,"17"35"-31,35 18 16,-34-36-16,52 36 15,-35-17-15,-18-19 16,53 18 0,-70-17-16,17-18 0,-35 18 15,18-18-15,-36-18 16</inkml:trace>
  <inkml:trace contextRef="#ctx0" brushRef="#br0" timeOffset="7046.5233">6914 3598 0,'-17'18'16,"-1"17"-16,-17 53 16,0-52-16,17 17 15,-17 0-15,17-1 0,-17 37 16,35-72-16,0 1 15,17 17 1,1-35-16</inkml:trace>
  <inkml:trace contextRef="#ctx0" brushRef="#br0" timeOffset="7663.1288">7179 2963 0,'-18'-17'15,"18"34"17,-17 36-17,17 0 1,0-18-16,17 1 0,1 52 16,17-35-1,-17-36-15,17 19 0,1-19 16,-1 1-1,-18-18-15,1-18 0</inkml:trace>
  <inkml:trace contextRef="#ctx0" brushRef="#br0" timeOffset="7830.8847">7408 3140 0,'0'53'15,"0"-36"-15,18 36 16,0-35-16,-1-1 0,-17 1 16,18 0-16,0-1 15,-1-17-15</inkml:trace>
  <inkml:trace contextRef="#ctx0" brushRef="#br0" timeOffset="8051.5217">7585 2875 0,'53'18'15,"-36"-1"-15,19 36 16,-1-17-16,-18 34 16,1-17-16,0-18 15,-18-17-15,0 17 0,-18 36 16,0-54-1,1 1-15,17 0 0,-35-1 16</inkml:trace>
  <inkml:trace contextRef="#ctx0" brushRef="#br0" timeOffset="8458.4422">8167 3669 0,'17'0'31,"36"-18"-16,36 1 1,-54 17-16,0-18 0,0 18 16,1-18-16,-1 18 0,0-17 15</inkml:trace>
  <inkml:trace contextRef="#ctx0" brushRef="#br0" timeOffset="8609.1076">8361 3545 0,'17'89'0,"1"-1"15,0-53 1,-18 0-16,35 18 16,-17-35-16</inkml:trace>
  <inkml:trace contextRef="#ctx0" brushRef="#br0" timeOffset="9242.3048">9225 3087 0,'35'106'0,"-17"17"15,17 71 1,1-123 0,-19-36-1,1-17-15,0-36 16,-1 0-16,18-17 16,-17 17-16,0 18 15,17 0-15,-17 18 0,17 0 16,0 52-16,0-52 15,-35 17-15,18-17 0,-18-1 16,-18 19 0,1-19-16,-18-17 0,-1 18 15,1-18-15,0 0 0,17 0 16,-17-18-16,17 1 0,1-36 16,17 35-16</inkml:trace>
  <inkml:trace contextRef="#ctx0" brushRef="#br0" timeOffset="9480.4298">9719 2928 0,'18'-18'0,"52"1"16,-52-1-16,17 18 0,0-17 15,-17 17-15,0 0 16,-18-18 0</inkml:trace>
  <inkml:trace contextRef="#ctx0" brushRef="#br0" timeOffset="9626.1733">9825 2981 0,'-18'71'16,"36"34"-1,0-69 1,-1-19-16,1 1 16,-1-18-16,36 0 15,-17 0-15</inkml:trace>
  <inkml:trace contextRef="#ctx0" brushRef="#br0" timeOffset="9815.893">10107 3016 0,'18'53'0,"-18"-18"16,17 1-16,1-1 15,0-17 1,-1-18-16,1 0 16,0 0-16,-1-18 0</inkml:trace>
  <inkml:trace contextRef="#ctx0" brushRef="#br0" timeOffset="10160.7623">10283 2822 0,'36'0'0,"-19"0"16,19 0-1,-19 0-15,19-17 16,-19 17-16,1 17 16,0 1-1,-18 35 1,17 0-16,-17-18 15,35 53-15,-35-53 16,36 36-16,-36-53 16,17 17-1,-17-17-15,0 17 16,-17-18-16,-1-17 16,0 0-16,-17-17 15,18 17 1,-1 0-16,-17 0 15,17 0-15,0 17 0</inkml:trace>
  <inkml:trace contextRef="#ctx0" brushRef="#br0" timeOffset="11478.0377">13970 3404 0,'-18'0'16,"18"-17"-16,18 17 31,35 0-16,0 17-15,-18-17 0,53 18 16,-70-18-16,17 35 16,-35 1-1,0-19-15,-17 54 16,-1-54-16,0 19 0,1-19 16,-1 36-1,18-35-15,0 17 16,0-17-16,18-1 15,-1 1-15,19 0 16,-19-1-16,1-17 16,0 0-1,-1 0-15,-34-17 16,-1 17 0</inkml:trace>
  <inkml:trace contextRef="#ctx0" brushRef="#br0" timeOffset="11618.3864">14023 3775 0,'35'0'16,"-17"-18"-16,17 18 15,0-18-15,1 18 0,17-17 16,-18-1-16,0 18 0,0-17 0,18-1 16,-35 18-1</inkml:trace>
  <inkml:trace contextRef="#ctx0" brushRef="#br0" timeOffset="12329.3322">12188 3792 0,'0'53'0,"0"0"15,-17-18 1,-1 1-16,-35 34 16,0 1-1,18-36-15</inkml:trace>
  <inkml:trace contextRef="#ctx0" brushRef="#br0" timeOffset="12879.3084">14517 2663 0,'17'0'15,"1"0"-15,35 0 16,-18 0-16,36 0 16,-36 0-16,18-17 15</inkml:trace>
  <inkml:trace contextRef="#ctx0" brushRef="#br0" timeOffset="13057.9049">14605 2734 0,'0'71'0,"18"-1"16,-18-52-1,17 17-15,1 0 16,0-17-16,17 0 15,-18-1-15,19-17 16,-19 0-16,1 0 16,0 0-16</inkml:trace>
  <inkml:trace contextRef="#ctx0" brushRef="#br0" timeOffset="13274.7977">14940 2840 0,'0'35'16,"0"0"-16,0-17 0,18 35 16,-1-35-16,1 17 15,0-35 1,-1 18-16,1-18 15</inkml:trace>
  <inkml:trace contextRef="#ctx0" brushRef="#br0" timeOffset="13630.7892">15081 2681 0,'18'0'16,"17"-18"0,0 18-1,1 0-15,-19 0 16,19 18-16,-36 17 16,17-17-16,-17 70 15,0-52-15,18-1 0,-18 35 16,18-34-1,-18-1-15,0 18 16,0-36-16,0 1 16,0 0-1,0-36 1,-18 18-16,0-18 0,1 18 16,-1-17-16,0 17 15,1 0-15</inkml:trace>
  <inkml:trace contextRef="#ctx0" brushRef="#br0" timeOffset="13907.6658">15558 2734 0,'-36'18'0,"36"-1"15,-17 19-15,17-19 16,-18 19-16,18-1 0,18 0 0,-1 36 16,1-36-1,0-17-15,34 17 16,-34-18-16,0-17 0,-1 0 15,1 0-15</inkml:trace>
  <inkml:trace contextRef="#ctx0" brushRef="#br0" timeOffset="14163.123">15716 2805 0,'36'0'16,"-19"0"-16,1 0 15,-1 17-15,1-17 0,17 18 16,-35 17 0,0-17-16,-17 35 15,-1-36-15,0 19 0,1-1 16,17-17 0,0-1-16,35 1 15,0-18-15,-17 0 0,17 0 16,1 0-16,-1-35 15,-18 35-15,1-18 0</inkml:trace>
  <inkml:trace contextRef="#ctx0" brushRef="#br0" timeOffset="14415.4111">16069 2646 0,'35'35'15,"18"0"1,-17 1-16,-1 34 16,-35-34-16,17-1 0,-17-18 15,0 19-15,0-1 0,-17 0 16,-1-17-16,-35 17 15,36-17-15</inkml:trace>
  <inkml:trace contextRef="#ctx0" brushRef="#br0" timeOffset="15600.5436">16316 3475 0,'18'0'15,"-1"0"1,1 0 0,17 0-16,0-18 0,36 18 15,-36-17-15,18 17 16</inkml:trace>
  <inkml:trace contextRef="#ctx0" brushRef="#br0" timeOffset="15726.2612">16369 3651 0,'53'0'16,"35"0"-1,-53-17-15,36-1 16,-36 18 0</inkml:trace>
  <inkml:trace contextRef="#ctx0" brushRef="#br0" timeOffset="16451.3391">17127 3175 0,'0'18'31,"-17"52"-15,-1 1-16,18-18 16,-18 53-1,18-71-15,-17 53 0,34-53 16,-17 1 0,18-19-16,0 1 0,17-1 15,0-17-15,1 0 16,-19-17-16,18-1 15,-17 18-15,0 0 16,-1 0-16,1 18 16,0-1-16,17 19 15,-17-19-15,35-17 16,-18 0-16,18-17 16,-36-1-16,1 0 15,-18-17-15,0 18 0,0-72 16,-18 54-1,-35-35-15,36 34 16,-1-17-16,1 18 16,17 17-1,0 1-15</inkml:trace>
  <inkml:trace contextRef="#ctx0" brushRef="#br0" timeOffset="16678.1781">17692 2805 0,'17'-18'15,"19"18"1,-19 0-16,19 0 15,-19 0-15,1 0 16</inkml:trace>
  <inkml:trace contextRef="#ctx0" brushRef="#br0" timeOffset="16868.6721">17727 2910 0,'0'71'15,"0"-18"-15,0-18 0,18 36 16,-1-54 0,19 19-16,-1-1 15,-17-35-15,17 0 16,-18 0-16,1-18 16,0 1-16</inkml:trace>
  <inkml:trace contextRef="#ctx0" brushRef="#br0" timeOffset="17389.2015">18115 2893 0,'0'17'16,"0"1"-16,18 35 15,-18-35-15,17 17 16,1-17-16,0 17 16,-18-18-16,17 1 15</inkml:trace>
  <inkml:trace contextRef="#ctx0" brushRef="#br0" timeOffset="17695.6581">18221 2769 0,'18'0'16,"-1"0"-16,-17 18 15,36 0 1,-19-18-16,18 17 16,-17 1-16,0 0 0,-1 34 15,1-16-15,-18 17 16,0-36-16,0 19 16,0-19-16,-18 1 15,1-18 1,-1 0-1,0-18-15,1 18 16,-1-17 0,1 17-16</inkml:trace>
  <inkml:trace contextRef="#ctx0" brushRef="#br0" timeOffset="17962.288">18486 3404 0,'52'53'0,"-34"-17"15,17-1-15,36 35 16,-36-52-16,1 17 16,-1-17-16,0 35 15,-17-53-15,-18 17 0</inkml:trace>
  <inkml:trace contextRef="#ctx0" brushRef="#br0" timeOffset="18140.8347">18680 3475 0,'-36'70'15,"-17"1"1,18-18-16,35-18 0,-18 36 16,36-36-1,0-17-15,-1-18 16</inkml:trace>
  <inkml:trace contextRef="#ctx0" brushRef="#br0" timeOffset="18368.3589">18838 2893 0,'0'35'16,"0"0"-16,0 1 16,18 52-1,0-53-15,-1 0 0,19 54 16,-19-54-16,18 0 16,-17-17-16,0-1 15</inkml:trace>
  <inkml:trace contextRef="#ctx0" brushRef="#br0" timeOffset="18665.4732">19015 2910 0,'17'18'16,"1"-18"-16,0 0 0,-1 0 15,1 18-15,0-18 0,17 17 16,-18 1-16,-17 0 16,0-1-16,-17 36 15,17-18-15,0 1 16,0-19-16,17 1 16,1 0-1,0-18-15,-1 0 16,19 0-1,-19-18-15,1 0 0,0 1 16</inkml:trace>
  <inkml:trace contextRef="#ctx0" brushRef="#br0" timeOffset="18862.8328">19279 2716 0,'36'36'15,"17"-1"-15,35 71 16,-35-36 0,-36-17-16,-17 18 15,0-36-15,-17 18 16,-1-18-16,-17 1 16</inkml:trace>
  <inkml:trace contextRef="#ctx0" brushRef="#br0" timeOffset="19291.148">19826 3475 0,'35'-18'15,"54"1"-15,-1-1 16,-53 18-16,36 0 15,-36-18 1</inkml:trace>
  <inkml:trace contextRef="#ctx0" brushRef="#br0" timeOffset="19443.983">20055 3298 0,'18'106'0,"0"-17"15,17-1 1,-17-35-16,17 0 16,-35-36-1</inkml:trace>
  <inkml:trace contextRef="#ctx0" brushRef="#br0" timeOffset="19809.4425">20426 2910 0,'17'159'16,"1"18"-16,0-36 15,-18-71-15,17 36 16,1-71-16,0 1 15,-1-36 1,1 0-16,17-18 16,1-17-16,16-1 15,-16 36-15,-1 0 16,-17 18-16,17 17 16,-35 1-16,-18-19 15,18 1-15,-17 0 0,-36 17 16,35-18-16,-52-17 15,34 0-15,1 0 16,17-17-16,1-1 16</inkml:trace>
  <inkml:trace contextRef="#ctx0" brushRef="#br0" timeOffset="20076.5791">21026 2875 0,'35'-17'15,"18"-19"1,-36 36-16,1-17 0,0 17 16</inkml:trace>
  <inkml:trace contextRef="#ctx0" brushRef="#br0" timeOffset="20214.9056">21078 3052 0,'18'52'15,"0"1"1,17-35-16,0 17 16,18-35-1,-35 0-15,35-17 16</inkml:trace>
  <inkml:trace contextRef="#ctx0" brushRef="#br0" timeOffset="20399.0547">21378 2999 0,'0'53'16,"18"-1"0,0-16-16,-1-1 15,1-17 1,0-18-16,-1 0 0</inkml:trace>
  <inkml:trace contextRef="#ctx0" brushRef="#br0" timeOffset="20725.9171">21519 2769 0,'18'18'15,"0"-18"-15,-1 35 16,1-35-16,35 18 16,-35 0-16,17-1 0,0 1 15,0 17-15,-17 18 16,0-18 0,-18 36-16,0-36 15,0 36-15,0-54 16,0 1-1,0 0-15,-18-18 16,-17 0 0,17 0-16,0-18 15,-17 18 1,0 0 0</inkml:trace>
  <inkml:trace contextRef="#ctx0" brushRef="#br0" timeOffset="21527.387">22648 3828 0,'0'35'16,"-17"0"-1,17-17-15,-18 17 0,-17 18 16,17-35-16,1 17 15</inkml:trace>
  <inkml:trace contextRef="#ctx0" brushRef="#br0" timeOffset="22188.6607">24306 3298 0,'-17'-17'0,"34"17"31,1 17-31,53 1 15,-36 0-15,18 17 16,-36-17-16,1 52 16,-18-52-1,-18 17-15,18 18 16,-35-18-16,0 54 16,17-72-16,18 18 0,0 18 15,0-35-15,36 17 16,-1-17-16,0 0 15,0-18-15,36 17 16,-36-17-16,0-17 16</inkml:trace>
  <inkml:trace contextRef="#ctx0" brushRef="#br0" timeOffset="22322.3678">24183 3722 0,'70'0'15,"-17"-18"-15,53 1 16,-53-1 0,53-17-16,-53 17 15</inkml:trace>
  <inkml:trace contextRef="#ctx0" brushRef="#br0" timeOffset="22600.3308">24765 2787 0,'53'-18'16,"0"1"-16,-18 17 0,18-18 15,0 0-15,-18 1 16</inkml:trace>
  <inkml:trace contextRef="#ctx0" brushRef="#br0" timeOffset="22732.9832">24818 2787 0,'0'71'16,"53"34"0,-36-69-16,54 52 15,-18-53-15,-18-17 0,18-1 16,-18 1-16,18 0 16</inkml:trace>
  <inkml:trace contextRef="#ctx0" brushRef="#br0" timeOffset="22917.8318">25259 2893 0,'0'35'16,"0"0"-16,0-17 0,0 17 15,18 36 1,-1-54-16,1 19 15,-1-19-15,1-17 16</inkml:trace>
  <inkml:trace contextRef="#ctx0" brushRef="#br0" timeOffset="23283.9583">25418 2699 0,'17'0'16,"1"0"0,0 0-16,34 0 15,1 0 1,-35 0-16,0 0 0,-1 17 0,1 1 16,-18 17-1,18-17-15,-18 17 0,0 36 16,-18-18-16,18-18 15,0 0-15,0 1 0,0-1 16,18 18-16,-18-36 16,0 1-16,17-18 15,-17 18-15,-17-36 16,-1 0 0,0 1-16,-17-1 15,17 18-15,-17 0 16,35 18-16,-18-1 15</inkml:trace>
  <inkml:trace contextRef="#ctx0" brushRef="#br0" timeOffset="23791.2437">25929 2752 0,'0'35'16,"0"0"-16,0 1 0,18 52 16,-18-53-16,53 53 15,-36-53-15,19 18 16,-19-35-16,36-18 15</inkml:trace>
  <inkml:trace contextRef="#ctx0" brushRef="#br0" timeOffset="24112.5617">26141 2787 0,'17'-18'16,"1"18"-16,0 0 15,-1 0-15,1 18 16,-18 0-16,18-1 0,-18 19 16,-18-19-1,18 1-15,0-1 0,18 1 16,-18 0-16,17 17 16,-17-17-16,18-1 0,0 1 15,-1 0 1,-17-1-16,0 1 15,0-1-15,-17 19 16,-1-36 0,0 17-1,1-17-15,-1-17 16,0 17 0</inkml:trace>
  <inkml:trace contextRef="#ctx0" brushRef="#br0" timeOffset="24346.4523">26423 2558 0,'35'17'15,"18"36"1,-17-18-16,34 36 15,-35-18-15,1 0 16,-1 53-16,-35-71 16,0 53-16,0-53 15,-35 18-15,-1-35 16,19 0-16</inkml:trace>
  <inkml:trace contextRef="#ctx0" brushRef="#br0" timeOffset="25275.2847">26758 3528 0,'0'-18'0,"18"18"16,17-17 0,0 17-16,1 0 0,52-18 15,-70 18-15,34 0 16</inkml:trace>
  <inkml:trace contextRef="#ctx0" brushRef="#br0" timeOffset="25383.6289">26811 3616 0,'53'35'16,"-18"-17"-16,54-18 15,-37 0 1</inkml:trace>
  <inkml:trace contextRef="#ctx0" brushRef="#br0" timeOffset="25876.9711">27764 3316 0,'-18'35'0,"-17"36"15,17-36 1,18 1-16,0 52 16,18-18-16,-1-34 15,-17-1-15,18-18 0,0 1 16,35-18-16,-36 0 15,1-18-15,-1 1 16,1-1-16,0-17 16,-1 0-16,-17 17 15,18 0-15,0 36 16,-1 17 0,1-17-16,35 17 15,-18-35 1,18 0-16,-18 0 15,18-35-15,-35 17 16,17-52 0,-35 17-16,0-35 0,0 52 15,-17-17-15,17 0 16,0-17-16,-18-18 16,0 52-16,18 1 0,-17 18 15</inkml:trace>
  <inkml:trace contextRef="#ctx0" brushRef="#br0" timeOffset="26126.1527">28293 2858 0,'17'0'0,"36"-18"15,-35 18 1,0-18-16,-1 18 16,-34 0-1</inkml:trace>
  <inkml:trace contextRef="#ctx0" brushRef="#br0" timeOffset="26254.251">28293 2858 0,'0'88'16,"0"-53"-16,0 0 0,35 36 15,0-1 1,-17-52-16,17 0 0,1-1 16,-1 1-1,-18-18-15</inkml:trace>
  <inkml:trace contextRef="#ctx0" brushRef="#br0" timeOffset="26437.164">28593 2999 0,'0'53'16,"0"-18"-1,17 0 1,1 0-16,0-35 0,-1 18 16</inkml:trace>
  <inkml:trace contextRef="#ctx0" brushRef="#br0" timeOffset="26738.8361">28698 2858 0,'0'-53'15,"18"35"1,0 0-16,17 36 16,18 17-1,-18 1 1,1-19-16,-1 18 16,-18-35-16,1 18 15,0 17-15,-1-17 16,-17 17-16,0 1 15,0-19-15,-17 1 16,-1 17-16,18-17 16,-18-18-16,1 0 15,-1 0-15,-17 0 16,17 0 0,-17-18-16</inkml:trace>
  <inkml:trace contextRef="#ctx0" brushRef="#br0" timeOffset="27284.1091">29122 3404 0,'17'0'47,"1"36"-31,53 34-16,-36-35 16,18-17-16,0 17 0,35 18 15,-53-17-15,36-1 16,-54-18-1</inkml:trace>
  <inkml:trace contextRef="#ctx0" brushRef="#br0" timeOffset="27488.488">29439 3369 0,'-53'88'16,"-17"18"0,35-53-16,-1 35 15,36-53-15,0 1 0,0-19 16,36 19 0,-1-19-16</inkml:trace>
  <inkml:trace contextRef="#ctx0" brushRef="#br0" timeOffset="27800.3291">29722 2752 0,'-18'35'16,"18"-17"-16,0 52 16,0-17-16,0-18 0,35 54 15,-17-54-15,-1 0 16,19 18-16,-19-35 15,19-1 1,-19-17-16,1 0 16</inkml:trace>
  <inkml:trace contextRef="#ctx0" brushRef="#br0" timeOffset="28123.7997">29951 2734 0,'35'0'15,"-17"0"-15,17 0 16,-17 0-16,-1 18 16,19 17-16,-19-17 15,-17 17-15,0-17 16,0-1-16,-17 1 0,17-1 16,-18 1-16,18 0 15,18-1-15,-1 1 16,36 17-16,-35-35 15,17 18 1,-35 0-16,-18-18 16,-17 17-1,18-17-15,-19 0 0,-17 18 16,18-18-16,0 0 0,-18 17 16,35-17-16</inkml:trace>
  <inkml:trace contextRef="#ctx0" brushRef="#br0" timeOffset="28334.713">30304 2681 0,'70'35'15,"18"36"1,-35-36-16,53 36 15,-35 17 1,-54-35-16,-34 35 16,-1-53-16,-35 36 15,18-36-15,17 0 16</inkml:trace>
  <inkml:trace contextRef="#ctx0" brushRef="#br0" timeOffset="28551.1143">31097 3298 0,'89'0'16,"-37"-17"-1,54 17-15,-53-18 0,-17 18 16,-1 0 0</inkml:trace>
  <inkml:trace contextRef="#ctx0" brushRef="#br0" timeOffset="28700.7522">31309 3175 0,'18'88'16,"-1"-35"-16,1 35 16,17 18-16,-17-71 15,0-17-15</inkml:trace>
  <inkml:trace contextRef="#ctx0" brushRef="#br0" timeOffset="29079.4063">31750 3016 0,'0'159'15,"0"-71"-15,0 89 16,0-124-1,18-18-15,-1-18 16,19 19-16,-19-36 0,1-18 16,17 0-16,0-34 15,1 34-15,-19 0 16,54 1-16,-53 17 16,-1 17-16,1 1 0,-1 35 15,-17-18-15,-17 0 16,-18-17-1,17 0-15,-53-1 16,36-17-16,0 0 0,-1-17 16,1-1-16,18 18 15,-1-18-15</inkml:trace>
  <inkml:trace contextRef="#ctx0" brushRef="#br0" timeOffset="29363.5626">32209 2699 0,'35'-18'16,"-17"18"-16,17 0 15,-18 0-15,1 0 0,17 0 16,-17 0-16</inkml:trace>
  <inkml:trace contextRef="#ctx0" brushRef="#br0" timeOffset="29540.9185">32262 2787 0,'0'71'15,"0"-1"1,35 1 0,0-18-1,0-36-15,18 18 0,0-35 16,-18 0-1,-17-17-15,0 17 16</inkml:trace>
  <inkml:trace contextRef="#ctx0" brushRef="#br0" timeOffset="29773.9499">32597 2893 0,'0'53'16,"0"17"-16,17-34 16,1-1-16,0-18 15,-1 19 1,1-36-16,0 0 15</inkml:trace>
  <inkml:trace contextRef="#ctx0" brushRef="#br0" timeOffset="30392.2155">32738 2734 0,'17'0'15,"1"0"1,0 0-16,-1 0 16,1 0-16,17 0 15,-17 0-15,35 0 16,-36 0-16,1 0 16,0 0-16,-1 0 15,1 0 1,-18 18-1,0-1-15,-18 19 16,18-19-16,0 36 16,0-18-1,0 18-15,0-17 16,0 34-16,0-35 16,18 18-1,0-17-15,-1-1 16,1-17-16,0-1 15,-18 1-15,17-18 16,-34 0 0,-1 0-1,0 0 1,-17 0 0,17 0-16,1 0 0,-1 0 15,-17 0-15,17 17 0,-35-17 16</inkml:trace>
  <inkml:trace contextRef="#ctx0" brushRef="#br1" timeOffset="38645.5243">8678 2646 0,'-17'17'0,"-1"-17"16,18 18 15,18-18-15,-1 35-1,1-35-15,17 53 16,-17-35-16,52 70 16,-17-53-16,71 89 15,-54-54-15,89 72 16,-88-54-16,123 88 15,-106-70-15,18-18 16,70 124 0,1-36-16,-89-88 15,53 54-15,-88-72 16,35 36-16,-53-71 16,1 18-16,-19-35 15,1-18 1,-36-18-16</inkml:trace>
  <inkml:trace contextRef="#ctx0" brushRef="#br1" timeOffset="39284.0188">10089 4463 0,'0'17'31,"18"1"-31,35 35 16,0-18-1,0 0-15,-18-17 0,0 17 16,54 1-16,-54-36 16,0 0-16,36 0 15,-54-18-15,19-53 16,-19 36-16,1-53 16,-18 35-16,0-18 15,0 36-15,-18 0 16,18 17-16,-17 36 15</inkml:trace>
  <inkml:trace contextRef="#ctx0" brushRef="#br1" timeOffset="39666.7552">10813 4780 0,'0'35'16,"0"36"-16,17 0 15,1-19-15,35 19 16,-18-36-16,0-17 16,1 0-16,17-18 0,17-18 15,-35-17-15,1-18 16,-36 17 0,0 1-16,-53-35 15,18 17-15,-54 0 16,36 18-16,-70-1 15,88 36-15,-54 0 16</inkml:trace>
  <inkml:trace contextRef="#ctx0" brushRef="#br1" timeOffset="40541.236">20214 2681 0,'-17'0'16,"-19"-35"-16,36 52 31,53 36-15,-18 0-16,89 88 15,-54-70-15,1 17 0,17 0 16,0 18-16,124 71 16,-106-72-16,17-16 0,-17-1 15,18 0-15,70 53 16,-106-88-16,-35 0 0,0-18 15,0 1-15,-18-19 16</inkml:trace>
  <inkml:trace contextRef="#ctx0" brushRef="#br1" timeOffset="40986.6832">21467 4339 0,'17'0'16,"18"18"-16,1-1 15,-19-17-15,19 18 0,-1 0 16,35-1 0,-17-17-16,0 18 15,-17-36-15,17 1 16,-36-1-16,-17-35 15,0 18-15,0-36 16,-17 36-16,-1-35 16,0 52-16,1-35 15,17 35-15,-18 18 16,18 18 0</inkml:trace>
  <inkml:trace contextRef="#ctx0" brushRef="#br1" timeOffset="41397.6576">22119 4780 0,'-35'35'16,"17"36"-1,18-53-15,36 35 16,-1-18-16,35 0 15,-17-17-15,-17-1 16,52-17-16,-53-17 16,0-1-16,18-35 15,-35 18-15,-36-36 16,1 54-16,-54-54 16,18 54-16,0-1 15,0 0-15,-35 18 16,35 0-16,18 0 0</inkml:trace>
  <inkml:trace contextRef="#ctx0" brushRef="#br1" timeOffset="42183.0801">31274 2575 0,'-18'0'16,"36"18"0,17 35-1,-17 0-15,88 106 16,-54-54-16,125 107 16,-89-89-16,0-17 0,124 106 15,-124-106-15,18-18 16,70 88-16,-88-105 15,-35-18-15,0 0 0,-17-18 16,34 36 0</inkml:trace>
  <inkml:trace contextRef="#ctx0" brushRef="#br1" timeOffset="42520.464">32650 3933 0,'17'36'15,"1"-1"-15,35 18 16,0 0-16,17 17 15,-34-17-15,16 18 16,-34-36-16,0 36 16,-18-54-16,-53 19 15,18-19-15,-54 1 16,36-18-16,1 0 16,16 18-16,1-18 0,0 0 15,-18 0 1,35 17-16</inkml:trace>
  <inkml:trace contextRef="#ctx0" brushRef="#br1" timeOffset="43020.538">33108 4763 0,'0'-18'15,"0"0"1,-17 18 0,-1 18-16,-53 52 15,54-34-15,-19 70 16,36-54-16,18 37 15,0-36-15,35 17 16,0-35-16,35-17 16,-35-18-16,53-18 15,-71-17-15,18-35 16,-53 17-16,-18-36 16,-17 37-16,-71-37 15,35 54 1,-70-35-16</inkml:trace>
  <inkml:trace contextRef="#ctx0" brushRef="#br0" timeOffset="107663.7818">758 7179 0,'0'-18'15,"0"1"1,0 70 0,0 123-1,0 0-15,0 18 16,0-105-16,0 52 15,18-88 1,-18-18-16,18 0 0,-1 1 16,-17-19-16,36 1 15,-19-18-15,1 0 0,0-35 16,-1 17-16,19-53 16,-36 36-16,17 17 0,1 1 15,-18-1-15,17 18 16,1 18-16,17 52 15,-17-34 1,0 17-16,35-1 0,-36-34 16,18-18-16,18 0 15,-17-18-15,-19-17 16,1 0-16,0-18 0,-18 0 16,0 0-16,-18-53 15,0 53-15,-17-35 16,35 35-16,-18 0 15,18 36-15,0-1 16</inkml:trace>
  <inkml:trace contextRef="#ctx0" brushRef="#br0" timeOffset="107926.7744">1429 6879 0,'0'0'15,"0"-17"-15,35-1 0,0 0 16,18-17-1,-35 35-15,17-18 16,-17 1-16</inkml:trace>
  <inkml:trace contextRef="#ctx0" brushRef="#br0" timeOffset="108082.6314">1535 6826 0,'-36'36'16,"36"16"-1,0 19 1,0 17-16,18-53 15,0 36 1,17-18-16,0-53 16,-17 0-1,-1-18-15</inkml:trace>
  <inkml:trace contextRef="#ctx0" brushRef="#br0" timeOffset="108282.1826">1764 6950 0,'0'53'16,"0"0"0,0-18-16,18 18 15,-1-36-15,1 1 16,-1-18-16,1-18 15</inkml:trace>
  <inkml:trace contextRef="#ctx0" brushRef="#br0" timeOffset="108570.9048">1905 6773 0,'18'0'31,"-1"0"-31,1 0 16,0 0-16,-1 18 0,1 0 16,17 35-16,-17-36 15,-1 18-15,1 1 0,0 34 16,-1-52-16,-17 17 16,0-17-16,0-1 0,0 1 15,-17 0 1,-1-1-16,0-17 0,-17 18 15,0-18 1,17 0-16,1 0 0,-1 0 16</inkml:trace>
  <inkml:trace contextRef="#ctx0" brushRef="#br0" timeOffset="108903.9099">2223 7532 0,'17'0'0,"36"-18"15,-35 18 1,17-17-1,-17 17-15,-1 0 0</inkml:trace>
  <inkml:trace contextRef="#ctx0" brushRef="#br0" timeOffset="109020.8921">2311 7761 0,'17'0'15,"19"0"-15,-1-35 16,-17 35-1</inkml:trace>
  <inkml:trace contextRef="#ctx0" brushRef="#br0" timeOffset="110479.7298">2787 6421 0,'18'0'47,"17"0"-31,-17-18-16,34 18 15,-34 0-15,0 0 16,-1 0-16,-17 18 16</inkml:trace>
  <inkml:trace contextRef="#ctx0" brushRef="#br0" timeOffset="110851.4549">2734 6473 0,'0'36'16,"0"-19"-16,18 54 15,-1-18-15,-17 17 0,18 1 16,-18 35-16,0 17 0,0 124 15,0-123-15,0 87 16,0-105-16,0 106 16,0-124-16,-18 71 15,18-106-15,-17 17 16,17 1-16,0-18 16,0 0-16,0 35 15,0-53-15,0 0 16,0 1-16,0 17 15,17-36-15,-17 1 0,18 17 16,0-35-16,17 18 16,18-1-16,-18 1 15,0-18-15,36 18 16,-36-1-16,0-17 16</inkml:trace>
  <inkml:trace contextRef="#ctx0" brushRef="#br0" timeOffset="111880.3408">5186 6456 0,'17'0'15,"1"0"-15,17 0 16,-17 0-16,0 0 15,17 0-15,53 0 16,-53-18-16,1 18 16,-19 0-1,-17 18-15,0-1 16,0 1-16,0 53 16,0-36-16,0 88 15,0-52-15,0 105 16,0-70-16,0 0 15,-17 0-15,17 0 0,0 0 16,-18-1-16,18 107 16,0-106-16,0-18 15,-18 88-15,18-87 16,0-1-16,-17 88 16,17-105-16,0-1 0,-18 71 15,18-88 1,0 0-16,-17 0 15,17-18-15,-18-35 0,0 18 16,1-18-16,-1 0 16,-35-35-1,0 17-15,-35 1 16,35-1-16,-18 18 16,19 18-16,-54-18 15,53 0-15,0 0 16</inkml:trace>
  <inkml:trace contextRef="#ctx0" brushRef="#br0" timeOffset="112391.352">3281 6685 0,'0'-17'15,"35"34"16,18-17-31,88 35 16,-53-35-16,124 0 16,-89 0-16,160-17 15,-142-1-15,0 18 16,-18 0-16,-17 0 0,35 0 16,-88 18-16,0 17 15,-35-17-15,-18-1 16,-35-17-16</inkml:trace>
  <inkml:trace contextRef="#ctx0" brushRef="#br0" timeOffset="112788.92">3193 7232 0,'88'18'16,"-35"-18"-16,17 0 0,107 17 16,-71 1-1,-1-18-15,1 0 0,18 18 16,123-18-16,-36 0 16,-105 0-16,-35 0 0,35 0 15,-54 0 1,-34 0-16,0 0 15,-18 17-15,-18-17 16</inkml:trace>
  <inkml:trace contextRef="#ctx0" brushRef="#br0" timeOffset="113208.8935">3228 7902 0,'35'0'31,"0"0"-31,89 18 16,-53-18-16,123 18 15,-89-18-15,142 0 16,-123 0-16,123-18 15,-124 18-15,71 0 16,-123 0 0,-18 0-16,0 0 15,-18 0-15,-17 0 0</inkml:trace>
  <inkml:trace contextRef="#ctx0" brushRef="#br0" timeOffset="113787.6901">3316 8484 0,'35'0'16,"71"18"0,-35-18-16,123 18 15,-71-18-15,142 17 16,-142 1 0,18-18-16,159 0 15,-176-18-15,87 18 16,-140 0-16,-18 0 15,-35 0-15,-1 0 0</inkml:trace>
  <inkml:trace contextRef="#ctx0" brushRef="#br2" timeOffset="146269.8603">6456 4198 0,'17'18'125,"-17"-1"-109,18 1-16,-18 0 0,18 17 15,-1-17-15,-17-1 16,36 18-16,-19-17 16,19 0-1,-1-18-15,0 0 16,-17 0-16,70 0 15,-53 0-15,53 0 16,-52 17-16,70 1 16,-54-18-16,54 18 15,-53-18-15,18 0 16,-18 0-16,-18 0 0,18 0 16,35-18-1,-53 18-15,18 0 0,-17 0 16,-19 0-16,18 0 15,-17 0-15,0 0 16,-1-18 0,1-17-16,0 17 15,-1-17-15,-17 18 16,0-1-16,0-17 16,0 17-16,0 0 15,0 1-15,-17-1 0,17 0 16,-18-17-16</inkml:trace>
  <inkml:trace contextRef="#ctx0" brushRef="#br0" timeOffset="155832.481">8132 7073 0,'0'-17'16,"0"-1"0,0 36-1,-18 17 1,18 0-16,0 36 15,-18-18-15,18 17 0,-17 36 16,17-53-16,17 53 16,-17-71-1,18 0-15,17 1 16,-17-19-16,-1 1 0,1-18 16,35-53-1,-18 0-15,-17 18 16,0 17-1,-1 36 1,1-1-16,-1 1 16,19 17-16,-19-17 0,19 0 15,-1-1-15,0 1 16,53-36-16,-52 18 0,-19-17 16,36-36-16,-53-18 15,0 36 1,-17 0-16,-19-36 15,19 18-15,-1 18 0,-17-18 16,17 18 0,18 17-16,0-53 15,18 54-15</inkml:trace>
  <inkml:trace contextRef="#ctx0" brushRef="#br0" timeOffset="157014.9724">8767 6597 0,'17'0'31,"1"0"-15,-1 0-1,19-18 1,-19 18-16,1 0 16</inkml:trace>
  <inkml:trace contextRef="#ctx0" brushRef="#br0" timeOffset="157299.1313">8802 6597 0,'-18'18'16,"18"-1"-1,0 19-15,0-19 16,0 18-16,-17 54 16,17-54-16,0 0 0,0 0 15,0-17-15,17 17 16,1-17-16,-1 0 0,1-18 16,0 0-1,17 0-15,0 0 16,-17-18-16,17 18 15,-17 0 1,-18-18-16</inkml:trace>
  <inkml:trace contextRef="#ctx0" brushRef="#br0" timeOffset="157560.8712">9137 6685 0,'0'18'16,"0"17"0,0 0-16,0 18 15,0-17-15,0-1 16,0-18-1,0 1 1,18 0-16,-1-18 16</inkml:trace>
  <inkml:trace contextRef="#ctx0" brushRef="#br0" timeOffset="157937.7896">9260 6579 0,'18'-17'16,"0"17"-16,-1 0 16,1 0-16,0 0 15,-1 0 1,19 17-16,-36 1 15,35 17-15,-35 1 16,17 34 0,1-35-16,0 36 15,-18-36-15,17 0 16,-17-17-16,0 17 16,-17-35-16,-1 18 15,0-18-15,1 0 16,-1 0-16,1 0 15,-1 0 1,18 18 0,0-1-16</inkml:trace>
  <inkml:trace contextRef="#ctx0" brushRef="#br2" timeOffset="163377.2436">9543 7338 0,'17'0'31,"36"17"-15,0 19-1,-18-19-15,1 19 0,34-1 16,-34-17 0,-19-1-16,18 1 0,-17-1 15,0 1-15,-1 0 0,1 17 16,-18-17 0,-18-36-1</inkml:trace>
  <inkml:trace contextRef="#ctx0" brushRef="#br2" timeOffset="163571.8902">9825 7179 0,'-18'18'16,"18"17"-1,-17 18-15,-19 35 16,1 18-1,17-53-15,-17 53 16,17-71-16,18 0 0,0 0 16,0-17-1</inkml:trace>
  <inkml:trace contextRef="#ctx0" brushRef="#br2" timeOffset="164033.5843">10089 6632 0,'0'-17'16,"-17"17"-1,17-18-15,-18 53 16,1-17 0,-1 52-16,0-34 15,18 34 1,0-34-16,0 16 0,18-16 16,0-1-1,-1-17-15,1-1 16,-1-17-16,19 18 15</inkml:trace>
  <inkml:trace contextRef="#ctx0" brushRef="#br2" timeOffset="164288.2584">10213 6809 0,'18'17'31,"-18"19"-15,0-19-16,17 36 15,-17-35-15,0 35 16,0-36-16,18-17 15,-18 18-15</inkml:trace>
  <inkml:trace contextRef="#ctx0" brushRef="#br2" timeOffset="164493.9435">10354 6650 0,'18'53'16,"17"35"0,-17-53-16,-1 53 15,-17-52-15,-17-1 16,17 0-16,-36 53 16,19-52-16,-1-19 0,0 1 15</inkml:trace>
  <inkml:trace contextRef="#ctx0" brushRef="#br2" timeOffset="164967.3363">10760 7232 0,'0'0'0,"17"18"15,1-18 1,17 0 0,-17 17-16,17-17 0,-17 0 15,-1 0 1</inkml:trace>
  <inkml:trace contextRef="#ctx0" brushRef="#br2" timeOffset="165084.0051">10742 7461 0,'53'0'16,"0"0"-1,-18-17 1</inkml:trace>
  <inkml:trace contextRef="#ctx0" brushRef="#br2" timeOffset="165775.4552">11536 6103 0,'17'0'31,"19"0"-15,-19 0-16,36-18 16,-35 1-16,35 17 15,-35 0-15,-1 0 0,1 0 16</inkml:trace>
  <inkml:trace contextRef="#ctx0" brushRef="#br2" timeOffset="166439.8043">11536 6121 0,'0'17'15,"0"1"1,0 0 0,17-1-16,-17 19 0,18 34 15,-18-35 1,18 18-16,-18 0 16,17 18-16,-17-18 0,18 88 15,-18-71-15,18 89 16,-18-88-16,0 105 15,0-105-15,0 105 16,0-105-16,0 87 16,0-87-16,0 70 15,0-70-15,0-1 16,0 71 0,0-70-16,0-18 0,0 17 15,0 54-15,0-71 16,0 52-16,0-69 15,0 34-15,0-34 16,0 16-16,17-16 16,-17 17-1,0-36-15,-17 36 16,17-35-16,0 17 16,0-17-16,0-1 15,0 1-15,17 0 31,1-1-15,-18 1 15,18-18-15,-18 18 0,17-18-16,1 0 15,-18 17-15,35-17 16,-17 18-1,17-18 1,-17 0-16,17 0 16</inkml:trace>
  <inkml:trace contextRef="#ctx0" brushRef="#br2" timeOffset="167937.7053">12118 6297 0,'-35'0'0,"17"18"15,0-18 1,18 17-16,0 1 0,18 17 15,-18-17 1,18 0-16,17-1 16,-17-17-16,17 0 15,-18 0-15,1-17 16,-18-1 0,0 0-16,-18 1 0,1 17 15,-1 0-15,1 0 0,-1 0 16,0 0-1,18 17 1,36-17 0,-19 0-16,1 0 0,-1 0 15,1 0-15,17 0 16,-52 0 15,-1 0-31,0 0 16,1 0-16,-1 0 15,1 0 1,17 18 0</inkml:trace>
  <inkml:trace contextRef="#ctx0" brushRef="#br2" timeOffset="168703.6484">12136 7179 0,'-36'-18'0,"19"18"16,-19 18-1,19 0-15,-1 35 16,0 0-1,36-36-15,0 18 16,17-17-16,0-18 16,1 0-16,-1-35 15,0 17-15,-17-17 16,-18 17-16,0-17 16,-18 17-16,-17 18 15,0 0-15,-1 0 16,19 0-16,-19 18 15,36 0-15,0-1 16,36-17 0,-19 0-16,1 0 15,17 0-15,-17 0 16,-18-17 0,0-1-16,-18 0 15,1 18 1,-1-17-16,0 17 15,1 0-15,-1 0 0,18 17 32,18 1-32,-1 0 15</inkml:trace>
  <inkml:trace contextRef="#ctx0" brushRef="#br2" timeOffset="169250.5032">12153 7902 0,'0'-17'0,"-17"17"31,-1 17-31,0 1 16,18 35-16,-17-36 16,17 1-16,17 17 15,1-17 1,35-36-16,-36 1 15,1-1-15,0-17 16,-18 17-16,0-17 16,0 17-16,-18 18 0,0 0 15,1 0 1,-18 0-16,17 18 16,0 17-1,18 0-15,0-17 0,18-18 16,0 18-16,17-1 15,-18-17-15,1 0 0,0 0 16,-18-17 0,0-1-16,-18 18 0,18-18 15,-35 1-15,35-1 16,-18 18-16,1 0 16,17 18-1</inkml:trace>
  <inkml:trace contextRef="#ctx0" brushRef="#br2" timeOffset="169860.9167">12083 8714 0,'-18'0'16,"0"0"-1,1 35 1,17-17-16,0 17 16,17 0-16,-17-17 15,36-1-15,-19-17 16,19 0-16,-36-17 16,17-1-16,1 0 15,-18-17-15,-18 35 16,1-17-1,-1 17-15,0 0 16,1 0 0,34 0-1,1 17-15,0-17 16,-1 0-16,1 0 31,-18-17-15,-35 17-16,17-18 15,0 18 1,1 0-16,-1 0 16,36 0-1,-1 0-15,19 0 16,-19 0 0,1-18-16</inkml:trace>
  <inkml:trace contextRef="#ctx0" brushRef="#br2" timeOffset="170128.2454">12471 6227 0,'17'0'16,"-17"-18"-1</inkml:trace>
  <inkml:trace contextRef="#ctx0" brushRef="#br2" timeOffset="170811.8393">12418 6068 0,'0'-18'15,"-18"18"1,36 0 31,-1 0-32,1 0-15,0 18 0,17-18 16,-17 0-16,17 0 16,-17 0-1,-1 0 1,-17 17-1,0 1 1,0 0-16,0-1 16,0 1-16,18 0 15,-18-1 1,0 1 0,0 17-16,0-17 0,0-1 15,0 19-15,0 52 16,0-18-16,0 19 0,0-1 15,0 0-15,17 124 16,-17-106-16,18 88 16,-18-89-16,18-16 15,-18 122-15,0-105 16,0 0-16,0 88 16,0-106-16,0 18 0,0 53 15,17-71 1,-17-35-16,18 53 15,-18-71-15,18 0 0,-18 18 16,0-35-16,0-1 16,-18-17 15,0 0-15,1 0-1,-36-17-15,35 17 16,-35 17-16,36 1 15,-1 0-15,-17 17 16,-1 0-16,19-17 16,-1 0-16</inkml:trace>
  <inkml:trace contextRef="#ctx0" brushRef="#br3" timeOffset="179426.8789">18292 4075 0,'17'17'31,"1"-17"-31,-18 18 16,35 0-1,-17-1-15,-1 1 0,36 17 16,-17-17-16,-1-1 15,0 1-15,53 0 16,-35-1-16,0-17 16,-18 18-16,18-18 0,53-18 15,-71 18-15,71-35 16,-53 17-16,18-35 16,-36 36-16,-17-36 15,-1 35-15,-17-17 16,0 17-16,0 1 15,-17 17 1,-19 0-16</inkml:trace>
  <inkml:trace contextRef="#ctx0" brushRef="#br0" timeOffset="188646.9195">16334 6897 0,'0'-18'0,"0"36"16,0 35 0,0 53-1,0-54-15,0 72 16,0-71-16,35 35 15,-17-70-15,17 17 16,0-17-16,0-18 16,-17-18-16,35-35 15,-53 35-15,18-34 16,-1 34-16,-17 0 16,0 36-1,35 35 1,18 35-16,-35-70 0,70 35 15,-52-36 1,52 1-16,-71-18 16,36-35-16,-35 17 15,-18-53-15,0 18 16,-35-35 0,17 53-16,-17-53 15,17 70-15,-17-17 16,17 35-16,18-18 15</inkml:trace>
  <inkml:trace contextRef="#ctx0" brushRef="#br0" timeOffset="189469.0808">17163 6403 0,'17'0'15,"1"-18"1,0 18-1,-1-17-15,1 17 0,17 0 16,-17 0 0</inkml:trace>
  <inkml:trace contextRef="#ctx0" brushRef="#br0" timeOffset="190187.683">17180 6421 0,'0'17'32,"0"1"-17,0 17 1,0 0-16,0-17 0,0 17 16,-17 1-16,17 17 15,17-36-15,-17 1 0,36 17 16,-36-17-1,35-1-15,0-17 16,-17 0-16,35-17 16,-36 17-16</inkml:trace>
  <inkml:trace contextRef="#ctx0" brushRef="#br0" timeOffset="190393.8009">17463 6526 0,'0'36'15,"0"17"1,0-36-16,17 1 16,-17 17-16,18 0 15,-1-17-15,1-18 16</inkml:trace>
  <inkml:trace contextRef="#ctx0" brushRef="#br0" timeOffset="190777.4493">17604 6279 0,'17'18'16,"1"0"0,0-18-16,-18 17 0,17-17 15,1 0-15,17 0 16,-17 0-16,17 0 16,-17 18-16,17 0 15,-35-1-15,18 54 16,-18-36-16,17 71 15,-17-71-15,18 36 16,-18-36-16,17 18 16,-17-35-16,0-1 15,0 1 1,-17-18 0,-1-18-1,-17 18 1,17 0-16,1 0 0,-1 0 15</inkml:trace>
  <inkml:trace contextRef="#ctx0" brushRef="#br3" timeOffset="196076.9539">18045 7108 0,'17'0'16,"1"18"-16,0 0 0,34 17 16,1 0-1,-17-17-15,52 53 16,-35-54-16,0 1 0,35 17 15,-35 0 1,-36-35-16,1 18 16,0-18-16,-36 0 15,0-18-15</inkml:trace>
  <inkml:trace contextRef="#ctx0" brushRef="#br3" timeOffset="196282.9151">18468 6879 0,'-35'53'15,"17"-18"1,-17 1-16,-1 17 0,-16 88 16,-1-18-1,35-70-15,0-18 0,36 36 16,0-53-16,-1-18 15,1 0-15</inkml:trace>
  <inkml:trace contextRef="#ctx0" brushRef="#br3" timeOffset="196571.8442">18662 6368 0,'-18'17'16,"18"19"-16,-17-19 15,17 18-15,0 54 16,0-54-16,17 36 15,1-54-15,0 18 0,-1-17 16,1 0-16,0-18 16,17 17-16</inkml:trace>
  <inkml:trace contextRef="#ctx0" brushRef="#br3" timeOffset="196823.3559">18856 6473 0,'18'0'16,"-1"0"-16,1 0 0,0 18 15,-1 0-15,-17-1 16,0 36 0,0-17-1,0-19-15,0 1 0,0 17 16,18-35-1,-1 0 1,1 0-16,-18-17 16,18 17-16,-18-18 0,17 0 15</inkml:trace>
  <inkml:trace contextRef="#ctx0" brushRef="#br3" timeOffset="197071.4338">19015 6350 0,'17'0'16,"1"0"-1,17 0-15,-17 18 16,35 35 0,-36-36-16,19 18 0,-1 54 15,-35-54-15,0 0 16,0 1-16,0 34 15,0-52-15,-18 17 16,1-17 0,-1-18-16</inkml:trace>
  <inkml:trace contextRef="#ctx0" brushRef="#br3" timeOffset="197294.22">19491 6950 0,'18'17'15,"17"-17"1,0 0-1,-17 0-15,-1 0 0,-17 18 16</inkml:trace>
  <inkml:trace contextRef="#ctx0" brushRef="#br3" timeOffset="197405.7643">19473 7161 0,'36'18'15,"-1"-18"-15,-17 18 16,52-36-16,-17 0 15</inkml:trace>
  <inkml:trace contextRef="#ctx0" brushRef="#br3" timeOffset="198067.7394">20197 5997 0,'0'-17'15,"17"17"1,36 0-16,-35 0 15,17-18-15,18 18 16,-35 0-16,-1 0 16,1 0-16</inkml:trace>
  <inkml:trace contextRef="#ctx0" brushRef="#br3" timeOffset="198623.4638">20214 5944 0,'0'18'15,"0"0"1,0-1-16,0 1 16,0 0-16,0 17 0,0 53 15,0-35-15,18 70 16,-18-52-16,17 88 15,1-89-15,-18 18 16,18 1-16,-1-1 16,1 18-16,-18-18 0,35 88 15,-35-70-15,18-18 0,0 106 16,-18-106-16,17 1 16,1 69-1,-18-87-15,0 0 0,0 70 16,0-71-16,0-17 15,-18 88-15,18-88 16,0 53 0,-17-71-16,17 1 0,0-1 0,-18 18 15,18-36 1,-18 1-16,18 35 16,-17-53-16,17 18 0,0 17 15,0-18 1,17-17-1,1 0 1,17 18-16,-17-18 16,-1 0-16,36 18 15,-35-1-15,35 1 16,-18-18-16,-17 18 0,0-18 16,-1 0-16,1 0 0,-1-18 15</inkml:trace>
  <inkml:trace contextRef="#ctx0" brushRef="#br3" timeOffset="199779.8726">20955 6209 0,'0'-18'16,"-18"18"-16,1 0 16,-1 0-1,18 18-15,-18 0 16,18-1 0,0 1-16,0-1 15,18-17-15,-18 18 16,18-18-1,-1 0 1,-17-18 31,-17 18-31,-1 0-16,0 0 15,18 18-15,0 0 16,0-1-1,18-17-15,17 0 16,-17 0 0,-18-17-1,0-1-15,-35 18 16,17 0 0,-35 18-16,36-1 15,-1 19 1,0-19-16,18 19 15,18-19-15,0-17 0,52 0 16,-35 0-16,-17-17 16,35-19-16,-35 19 15,-1-19 1,-17 1-16,0 17 0,-17 1 16,-36-1-16,35 18 15,-35 0-15,35 0 16,1 18-16,-1-18 0,1 17 15,17 1 1,17 0-16,18-1 0,-17-17 16,17 0-1,-17-17-15,0 17 16,-1-18-16,-17 0 0,0 1 16,-17 17-1,17-18-15,-18 18 0,0-17 0,1 17 16,-1 0-1,18 17-15</inkml:trace>
  <inkml:trace contextRef="#ctx0" brushRef="#br3" timeOffset="200464.287">20902 7091 0,'-18'-18'16,"1"18"-1,-1 0-15,-17 18 16,17-1-16,18 1 0,0 0 16,-17 17-16,34-17 15,-17-1-15,18-17 0,17 18 16,-17-18-16,-1 0 16,1-18-16,17 1 15,-17-19 1,-18 19-16,-18-1 15,-17 0 1,17 36 0,1 0-1,-1-1-15,36 1 16,-1-18-16,19 0 16,-19 0-1,1-18-15,-18 1 16,0-1-1,-35 0-15,17 1 16,-17 17 0,17 0-16,1 0 15,-1 0-15,18 17 16</inkml:trace>
  <inkml:trace contextRef="#ctx0" brushRef="#br3" timeOffset="201070.3278">20796 7849 0,'0'36'16,"-17"-19"-16,17 1 16,0 0-16,0 17 0,17-18 15,1 1 1,0 0-16,17-18 16,-18-18-16,1 18 15,0-35-15,-18 17 16,0-17-16,-18 17 15,-17-17 1,17 35-16,-35 0 16,36 18-16,-1-1 15,0 1-15,36 17 16,0-17-16,-1-18 16,1 17-16,17-17 0,0 0 0,1 0 15,-19 0 1,1 0-16,-36-17 31,1 17-31,-1 0 0,0 0 16,1 0-16</inkml:trace>
  <inkml:trace contextRef="#ctx0" brushRef="#br3" timeOffset="201582.3839">20814 8520 0,'0'-18'15,"-18"18"-15,18 35 16,-17-17-16,17 52 16,0-52-16,17 17 15,1-17 1,17-18 0,-17-18-1,-1 1-15,-17-19 0,0 19 16,0-1-1,0 1-15,-17 17 16,-1 0-16,1 17 16,-1 1-16,18 17 15,0-17-15,35-1 16,-17-17-16,-1 0 16,1-17-1,-18-1-15,0-17 16,0 17-16,-18 1 15,1 17-15,-1-18 16,18 0-16,0 1 16,18-1-1</inkml:trace>
  <inkml:trace contextRef="#ctx0" brushRef="#br3" timeOffset="202360.7339">21220 5980 0,'0'-18'32,"17"18"-17,1 0 1,17 0-16,-17 18 16,17-18-16,0 35 15,-17-17-15,17 17 16,-17 0-16,0 36 15,-1-36-15,1 88 16,-1-52-16,1 105 16,-18-70-16,18 88 15,-18-88 1,0 106-16,0-124 16,0 106-16,0-106 15,17 18-15,-17-18 16,0 0-16,0 89 15,0-89-15,0 0 0,0 71 16,0-89-16,0 1 16,18 0-16,-18-19 0,18 1 15,-1 36-15,1-37 16,-18-16-16,18-19 16,-18 19-16,0-1 15,-18-35 16,-17-18-15,17 18-16,-35-17 16,18 17-1,-36 0-15,36 17 16,-71 1-16,71-18 16,0 18-16</inkml:trace>
  <inkml:trace contextRef="#ctx0" brushRef="#br3" timeOffset="203957.1268">14464 4233 0,'0'0'0,"18"0"0,52 0 16,1-17-16,87-1 15,36 18 1,-105-18-16,16 18 16,-34 0-16,70 18 15,-106-18-15,1 0 0</inkml:trace>
  <inkml:trace contextRef="#ctx0" brushRef="#br4" timeOffset="212683.3093">29139 4128 0,'0'-18'16,"0"36"-1,36 17 1,-19-18-16,19 1 16,-19 17-16,71 1 15,-35-1-15,18-17 16,70-1-16,-70-17 16,87-17-16,-87-1 15,-1-17-15,1 17 0,35-35 16,-71 35-16,0-34 15,-35 34 1,-17 0-16,-18 18 16</inkml:trace>
  <inkml:trace contextRef="#ctx0" brushRef="#br0" timeOffset="219897.6019">25365 6756 0,'0'17'15,"0"54"1,0-18 0,0 17-16,0 54 0,0-71 15,17 35 1,1-53-16,17 1 15,-17-19-15,35 1 16,-36-36-16,36 1 16,-35-19-16,0 19 0,-1-19 15,1 19 1,-18 34 0,35 36-16,-17-17 15,0-1-15,17 0 0,0-17 16,0-1-16,54 19 15,-37-36-15,-16-18 0,-1 18 16,-17-18-16,-1-52 16,-17 35-16,0-1 15,-35-52-15,0 35 16,-1-35-16,19 53 16,-1-1-1,18 19-15,0-1 16,35 0-16</inkml:trace>
  <inkml:trace contextRef="#ctx0" brushRef="#br0" timeOffset="220134.7814">26264 6262 0,'18'-18'0,"17"18"16,18-17-16,-18-1 16,-17 18-16,17 0 15,-17-18-15,0 18 0</inkml:trace>
  <inkml:trace contextRef="#ctx0" brushRef="#br0" timeOffset="220314.4405">26317 6297 0,'0'53'16,"18"0"0,-18-18-16,53 53 15,-36-70 1,1 0-16,17 17 15,-17-17-15,0-1 16,-1-17 0</inkml:trace>
  <inkml:trace contextRef="#ctx0" brushRef="#br0" timeOffset="220551.8013">26670 6315 0,'18'17'16,"-18"1"-16,17 0 16,1 35-16,-18-18 15,0-18-15,18 36 16,-1-17-16,-17-19 0,18-17 15,-1 18 1,1-36-16</inkml:trace>
  <inkml:trace contextRef="#ctx0" brushRef="#br0" timeOffset="220896.5786">26811 6209 0,'18'-18'16,"-1"18"0,19-17-16,-19 17 15,36 0 1,-35 0-16,-18 17 0,18 1 16,-1-18-16,1 35 15,-1 0-15,-17-17 0,18 17 16,-18 1-16,18-1 15,-18 0-15,0 0 0,17 54 16,-17-54-16,18 0 16,0 36-16,-1-54 15,-17 19-15,-17-54 47,-19 0-47,19 1 16,-19-1-16</inkml:trace>
  <inkml:trace contextRef="#ctx0" brushRef="#br4" timeOffset="228215.5574">27376 7003 0,'17'17'32,"36"19"-17,-18-1-15,54 18 16,-54-18-16,53 18 15,-53-35-15,1-1 16,17 36-16,-36-35 16,1-18-16,-18 17 0,0 1 15,-18-18 1</inkml:trace>
  <inkml:trace contextRef="#ctx0" brushRef="#br4" timeOffset="228437.3643">27852 6985 0,'-35'0'16,"-18"18"-16,35-1 16,-17 19-16,-1-1 0,-34 71 15,35-36-15,17-17 16,-17 35-1,35-52-15,0-19 0,17 19 16,1-36-16,17 0 16</inkml:trace>
  <inkml:trace contextRef="#ctx0" brushRef="#br4" timeOffset="228794.2917">28081 6279 0,'-18'0'16,"1"0"-1,17 18-15,-18 53 16,1-1 0,17-35-16,17 36 15,1-36-15,-1 1 0,19-1 16,-1-17-1,-17-1-15,17-17 0,-17-17 16</inkml:trace>
  <inkml:trace contextRef="#ctx0" brushRef="#br4" timeOffset="229126.703">28258 6350 0,'35'-18'15,"-18"18"-15,1-17 16,0 17-16,-1 0 0,1 0 16,-18 17-16,0 1 15,0 17-15,-18-35 16,18 36 0,0-19-16,0 1 15,0-1-15,18 1 16,0 0-16,35 17 15,-36-35-15,18 18 16,-17-18-16,-18 17 16,-18-17-16,-17 0 15,0 0-15,-36 18 16,54-18-16,-36 0 16,35 0-16,-17 0 15</inkml:trace>
  <inkml:trace contextRef="#ctx0" brushRef="#br4" timeOffset="229372.388">28557 6209 0,'53'0'15,"-17"35"1,-1 0-16,0 36 16,0-18-16,1 35 15,-36-35-15,0 0 0,0 18 16,0-36-16,-36 18 16,19-36-16,17 1 15</inkml:trace>
  <inkml:trace contextRef="#ctx0" brushRef="#br4" timeOffset="229660.2926">29051 6897 0,'18'0'15,"0"0"-15,17 17 16,0-17-16,0 0 15</inkml:trace>
  <inkml:trace contextRef="#ctx0" brushRef="#br4" timeOffset="229782.6219">29051 7091 0,'18'17'15,"35"1"-15,-36-18 16,72 0-16,-36-18 15,-18 18-15</inkml:trace>
  <inkml:trace contextRef="#ctx0" brushRef="#br4" timeOffset="230284.2815">29739 6033 0,'0'-18'15,"53"18"17,-18 0-32,36-18 15,-18 1-15,35 17 16,-70 0-16,35 0 15,-36 0-15</inkml:trace>
  <inkml:trace contextRef="#ctx0" brushRef="#br4" timeOffset="230673.7444">29863 6033 0,'17'17'15,"1"1"1,-18-1-16,18 19 15,17 34-15,0 54 16,-35-54 0,18 107-16,-18-71 0,-18 17 15,-17 124 1,35-124-16,-18 1 16,18-18-16,0 0 0,0 17 0,0-17 15,0 106-15,18-124 16,-18 0-16,0 0 0,0 71 15,0-89 1,0 1-16,0 52 16,-18-70-16,18-17 0,-17 17 15,34-53 17,18 0-17,18 0-15,-17 0 16,-1 17-16,0-17 0,-17 18 15,17-18-15,0 17 0,-17-17 16,17 0-16</inkml:trace>
  <inkml:trace contextRef="#ctx0" brushRef="#br4" timeOffset="231446.3909">30533 6332 0,'-18'-17'15,"18"-1"1,0 36 15,0-1-15,0 1-16,18-18 16,-18 18-16,18-18 15,-1 0 1,-17-18-1,18 0 1,-18 1-16,0-1 0,-18 18 16,1 18-1,-1-1-15,0 19 16,18-19-16,18 1 16,17 0-1,-17-18-15,-1 0 0,1 0 16,0 0-16,-1-18 15,-17-17 1,18 35-16,-18-36 16,-18 36-16,1-17 15,-1 17-15,0 0 16,18 17 0,0 1-1,18-18-15,17 0 16,-17 0-16,0 0 15,-18-18 1,0 1-16,-18 17 16,0-18-1</inkml:trace>
  <inkml:trace contextRef="#ctx0" brushRef="#br4" timeOffset="232030.2034">30551 7091 0,'-18'-18'16,"-17"36"-16,17-1 16,0-17-16,18 36 15,0-19-15,0 1 16,18 0-1,0-1-15,17-17 16,-17 0-16,17-17 16,-18-1-16,1-35 15,-18 35-15,0 1 16,-18-1-16,1 1 16,-1 17-1,-17 0-15,17 0 16,18 17-1,18 1-15,0-18 16,-1 17 0,1-17-1,-18-17 1,0-1-16,-18 1 16,1-1-1,-1 18-15,0 0 16,1 0-1</inkml:trace>
  <inkml:trace contextRef="#ctx0" brushRef="#br4" timeOffset="232519.507">30462 7673 0,'0'18'16,"18"-18"0,0 0-1,-1 17 1,1-17-16,0 18 0,17-18 15,-18 17-15,19-17 16,-19 0 0,-34-17-1,-1 17 1,0 0-16,-34 0 16,34 0-16,0 17 15,-17 19-15,35-19 16,18 19-16,-1-19 15,19 1-15,-1-18 16,0 0-16,-17 0 16,-1-18-1,-17 1-15,0-19 16,-17 36-16,-36-35 16,35 35-16,-17-18 15,17 18-15,1 0 16,17 18-16</inkml:trace>
  <inkml:trace contextRef="#ctx0" brushRef="#br4" timeOffset="232965.1502">30445 8308 0,'0'0'0,"-18"18"16,0-1-1,18 1 1,0 17-16,0-17 0,36-1 15,-19 1-15,1-18 16,17 0-16,-17 0 16,0-18-16,-1 1 15,-17-1-15,-17-17 16,-1 35 0,-17-18-1,17 18-15,18 18 16,18-18-1,-1 17 1,1-17-16,0 0 16,-18-17-16,17-1 15,-34 1-15,17-1 16</inkml:trace>
  <inkml:trace contextRef="#ctx0" brushRef="#br4" timeOffset="233814.8353">30886 5980 0,'0'-18'16,"17"18"15,19 0-15,-1 35-16,0-17 15,-17 0-15,52-1 16,-34 1-16,-19-18 0,19 0 15,-1 17 1,-18-17-16,-17 18 16,0 0-1,0-1-15,0 19 16,0-1-16,0 0 0,0 71 16,0-35-16,18 70 15,-18-53-15,0 88 16,0-88-16,-18 106 15,18-88-15,0 71 16,0-89-16,0 88 16,0-70-16,0 53 15,0-89-15,0 89 16,0-88 0,0 70-16,0-88 15,0 0-15,18-18 16,-18 18-16,18 17 15,-18-52-15,17 17 0,-17 1 16,0-19 0,0 1-16,0 0 0,0-1 15,-17-17 17,-1 18-17,0-18-15,1 0 16,-1 0-16,1 0 15,-1 0-15,-17 0 0,-1 17 16,-52 1-16,35 0 16,-35 17-16</inkml:trace>
  <inkml:trace contextRef="#ctx0" brushRef="#br4" timeOffset="234662.0971">24924 4145 0,'35'18'16,"0"-1"-16,18 1 0,53 0 15,-35-18-15,17 0 16,123 0-16,-105-18 16,0 18-16,106-35 15,-124 35-15,-17-18 0,-19 18 16,1-17-16,-17-1 15</inkml:trace>
  <inkml:trace contextRef="#ctx0" brushRef="#br0" timeOffset="249688.1361">7779 15857 0,'0'-17'16,"-18"17"-16,0 0 15,1 0-15,-1 0 16,1 0 0,34 17 15,1 1-16,17 0-15,18 35 16,-18-18-16,1 18 16,17 0-16,-1 0 15,1 0-15,0 17 0,71 71 16,-71-70-16,17-1 16,54 71-16,-54-70 15,54 52-15,-89-70 16,53 0-16,-70-17 15,17-19-15,-35 1 16</inkml:trace>
  <inkml:trace contextRef="#ctx0" brushRef="#br0" timeOffset="250081.974">8643 15963 0,'-35'0'15,"0"35"1,-1-35 0,19 36-16,-72 105 15,1 18 1,0 35-16,-18 17 15,53-122-15,-35 69 16,35-70 0,53-70-16,-17 0 0,34-36 15</inkml:trace>
  <inkml:trace contextRef="#ctx0" brushRef="#br0" timeOffset="251727.3151">6068 11095 0,'17'0'47,"1"-18"-32,17 18-15,18-17 16,-35 17-16,35-18 16,-18 18-16,0 0 15,-17 0-15,0 0 16</inkml:trace>
  <inkml:trace contextRef="#ctx0" brushRef="#br0" timeOffset="252578.0181">5980 11113 0,'0'17'16,"17"-17"31,-17 18-16,0-1-31,0 1 16,0 0-16,18-1 15,-18 1-15,18 35 16,-18-18-16,0 0 16,17 54-16,1-36 15,-18 70-15,0-52 16,17 52-16,-17-52 16,0 52-16,0-52 15,18 34 1,-18-34-16,18 53 15,-1-54-15,1 106 16,-18-105-16,18 17 16,-18 0-16,0-17 0,17 0 0,-17 70 15,0 0 1,18-88-16,-18 17 16,0-17-16,0 71 15,0-54-15,18 1 0,-18-1 16,0 1-16,17 70 15,-17-71-15,18 36 16,-18-53-16,0 0 16,17 71-16,-17-71 15,0 52-15,0-52 16,0 35-16,0-35 16,0 18-16,0-53 15,0 35 1,0-36-16,-17 1 0,17 35 15,0-18-15,0 71 16,0-53-16,0-18 16,0 53-16,0-53 15,0 1-15,17-19 0,-17 1 16,36 0 0,-19-18-16,1 17 15,0-17-15,17 0 16,-17 18-1,-1-18-15,1-18 32</inkml:trace>
  <inkml:trace contextRef="#ctx0" brushRef="#br0" timeOffset="254920.8139">11165 11007 0,'18'0'47,"0"0"-31,-1 0-16,19 0 15,-19 0 1,19-18-16,-1 18 16,-18-18-16,19 18 15,-19 0 1,1 0-1,0 0 1,-18 18 0,0 0-1,17-18-15,-17 17 0,0 1 16,0 0-16,0-1 0,0 1 16,0 17-16,0 18 15,0 0-15,0 53 16,0-53-16,0 53 15,0-36-15,0 54 16,0-71-16,-17 52 16,17-34-16,0 52 15,0-52-15,0 70 16,0-53-16,-18 71 16,18-71-16,-18 89 15,1-89 1,17-18-16,-18 19 0,18-19 15,0 89 1,0-71-16,-18-17 0,18 105 16,0-88-16,0 0 0,0 1 15,0 69 1,0-70-16,0 54 16,0-54-16,0 53 15,0-71-15,0 54 16,18-71-16,-18 88 15,0-70-15,0-1 0,0 1 16,0-18-16,0 88 16,0-88-16,0 17 15,0 1-15,18 35 16,-18-71-16,0 18 0,17-36 16,-17 19-16,18-1 15,-18-17-15,18-18 16,-18 17-16,17 1 0,1 17 15,0-17 1,-36-36 15,0 18-15,1 0-16,-36-18 16,17 18-16,-16 18 15,34 0-15,-17-1 0,-36 1 16,36 0-16,0-18 15,-36 0 1,36 0-16</inkml:trace>
  <inkml:trace contextRef="#ctx0" brushRef="#br2" timeOffset="262995.1459">6738 12912 0,'-18'0'16,"18"17"-1,36 1 1,-19 0-16,19 17 0,52 35 15,-35-34-15,0-1 16,0 0-16,-1 1 0,1-1 16,18 18-1,-36-18-15,1-17 0,-1 17 16,-18-17-16,-34-36 31</inkml:trace>
  <inkml:trace contextRef="#ctx0" brushRef="#br2" timeOffset="263228.455">7073 12718 0,'-35'53'16,"0"35"-1,17-18-15,0 1 0,18 17 16,-17 0-16,-1-17 0,18-1 16,-18 36-16,18-71 15,18 18 1,0-35-16,17-18 16</inkml:trace>
  <inkml:trace contextRef="#ctx0" brushRef="#br2" timeOffset="263607.0537">7250 12471 0,'-18'-18'16,"0"18"15,18 18-31,-17 17 0,17 53 15,0-53-15,17 36 16,-17-36-16,36 18 16,-19-18-16,19-17 15,-19 0-15,18-36 16,-17 0-16,0 1 16</inkml:trace>
  <inkml:trace contextRef="#ctx0" brushRef="#br2" timeOffset="263795.7102">7391 12506 0,'0'18'16,"0"17"-16,17 0 16,-17-17-16,18 35 15,-18-18 1,18-17-16,-1-1 15,1-17-15</inkml:trace>
  <inkml:trace contextRef="#ctx0" brushRef="#br2" timeOffset="264056.5983">7585 12453 0,'0'18'16,"17"-1"0,1 1-16,-18 0 0,35 17 15,-17 0 1,-18-17-16,0-1 0,0 36 15,0-35 1,-18 0-16,1-18 16</inkml:trace>
  <inkml:trace contextRef="#ctx0" brushRef="#br2" timeOffset="264646.443">7038 11218 0,'0'18'31,"0"17"-15,0 1-16,0-1 16,18 18-1,-1-18-15,1 0 0,-18 1 0,17 34 16,-17-35-16,18 36 16,-18-18-1,0 17-15,0-17 16,0 36-16</inkml:trace>
  <inkml:trace contextRef="#ctx0" brushRef="#br2" timeOffset="265296.8176">7232 13952 0,'-18'18'62,"18"0"-46,0-1 0,-17 19-16,17-19 0,0 36 15,0 35-15,17-17 16,-17-1-16,0 1 0,18 17 16,-18-17-16,18 87 15,-18-87-15,0-18 16,17 35-16,-17-70 15,18-1-15,-18 1 0,18 0 16</inkml:trace>
  <inkml:trace contextRef="#ctx0" brushRef="#br3" timeOffset="271032.0585">8361 12876 0,'-35'-17'16,"35"34"-1,35 19 1,0-1-16,0 18 16,54 35-1,-54-53-15,18 18 0,-18-17 16,0-1-16,36 53 16,-53-53-16,-1-17 0,18 17 15,-35-17-15,18-1 16,-18 1-16,-18-18 15</inkml:trace>
  <inkml:trace contextRef="#ctx0" brushRef="#br3" timeOffset="271253.0103">8555 12859 0,'-18'35'16,"-17"53"-16,0 18 16,35-35-16,-18 87 15,18-34 1,18-71-16,35 17 16,-18-70-16,18-35 15</inkml:trace>
  <inkml:trace contextRef="#ctx0" brushRef="#br3" timeOffset="271519.207">8678 12612 0,'0'17'16,"0"1"-16,0 35 16,0-18-16,36 36 15,-36-54-15,35 36 16,-17-35 0,17-18-1,-18 0-15,1-18 16,-18-17-16</inkml:trace>
  <inkml:trace contextRef="#ctx0" brushRef="#br3" timeOffset="271742.3044">8819 12612 0,'18'0'16,"17"0"-16,1 17 16,-19 1-16,1 0 15,0 17-15,-18-17 16,0 17-16,0-17 15,-18-1-15,0 1 0,1-1 16,17 1-16,-18 0 16,18-1-16,18-17 0,-1 0 15,19 0-15,-1 0 16,-18-17-16,19 17 0,-1-18 16,-35 0-16</inkml:trace>
  <inkml:trace contextRef="#ctx0" brushRef="#br3" timeOffset="271959.6866">9137 12541 0,'0'18'16,"18"35"-1,-1-18-15,1 18 16,-18-18-16,0 36 16,0-36-16,-18 0 15,1-17-15</inkml:trace>
  <inkml:trace contextRef="#ctx0" brushRef="#br3" timeOffset="272432.3731">8537 11165 0,'0'18'31,"-17"0"-31,17 17 16,17 18-16,1 53 15,0-53-15,-1 0 0,1 70 16,-1-52-1,-17-18-15,0 17 0,-17 54 16,17-54-16,-18 1 16</inkml:trace>
  <inkml:trace contextRef="#ctx0" brushRef="#br3" timeOffset="272883.7303">8731 14005 0,'0'18'16,"0"70"0,0-35-16,0 35 15,0 0-15,-17 124 16,17-88-16,0-19 0,17 54 16,1-124-16,17 36 15,-35-53-15</inkml:trace>
  <inkml:trace contextRef="#ctx0" brushRef="#br4" timeOffset="278349.6156">9825 12947 0,'18'0'31,"17"53"-31,0-35 16,18 17-16,53 35 15,-71-34-15,71 34 16,-71-35-16,36 18 16,-36-17-16,0-19 15,-35 1-15,-17-18 16</inkml:trace>
  <inkml:trace contextRef="#ctx0" brushRef="#br4" timeOffset="278555.4007">10142 12841 0,'-17'18'16,"-1"17"-16,0 0 16,1 1-16,-18 87 15,17-52-15,-17 70 16,17-71-16,18 18 15,0-52-15,35-19 16,-17-17-16,17 0 16</inkml:trace>
  <inkml:trace contextRef="#ctx0" brushRef="#br4" timeOffset="278843.955">10195 12541 0,'-17'18'16,"17"17"-1,0 18 1,0-18-16,0 18 0,17 35 16,19-17-1,-19-53-15,18 17 16,-17-35-16</inkml:trace>
  <inkml:trace contextRef="#ctx0" brushRef="#br4" timeOffset="279173.7333">10336 12541 0,'18'-17'16,"0"17"-16,-1 0 0,1 17 16,17 1-1,-17 0-15,-18-1 16,0 18-1,0 1-15,0-19 16,18 1-16,-1 0 16,36-1-1,-18 1-15,1 0 16,-54-18 15,-35 17-31,35 1 16,-34-1-1,34 1-15,18 0 16</inkml:trace>
  <inkml:trace contextRef="#ctx0" brushRef="#br4" timeOffset="279422.6923">10619 12524 0,'0'-18'15,"17"18"1,1 35 0,0 1-16,-1 52 15,1-35-15,-18 17 16,0-35-16,0 1 15,-18 17-15,18-36 16,-17-17-16</inkml:trace>
  <inkml:trace contextRef="#ctx0" brushRef="#br4" timeOffset="280046.0969">10037 11236 0,'17'18'16,"-17"35"-1,18 35 1,-18-35-16,17 52 16,1 19-1,0-71-15,-18 0 0,17 0 16,-17-18-16,18 18 0,-18 0 0,18 53 15,-18-53 1,0-18-16</inkml:trace>
  <inkml:trace contextRef="#ctx0" brushRef="#br4" timeOffset="280735.3476">10231 13970 0,'0'18'16,"0"-1"-16,-18 71 15,18-17 1,0 0-16,0 105 0,0-70 16,-18 123-1,18-123-15,18-35 0,-18-1 16,18-17-16,-1-18 0,1 1 16,-1-19-16</inkml:trace>
  <inkml:trace contextRef="#ctx0" brushRef="#br4" timeOffset="282453.6469">10848 13300 0,'0'-18'0,"18"18"16,-1 0 15,1 18-15,-1-18-1</inkml:trace>
  <inkml:trace contextRef="#ctx0" brushRef="#br4" timeOffset="282592.0279">10989 13229 0,'18'0'15,"-1"0"1</inkml:trace>
  <inkml:trace contextRef="#ctx0" brushRef="#br4" timeOffset="282854.0526">11201 13247 0,'0'-18'32</inkml:trace>
  <inkml:trace contextRef="#ctx0" brushRef="#br4" timeOffset="284239.1735">11201 13282 0,'17'0'16,"1"-18"-16</inkml:trace>
  <inkml:trace contextRef="#ctx0" brushRef="#br0" timeOffset="293570.8284">3404 12294 0,'-17'0'16,"17"18"-1,0 70-15,-18-17 16,18 105-16,0-70 16,0 106-1,0-124-15,0 88 16,18-123-16,-1 35 15,19-70-15,17 0 16,-18-18-16,35-71 16,-34 18-16,-1 0 0,18-70 15,-36 70-15,1-18 16,-18 18 0,0 89-1,18 52 1,-1 0-16,36 71 15,-17-89-15,-1-17 0,0 0 16,18-18-16,0-17 16,35 17-1,-35-35-15,-18 0 0,54 0 16,-72-17-16,18-19 0,-17-34 16,-18 35-1,0-18-15,-18-36 16,1 19-16,-36-54 15,35 72-15,-17-54 16,17 53-16,18 17 16,0 19-16</inkml:trace>
  <inkml:trace contextRef="#ctx0" brushRef="#br0" timeOffset="293853.5406">4427 12012 0,'0'-18'0,"0"1"15,18 17 1,17-18 0,-17 18-16,35 0 15,-36 0-15,1 0 16,-18-17-16,18 17 0</inkml:trace>
  <inkml:trace contextRef="#ctx0" brushRef="#br0" timeOffset="294015.0309">4498 11942 0,'-18'52'16,"18"-16"-16,0 17 16,0-18-16,0 18 0,18 0 15,0-18-15,-1 18 0,1-18 16,35 18 0,-36-35-16,36-1 15,-35-17-15,17 0 16,-35-17-16</inkml:trace>
  <inkml:trace contextRef="#ctx0" brushRef="#br0" timeOffset="294232.3517">4815 11994 0,'0'71'15,"18"-18"1,-18 17 0,0 1-1,0-36-15,0 18 16,18-53-16,-1 0 16</inkml:trace>
  <inkml:trace contextRef="#ctx0" brushRef="#br0" timeOffset="294539.6976">4957 11942 0,'17'0'16,"18"-18"-16,1 18 15,-19 18-15,1-18 16,0 17-16,17 18 15,-17 1-15,-1 17 16,1 0-16,-18-18 16,17 35-16,-17-34 15,0-1-15,0 0 16,0-17 0,-17 0-16,-18-18 15,-1-18-15,1 18 16,17 0-16,-17 0 0,0 0 15,-18 0-15</inkml:trace>
  <inkml:trace contextRef="#ctx0" brushRef="#br0" timeOffset="295339.0921">12718 12965 0,'17'0'16,"36"0"-1,-18 0 1,1 0-16,34 17 16,-52 1-16,35 17 15,-35-17-15,-1-18 0</inkml:trace>
  <inkml:trace contextRef="#ctx0" brushRef="#br0" timeOffset="295459.9631">12823 13141 0,'53'18'16,"18"-18"0,17 0-1,-53 0-15,36 0 16</inkml:trace>
  <inkml:trace contextRef="#ctx0" brushRef="#br0" timeOffset="296925.8662">13935 11183 0,'17'0'16,"19"0"0,-1-18-16,35 1 15,-34 17 1,-1-18-16,36 1 15,-54-1-15,1 18 0</inkml:trace>
  <inkml:trace contextRef="#ctx0" brushRef="#br0" timeOffset="297887.0269">13988 11201 0,'-18'17'16,"18"36"-1,0 0 1,0-18-16,0 1 0,18 17 0,-18 52 16,0-34-16,17-18 15,-17 106 1,0-89-16,0 18 0,0 89 15,0-71 1,-17-18-16,17 124 0,0-107 16,-18 89-1,18-105-15,0 16 16,-18-16-16,18-1 0,0 18 0,0 88 16,0-106-16,0 0 15,0 18-15,0-18 16,0-17-16,18 87 15,-18-69-15,0-19 0,0 1 16,0-1-16,0 1 0,0 70 16,0-88-16,0 17 15,0 1-15,0 35 16,0-53-16,18 53 16,-18-71-16,0 0 15,0 36-15,0-36 16,0 0-16,0 36 15,0-36-15,0 0 16,0-17-16,0 0 16,0-1-1,0 1 32,0 0-47,0-1 16,0 1-16,0-1 31,0 1 32,17-18-48,-17 18 1,0-1-1,0 1-15,0 0 16,0-1 0,18-17-1,-18 18 1,0 0-16,0-1 16,0 1-1,-18-1 1,18 1 15,18 0-15,0-1-16,-1 1 15,1 0-15,-1-18 0,19 17 16,-19-17-16,1 0 0,17 0 16,1-35-1,-36 17 1</inkml:trace>
  <inkml:trace contextRef="#ctx0" brushRef="#br2" timeOffset="308997.4819">12435 9349 0,'-17'0'32,"17"17"-17,0 1 1,0 0-1,0 17 1,0 0-16,17 0 16,1-17-1,0 17 1,-1-17-16,1-18 0,35 18 16,-18-1-16,53 1 15,-52-1-15,52 19 16,-18-36-16,54 17 15,-36 1-15,71-18 16,-71 0-16,88 18 16,-87-18-1,87 0-15,-105-18 16,105 0-16,-106 18 16,89-17-16,-88-1 15,35 18-15,-36 0 16,18 0-1,-52 0-15,34 18 16,-35-1-16,-17-17 16,17 18-16,-17 0 0,0-1 0,-1 19 15,-17-1 1,18-17-16,0 52 16,-18-35-16,0 1 0,0 34 15,0-35-15,0 71 16,-18-53-16,18 35 15,0-52-15,0 17 16,0-18-16,0 0 16,18 0-16,-18 1 0,0 34 15,0-52-15,0 17 16,0 0-16,17-17 16,-34-18-1</inkml:trace>
  <inkml:trace contextRef="#ctx0" brushRef="#br2" timeOffset="309247.3476">14623 10707 0,'35'53'16,"35"0"-1,-17-18 1,18-17-16,-36-18 16,36-18-16,-18-17 15,-18-18 1,-17 0 0,-1 53-16,-17-18 15,-17 18-15</inkml:trace>
  <inkml:trace contextRef="#ctx0" brushRef="#br2" timeOffset="310542.8715">14958 11730 0,'-18'0'16,"18"-18"-1,0 1 1,0-1-16,0 0 16,-17 1-1,-1 34 1,0 1 0,1 0-16,-1 35 15,18-36-15,0 1 16,0-1-16,18-17 15,-1 0 1,19 0 0,-36-17-16,17-18 15,-17-1-15,0 19 16,-35-19-16,17 36 16,-17 0-1,0 18-15,17 17 16,18 1-1,18-19-15,-1-17 16,19 18 0,-19-18-16,19-18 15,-36 1-15,17-1 16,-17 0-16,-17-17 16,-1 35-16,0-18 15,1 18-15,-1-17 16,0 17-1,18 17 1,18-17 0,-18-17-1,-18 17 32,18 70-31,0-52-16,0 17 15,18-17-15,0-18 0,-1 0 16,1 0 0,0-18-16,-18-17 15,0 17-15,-18-17 16,0 17-16,1 18 16,-1 0-16,0 0 15,18 36 1,0-19-16,18 19 15,0-19 1,17-17 0,-35-17 15,-18-1-15,1 0-16,-1 1 0,18-1 15,-18 18 1,18 18-1,18-1 1</inkml:trace>
  <inkml:trace contextRef="#ctx0" brushRef="#br2" timeOffset="311316.7325">14834 12629 0,'-17'18'16,"-1"0"-16,18-1 15,0 1-15,0 17 16,0-17-1,18 0 1,17-18 0,0-36-16,-17 19 15,0-1-15,-18 0 0,0 1 16,-18-1 0,18 0-16,-18 18 0,1-17 15,-19 17 1,19 0-16,-1 17 15,18 1-15,0 17 16,0-17 0,18 0-16,-1-18 0,19 17 15,-1-17-15,-17-17 16,17-1-16,-35 0 16,17 1-16,-17-19 15,0 19-15,-17 17 0,-1-18 16,1 18-1,-1 0 1,0 18-16,18-1 16,0 1-1,0 0-15,0-1 16,0 1 0,18-18-16,0 0 62,-18-18-46</inkml:trace>
  <inkml:trace contextRef="#ctx0" brushRef="#br2" timeOffset="312289.8115">14817 13882 0,'-18'-18'15,"0"18"-15,18-17 0,-17 17 16,-1 0-1,18 17-15,-18 18 16,18 18-16,0-17 16,18 17-16,0-36 15,17 1 1,-17-18-16,-1 0 0,1-18 0,0 1 16,-1-1-16,-17-17 15,0 17-15,0-35 16,-17 18-16,-1 17 0,0 1 15,-17 17-15,17 0 16,-17 35 0,17 0-16,1 0 0,17 18 15,0-17 1,35-19 0,-17 1-16,17-18 15,-17-18-15,-1 18 0,-17-17 16,18-19-16,0 19 15,-18-1-15,0 0 0,-18-17 16,0 35-16,1-18 16,-1 18-1,0 0-15,1 0 0,-1 18 16,18 17 0,0-17-16,18 0 15,-1-1-15,19-17 16,-19 0-16,1 0 15,-18 18-15</inkml:trace>
  <inkml:trace contextRef="#ctx0" brushRef="#br2" timeOffset="313373.6872">14817 15028 0,'-18'-17'16,"0"-1"-1,1 18-15,-1 18 16,0-18-1,18 17-15,0 19 0,-17-1 0,17 18 16,17-18-16,1-17 16,0-1-16,-1-17 0,1 18 15,0-18-15,-1-18 16,36-17-16,-53 17 16,18-17-16,-18-18 15,-18 36-15,18-1 0,-35 0 16,-18 18-1,18 0-15,17 18 0,0 0 16,18 35 0,0-36-16,18 18 15,0-17-15,17-18 0,0 0 16,-17 0-16,17 0 0,-17-18 16,0 18-16,17-35 15,-35 18-15,-18-19 16,-17 19-16,17-1 15,-35 0-15,36 18 16,-19 18-16,1 0 16,17-1-16,18 1 15,0 0-15,36 17 16,-19-35-16,54 0 16,-53 0-16,35-18 15,-36 18-15,1-35 16,-36 35-16,1-18 15,-1 1-15,-17 17 0,-18-18 16,35 18-16,-35 0 16,53 18-1,0-1-15,18 1 16,-1-18-16,54 0 16,-36 0-16,-17-18 15,0 1-15,-1 17 0,-17-36 16,-17 36-1,-36 0 1,17 18-16,19 0 16,34-1 15,1-17-15,0 0-16,-36 0 93,18-17-61,0-1-17</inkml:trace>
  <inkml:trace contextRef="#ctx0" brushRef="#br3" timeOffset="319752.8063">20779 9490 0,'0'53'16,"0"-18"-16,0 0 15,0-17-15,0 35 16,0-18 0,0-17-16,0-1 0,0 1 15,0 0 1,-18-18 0,0 0-16,-17 0 15,0 0-15,0 17 0,-1-17 16,1 18-16,-89 17 15,54-17-15,-1-1 16,-17 1-16,-88 17 16,70-35-16,-106 36 15,106-36-15,-123 0 16,0 0 0,105 0-16,-140 0 15,140 0-15,-123-18 16,124 0-16,-142 1 15,142 17-15,-106-18 16,123 18-16,-124-18 16,125 1-16,16-1 15,-16 18-15,-1-17 0,18 17 16,-1 0-16,-69 0 16,87 0-16,18 0 0,0 0 15,18 0-15,0 0 16,17 0-16,36 0 31,17 0-15,-17 0-16,-1 0 15,1 17 1,-18 1-16,0-1 0,0 19 16,-18-19-16,18 36 15,0-35-15,-17 17 16,17 53-16,0-52 15,0-1-15,-18 18 0,18 35 16,0 0 0,0-52-16,0 16 15,0 1-15,0 0 16,0-35-16,18 0 16,-36-36-1</inkml:trace>
  <inkml:trace contextRef="#ctx0" brushRef="#br3" timeOffset="319991.8126">16069 10601 0,'35'53'16,"1"17"-16,17-17 15,-1-17 1,-16-19-16,52-17 16,-18-35-1,-34 17-15,-1 1 0,18-36 16,-35 18 0,-1 35-16,-17-18 0</inkml:trace>
  <inkml:trace contextRef="#ctx0" brushRef="#br3" timeOffset="320787.882">16439 11677 0,'0'-18'16,"-17"18"0,-1 18-1,1 35-15,-1 0 16,18-36-1,0 19-15,0-19 0,0 1 16,18-18-16,17 0 16,-18-18-16,19-17 15,-19 17-15,-17-17 16,0 18-16,-17-19 16,-1 36-16,-35 0 15,36 18-15,-1 0 16,-17-1-16,17 18 15,0-17-15,1 35 16,34-35 0,1-18-16,17 0 15,1 0-15,-19-18 0,18-17 16,-17-1-16,-18 1 16,0 18-16,-18-1 15,-17 18-15,18 0 16,-1 0-16,0 18 0,1-1 15,-1 1-15,0-1 16,1 1-16,17 0 16,17-1-16,19-34 15,-19 17-15,19-36 16,-19 19-16,-17-1 16,-17 1-1,-1 17 1,0 17-16,18 1 15,0 17-15,0-17 16</inkml:trace>
  <inkml:trace contextRef="#ctx0" brushRef="#br3" timeOffset="321521.4231">16298 12823 0,'-17'0'15,"-1"18"1,0 0-1,18-1-15,0 19 16,0-19-16,0 19 16,0-19-16,36-17 15,-1 0 1,0-35-16,-17 0 16,0-18-1,-1 0-15,-17 18 16,-35-1-16,17 36 15,-17 0 1,17 18-16,1 0 0,-1-1 16,18 1-1,18-1-15,-1 1 16,1-18-16,17 0 16,-17 0-16,0-18 15,-18 1-15,0-18 16,-18 17-16,-35 0 15,35 1-15,1 17 16,-1 17-16,0-17 0,1 18 16,-1 0-16,18 17 15,18-18-15,-1-17 0,1 18 16,35-18 0,0 18-16,-35-18 15,-1 0-15,1 0 0</inkml:trace>
  <inkml:trace contextRef="#ctx0" brushRef="#br3" timeOffset="322151.018">16263 13758 0,'-18'0'0,"-17"18"15,35 0-15,-17-1 16,-1 36-16,18-18 16,0-17-16,18 35 15,-1-35-15,18-1 0,1-17 16,-19 0-1,1 0-15,17-35 16,-35 17-16,0-17 0,0 17 16,0-17-16,-17 0 15,-19 17-15,19 18 0,-1 0 16,0 18-16,1 0 16,17-1-16,-18 1 0,18-1 0,0 19 15,18-1 1,17-17-16,0-18 15,1-18-15,-1 0 16,-17-17-16,-18 17 16,0-17-1,-18 18-15,-35-1 16,35 18-16,-17 18 16,35-1-16,-18 18 15,18-17 1,0 17-16,0 18 0</inkml:trace>
  <inkml:trace contextRef="#ctx0" brushRef="#br3" timeOffset="322783.2162">16140 14975 0,'-18'-17'16,"18"-1"-1,-18 53 1,1 18 0,17-17-16,0 34 15,17-52-15,1-1 0,0 1 16,17-18-1,0-18-15,0-34 0,-17 34 16,-18-17-16,18-18 16,-18 17-16,-18 19 15,0-1-15,1 18 16,-18 35 0,17-17-16,18 17 0,0 36 15,0-53 1,18-1-16,34-17 15,-34-17-15,17 17 0,-17-18 16,0-17-16,-18-1 16,0 1-16,0 17 0,-18 1 15,-17-1 1,17 18-16,0 0 0,1 18 16,17-1-1,17 1-15,-17 0 16,36-18-16,-19 0 15,1 0-15</inkml:trace>
  <inkml:trace contextRef="#ctx0" brushRef="#br4" timeOffset="330902.83">30445 9155 0,'0'-18'0,"0"0"15,17 18-15,-17 18 31,0 17-15,0-17-16,0 35 16,0-18-16,0 0 15,0 1-15,0-19 0,-17 19 16,-1-19-16,-35 36 16,36-35-1,-54 17-15,53-17 16,-17-1-16,0-17 15,0 0-15,-1 18 0,-17-18 16,18 18-16,-18-18 0,0 17 0,-70-17 16,52 18-1,1-18-15,-1 17 0,-17-17 16,-89 18-16,89 0 16,0-18-16,-18 17 0,18-17 15,-106 0-15,88 0 16,0 0-16,18 0 15,-18 18-15,-123-18 16,123 0-16,0 18 0,-17-18 16,-89 0-16,106 17 15,1-17-15,-19 0 16,-88 18-16,107-18 0,-125 0 16,124 0-16,-123 18 15,123-18 1,-141 35-16,124-17 15,-106 17-15,105-18 16,-105 1 0,123 0-16,-123-18 15,123 0-15,-123 17 16,123-17-16,-124 0 16,125 0-16,-107 18 15,106-18-15,-106 0 16,107 0-16,-1 18 15,0-18-15,0 0 0,-17 0 16,-89 17-16,88-17 16,19 0-16,-125 18 15,124-18-15,-17 0 16,-89 18-16,-17-1 16,123 1-16,-123-1 15,123-17-15,-123 0 16,123 0-1,0 18-15,-88-18 0,88 0 16,18 0-16,-88 0 16,87 0-16,1 18 15,-159-18 1,71 17-16,88 1 16,17-18-16,-88 18 15,18-18 1,71 0-16,-36 0 15,53 0-15,-18 0 0,-17 0 16,35 0-16,-17 0 16,35 0-16,-36-18 15,53 18-15,-35-18 16,18 18-16,0 0 16,0 0-1,-18 0-15,35 0 16,-35 18-16,18-18 15,0 18 1,17-18-16,0 0 0,1 0 16,-1 0 15,18 17-15,0 1-16,-18 0 15,18-1 1,0 1-16,-17-1 0,17 36 15,-18-17-15,18-1 16,-18 18 0,18-18-16,0 0 0,0 1 15,0-19-15,0 19 0,0-1 0,0 18 16,-17-18 0,17 0-16,-18-17 15,1-36 1,-1 1-1</inkml:trace>
  <inkml:trace contextRef="#ctx0" brushRef="#br4" timeOffset="331102.2857">17815 10866 0,'18'88'15,"35"0"1,-18-70-16,36 17 0,17-17 16,-35-18-16,17-36 15,-34 19-15,17-19 16,-53 19-16</inkml:trace>
  <inkml:trace contextRef="#ctx0" brushRef="#br4" timeOffset="331870.7486">17851 11818 0,'-18'-18'16,"18"1"-1,-18 17-15,1 0 16,-19 0 0,19 17-16,-1 19 15,0-19-15,18 36 16,0-17-16,0-19 16,53 18-16,-35-35 15,35 0-15,-18 0 16,18-52-1,-35 34-15,-18 0 0,17-17 0,-17 17 16,0-17-16,-17 17 16,-19 1-16,1 17 15,18 0-15,-36 17 16,35 19-16,0 17 16,18-18-16,0 0 15,0-17-15,36-1 0,-19 1 16,71-18-16,-17-35 15,-53 17-15,-1-17 16,1 0-16,-36-1 16,1 19-16,-19-1 15,19 18-15,-19 0 16,1 0-16,18 18 16,-19 17-16,36-17 15</inkml:trace>
  <inkml:trace contextRef="#ctx0" brushRef="#br4" timeOffset="332727.0356">17745 12841 0,'0'18'47,"0"17"-47,0 0 15,-18-17-15,18 0 16,0-1-16,0 1 16,18-18-1,-1 0-15,1-18 16,0 1-16,-1-1 16,1-35-16,-18 35 15,0-35-15,-18 36 16,1 17-16,-1 0 15,0 17 1,1 1-16,-1 17 16,18-17-16,18 0 31,-1-18-31,19-18 0,-19 0 16,1 1-16,-18-1 15,18-17-15,-18 17 16,-18 18-1,18 35 1,-18-17-16,18 0 16,0 17-16,0-17 0,0-1 15,0 1-15,18-18 16,-18-18 0,0 1-1,0-1-15,0 0 0,0 1 16,0-19-1,-18 36-15,1 0 0,-19 18 16,19 17 0,-1 18-16,0-17 15,18-19-15,18 54 16,-18-36-16,18-17 16</inkml:trace>
  <inkml:trace contextRef="#ctx0" brushRef="#br4" timeOffset="333332.8926">17568 13882 0,'-35'70'16,"17"1"0,18-18-1,36-18 1,-1-35 0,0 0-16,18-18 15,-18-17-15,-35 18 0,18-54 16,-18 53-16,-18 1 15,1-19-15,-1 36 16,-35-17-16,36 17 16,-36 17-16,35 19 15,18-1-15,-18 18 16,36-35-16,17 17 16,1-35-16,-1 0 15,-17 0-15,17-18 16,-35 1-16,0-1 15,0 0-15,-18 18 0,18-17 16,-17 17-16,-1 0 16,0 0-1,18 17-15</inkml:trace>
  <inkml:trace contextRef="#ctx0" brushRef="#br4" timeOffset="334006.2436">17604 14940 0,'-18'0'16,"0"18"-16,1 35 15,17-36-15,0 36 16,0-35-1,0 17-15,17-17 16,19-18 0,-19 0-16,19-35 15,-19-1-15,1-17 16,-18 36-16,0-19 16,-18 19-16,1 17 15,-1 0-15,0 0 0,1 0 16,-19 35-16,36 0 15,-17-17-15,17 0 16,0 35-16,17-36 16,19-17-1,17 0-15,-36-17 16,18-36-16,-17 35 16,-18-35-16,-18 35 15,1-17-15,-1 35 16,-35 18-1,36-18-15,-1 53 16,0-36-16,18 19 16,18-36-16,35 0 15,-35 0-15,17-18 16,-18 0-16,1 18 16,-18-17-16,0-1 0,-18 18 15,1-18 1</inkml:trace>
  <inkml:trace contextRef="#ctx0" brushRef="#br0" timeOffset="343332.7258">18627 11060 0,'17'0'47,"19"0"-32,-19 0-15,1 0 16,35-18-16,-36 18 15,1 0-15,17-18 16,-17 18-16,0 36 16,-18-19-16,0 36 15,0-35 1,17 35-16,-17-18 16,0 0-16,0 1 0,0-1 15,0 0-15,0 71 16,0-36-16,0 1 15,0 17-15,-17 0 0,17 1 16,0 16-16,0-16 0,0-1 16,0 0-16,0-17 0,-18 17 15,18-18-15,0 19 16,0-19-16,0 89 0,0-89 16,18 89-16,-18-71 15,0 89 1,17-71-16,1 70 15,-18-105-15,35 70 16,-35-88-16,18 70 16,-18-70-16,0 70 15,0-52-15,0 70 16,0-70-16,-18 87 16,18-87-16,0 70 15,0-88-15,0 0 16,0 17-16,18-17 15,-18-17 1,0 17-16,17-36 16,-17 36-16,18-18 15,-18 18-15,0-35 16,0 35 0,0-18-16,0 36 0,-18-36 15,18 36 1,0-36-16,0 35 15,0-52-15,0 17 16,0-17-16,0 0 16,0-1-16,0 1 15,0-1-15,0 1 16,0 0 0,0-1-1,0 1-15,0 0 16,0-1-16,0 1 31,0 0-15,0-1 15,-17-17 16,-1 0-47,1 0 15,-54 35-15,18 1 16,0-19-16,-88 72 16,53-36-16,0-18 0,-89 71 15</inkml:trace>
  <inkml:trace contextRef="#ctx0" brushRef="#br0" timeOffset="350850.6706">19897 13106 0,'17'17'46,"19"19"-46,-19-36 16,36 35 0,-18-35-16,36 0 15,-36 0-15,-17 0 0</inkml:trace>
  <inkml:trace contextRef="#ctx0" brushRef="#br0" timeOffset="350990.8041">19897 13388 0,'17'35'0,"19"-17"15,-19-1-15,71 1 16,-52-18-16,17 0 16,0 0-16,-36 0 0</inkml:trace>
  <inkml:trace contextRef="#ctx0" brushRef="#br0" timeOffset="352715.4663">21043 11518 0,'-17'0'16,"17"18"-16,17-18 62,1 0-62,-1 0 16,36 0-16,-35-18 15,0 18-15,17 0 0,0 0 16,1-17-16,-19 17 16,-17 17-1,-17-17 1</inkml:trace>
  <inkml:trace contextRef="#ctx0" brushRef="#br0" timeOffset="353265.493">21008 11571 0,'0'18'47,"0"17"-32,0 0-15,0 36 16,0-18-16,0 53 15,0-53-15,-18 70 16,18-52-16,-17 87 16,17-69-16,0 87 15,-18-88-15,18 88 16,18-87-16,-1 69 16,-17-69-16,18 52 15,0-71-15,-18 1 16,0-1-16,0 1 15,0 0-15,0 17 0,-18 70 16,18-87 0,0 0-16,0 70 15,0-71-15,0-17 0,0 71 16,0-71-16,0-1 16,-18 54-16,18-53 15,0-18-15,0 36 16,0-36-16,18 1 15,-18-19-15,18 1 16,-18 0-16,17-1 16,1 18-16,-18-17 15,17-18-15,1 35 16,0-35-16,17 0 0,-17 18 16,-1-18-16,19 0 15,-1 18-15,-17-18 16,-1 17-16</inkml:trace>
  <inkml:trace contextRef="#ctx0" brushRef="#br2" timeOffset="361823.2241">2046 4498 0,'71'18'16,"-1"-1"-16,71 18 16,-52-35-16,105 0 15,-71-17-15,106-18 16,-88 17-16,106-35 15,-141 18-15,71 17 16,-107 18-16,18 0 16,-52 0-16,-19 0 15</inkml:trace>
  <inkml:trace contextRef="#ctx0" brushRef="#br2" timeOffset="363112.4526">21555 12912 0,'-18'17'16,"53"-17"-1,54 0 1,-37 0-16,54 18 16,-70 0-16,17 35 15,-53-18-15,-18 71 16,-17-53-16,-54 70 15,54-70-15,-18 70 16,36-70-16,17 18 16,17-36-16,36-17 15,-18-18-15,54 0 16,-54-18 0,0-35-16</inkml:trace>
  <inkml:trace contextRef="#ctx0" brushRef="#br2" timeOffset="363241.127">21537 13388 0,'71'18'16,"-36"-18"-16,18 0 0,70-18 16,-52 0-16</inkml:trace>
  <inkml:trace contextRef="#ctx0" brushRef="#br2" timeOffset="363474.9923">22049 12471 0,'35'0'16,"0"0"0,18-18-16,-18 18 0,18 0 15,-35 0 1</inkml:trace>
  <inkml:trace contextRef="#ctx0" brushRef="#br2" timeOffset="363606.7502">22119 12524 0,'0'70'16,"0"-35"-16,18 18 0,35 36 16,0-19-1,-18-52-15,18 17 16,-36-17-16,1-18 16</inkml:trace>
  <inkml:trace contextRef="#ctx0" brushRef="#br2" timeOffset="363808.0015">22490 12594 0,'0'71'0,"0"-1"15,17 1 1,1-54-16,17 19 15,-17-19-15,-1-17 16,1 0-16</inkml:trace>
  <inkml:trace contextRef="#ctx0" brushRef="#br2" timeOffset="364109.6734">22701 12524 0,'18'0'16,"0"0"-16,-1 0 15,1 17-15,-1 1 16,19 17-16,-19-17 16,1-1-16,0 19 15,-1 17-15,1 0 16,-18-18-16,0 0 15,0-17 1,-18-1 0,1-17-1,-19-17 1,1 17-16,17 0 16,18-18-16</inkml:trace>
  <inkml:trace contextRef="#ctx0" brushRef="#br2" timeOffset="364363.9814">23107 12559 0,'-18'18'15,"1"52"1,17-35-16,0 1 0,0 34 16,0-17-16,17-18 15,1 18 1,0-35-16,-1 0 0,1-18 16,0 17-16,-18-34 0</inkml:trace>
  <inkml:trace contextRef="#ctx0" brushRef="#br2" timeOffset="364544.3881">23283 12735 0,'0'53'15,"0"0"-15,18 0 16,0-53-16,-1 35 15,1-35 1</inkml:trace>
  <inkml:trace contextRef="#ctx0" brushRef="#br2" timeOffset="364715.8766">23548 12718 0,'35'53'15,"0"-18"-15,-17-18 16,0 19-16,-1 17 16,-17-36-16,0 19 0,-17-1 15,-36 0 1</inkml:trace>
  <inkml:trace contextRef="#ctx0" brushRef="#br2" timeOffset="365114.8186">22719 11377 0,'18'18'16,"-18"17"0,0 53-16,0-35 15,17 71-15,-17-54 16,18 71-16,-1-70 16,19 52-16</inkml:trace>
  <inkml:trace contextRef="#ctx0" brushRef="#br2" timeOffset="365633.281">22754 13741 0,'0'70'16,"18"36"-1,-18-53-15,0 106 16,0-71-16,0 0 0,0 0 16,0 89-16,17-107 15,1 36-15</inkml:trace>
  <inkml:trace contextRef="#ctx0" brushRef="#br3" timeOffset="375304.2929">24395 13123 0,'0'-17'0,"0"-1"16,-18 18 0,0-18-1,36 36 32,17-18-47,1 18 16,-1-1-16,18 1 15,-36 17-15,1-17 16,0 0-16,-18 17 0,-18 35 16,0-34-16,1-1 15,-1 0-15,-17 36 16,17-54-16,1 19 16,17-19-16,-18 19 15,36-1-15,17-17 16,-18-1-1,1-17-15,0 0 16</inkml:trace>
  <inkml:trace contextRef="#ctx0" brushRef="#br3" timeOffset="375447.0341">24324 13476 0,'35'0'15,"18"-18"1,-17 18-16,-1-17 16,-18 17-16,19-18 0,-19 18 15</inkml:trace>
  <inkml:trace contextRef="#ctx0" brushRef="#br3" timeOffset="375731.7387">24747 12841 0,'18'0'15,"17"-18"-15,1 18 16,-19 0 0,36 0-16,-35 0 15,17 0-15,-17-17 16</inkml:trace>
  <inkml:trace contextRef="#ctx0" brushRef="#br3" timeOffset="375898.5439">24836 12841 0,'0'53'15,"17"18"-15,1-18 16,-1-1 0,1-52-16,0 36 15,-1-36-15,1 0 0,0 0 16</inkml:trace>
  <inkml:trace contextRef="#ctx0" brushRef="#br3" timeOffset="376115.4586">25135 12894 0,'0'35'16,"-17"-17"0,17 17-16,17 1 15,-17-1-15,18-18 16,0-17 0,-1 0-16,-17-17 0</inkml:trace>
  <inkml:trace contextRef="#ctx0" brushRef="#br3" timeOffset="376439.1732">25241 12806 0,'18'-18'16,"0"18"0,-1 0-16,1 0 15,-1 18-15,1-18 16,0 17-1,-1 1-15,1 0 16,-18-1-16,18 19 16,-18-19-16,0 36 15,0-35 1,0 17-16,0 0 16,0-17-1,-18-18 1,0 0-16,1 0 15,17-18-15,-18 18 0,0 0 16</inkml:trace>
  <inkml:trace contextRef="#ctx0" brushRef="#br3" timeOffset="376787.7358">25629 12823 0,'0'0'0,"18"0"0,-18 18 47,-18 35-31,1-35-16,17 35 16,-18-18-16,36 18 15,-18-36-15,17 19 16,1-36-16,17 0 15,-17 0-15</inkml:trace>
  <inkml:trace contextRef="#ctx0" brushRef="#br3" timeOffset="377043.8676">25841 12876 0,'18'18'0,"-1"0"16,1-1-16,-18 19 15,0-19 1,-18 1-16,18 17 16,-17-17-16,17-1 15,17 1-15,1-18 16,17 0-1,-17 0-15,-1 0 16</inkml:trace>
  <inkml:trace contextRef="#ctx0" brushRef="#br3" timeOffset="377224.3357">26070 12859 0,'18'35'15,"-18"0"1,18 1-16,-18 17 0,0 17 16,-18-52-1,-17-1 1</inkml:trace>
  <inkml:trace contextRef="#ctx0" brushRef="#br3" timeOffset="377917.5385">25153 11430 0,'0'18'16,"-18"-1"-16,18 1 0,0 17 16,18 36-16,-18-18 15,18-18-15,-1 18 0,-17-18 16,18 18-16,-18-18 15,18 54 1,-18-54-16</inkml:trace>
  <inkml:trace contextRef="#ctx0" brushRef="#br3" timeOffset="378424.6666">25047 14182 0,'0'17'16,"0"36"-1,0 35 1,0-35-16,0 71 16,0-54-16,-17 1 15,17 35-15,0-71 16,0 36-16,0-36 15,0 0-15,0-17 16,0-1-16</inkml:trace>
  <inkml:trace contextRef="#ctx0" brushRef="#br4" timeOffset="389484.4081">26793 13053 0,'0'-18'15,"36"18"1,-1 0-16,53 0 16,-35 18-16,53 17 15,-53-17-15,0 35 16,-53-36-16,0 1 0,-35 35 16,-1-18-1,-17 18-15,18-18 0,-53 53 16,53-52-16,-1 34 15,19-52-15,52 17 16,-17-17-16,-1 0 16,19-18-16,-1 0 0,18 0 15,-18 0 1,-17-18-16,-18 0 16,0 1-16</inkml:trace>
  <inkml:trace contextRef="#ctx0" brushRef="#br4" timeOffset="389612.1663">26864 13458 0,'88'0'15,"-35"-17"-15,53-1 16,-35 1-16,-19-1 16,-16 0-16</inkml:trace>
  <inkml:trace contextRef="#ctx0" brushRef="#br4" timeOffset="389869.519">27358 12771 0,'18'0'16,"-1"0"-1,18-18-15,1 18 0,17 0 16,-36 0-16,1 0 16</inkml:trace>
  <inkml:trace contextRef="#ctx0" brushRef="#br4" timeOffset="390018.9486">27393 12823 0,'18'71'15,"-18"-36"-15,17 1 16,1 17-16,17-1 16,-17-52-1,0 18-15,-1-18 16,19-18-16</inkml:trace>
  <inkml:trace contextRef="#ctx0" brushRef="#br4" timeOffset="390197.4823">27675 12876 0,'0'18'16,"0"35"-16,0-35 15,0-1-15,18 1 0,-18 0 16,18-18-16,-1 0 0,1 0 16,-18-18-1</inkml:trace>
  <inkml:trace contextRef="#ctx0" brushRef="#br4" timeOffset="390469.3966">27834 12771 0,'18'-18'16,"-1"18"-16,1 0 16,0 0-16,-1 18 15,1 34 1,-18-16-16,18 34 16,-18-52-16,17 53 15,1-54-15,-18 1 16,18-1-16,-18 1 0,17 0 15,-34-18 1,-1 0 0,0-18-16,-17 18 15,17-18-15,-17 18 16,17 0-16</inkml:trace>
  <inkml:trace contextRef="#ctx0" brushRef="#br4" timeOffset="390702.8967">28152 12806 0,'0'17'15,"0"54"1,0-36-16,0 36 15,17-36-15,1 36 16,-18-36 0,35-17-16,-35-1 0,18-17 15</inkml:trace>
  <inkml:trace contextRef="#ctx0" brushRef="#br4" timeOffset="391024.9789">28346 12806 0,'17'0'15,"1"0"-15,0 0 0,-1 17 0,-17 1 16,18-18-16,-18 35 16,0-17-16,-18 0 0,18-1 15,-17 1-15,-1 17 0,0 1 16,18-19-1,18 1 1,0-1-16,17 1 0,18 0 16,-18-1-16,-17-17 15,-1 18-15,1-18 0,-18 18 16,-18-1-16,1-17 0,-19 18 16,1-18-16,-35 0 15,34 0-15,1 0 0,-35 0 16,52 0-1</inkml:trace>
  <inkml:trace contextRef="#ctx0" brushRef="#br4" timeOffset="391759.0418">28698 12753 0,'0'18'32,"18"52"-32,0-52 15,-1 52-15,1-34 16,-18-1-16,0 0 16,-18-17-16,1 17 15,-19-17-15,1-18 0,0 17 16</inkml:trace>
  <inkml:trace contextRef="#ctx0" brushRef="#br4" timeOffset="392164.9672">27570 11483 0,'17'53'16,"1"35"-1,0-35-15,17 53 16,-18-53-16,-17 17 0,18 1 15,-18-1-15,0 1 0,0-1 16</inkml:trace>
  <inkml:trace contextRef="#ctx0" brushRef="#br4" timeOffset="392739.9902">27605 14164 0,'0'18'15,"18"17"-15,-1 53 16,1-35-16,-18 18 16,17-1-16,-17 18 0,18 53 15,-18-70 1,0 0-16,18-18 0,-18 35 16</inkml:trace>
  <inkml:trace contextRef="#ctx0" brushRef="#br4" timeOffset="396681.1602">28875 13705 0,'18'0'15,"-1"0"1,-17-17 0</inkml:trace>
  <inkml:trace contextRef="#ctx0" brushRef="#br4" timeOffset="396844.2163">29016 13705 0,'18'0'15,"-1"0"1,-17-17-16</inkml:trace>
  <inkml:trace contextRef="#ctx0" brushRef="#br4" timeOffset="396965.5804">29192 13688 0,'0'-18'16</inkml:trace>
  <inkml:trace contextRef="#ctx0" brushRef="#br4" timeOffset="397080.8496">29369 13670 0,'0'18'15</inkml:trace>
  <inkml:trace contextRef="#ctx0" brushRef="#br0" timeOffset="410807.0171">29281 11465 0,'17'0'47,"18"0"-31,-17 0-16,0-17 0,17 17 15,0 0-15,18-18 16,-35 18-16,0 0 16,34 0-16,-34 0 15,0 0-15,-1 18 16,1-1 0,0 1-1,-1 0-15,1-1 16,-18 1-16,18-1 15,-1 36-15,-17-17 16,0-19-16,18 19 16,-18-1-16,17 53 15,-17-53-15,0 71 16,0-71-16,18 18 0,-18 71 16,18-71-16,-18 0 15,17 53 1,-17-54-16,0 72 15,18-54-15,-18-17 0,0 18 16,0 70-16,0-70 16,0 52-16,0-52 15,0 34-15,0-52 16,18 71 0,-18-71-16,17 70 15,-17-70-15,18 88 16,-18-70-16,18 70 15,-1-88-15,1 70 16,-1-70-16,1 35 16,0-52-16,-1 34 15,-17-34-15,18 34 16,-18-52-16,0 52 16,0-52-16,0 17 15,0-17-15,-18 17 16,18-17-16,-17-1 0,-1 1 15,18 0-15,-18-1 16,1 1 0,17 0-1,0-1-15,0 19 16,0-19-16,0 18 16,0-17-16,0 0 15,0-1-15,0 1 16,0 0-16,0-1 15,0 1-15,0 0 16,17-18-16,-17 17 16,0 1-16,0-1 31,0 1-15,-17-18 15,17 18-16,17-18 1,-17 17 62,-35-17-78,18 0 16,-36 0-1,35 0-15,-70-17 16,17 17-16,-35-18 16</inkml:trace>
  <inkml:trace contextRef="#ctx0" brushRef="#br0" timeOffset="415739.5826">30639 13141 0,'17'0'32,"54"0"-17,-18 18-15,17-18 16,-34 0-16,-1 0 16</inkml:trace>
  <inkml:trace contextRef="#ctx0" brushRef="#br0" timeOffset="415863.8995">30621 13335 0,'18'18'15,"52"-18"1,-17 0-16,35 0 16,-52-18-16</inkml:trace>
  <inkml:trace contextRef="#ctx0" brushRef="#br0" timeOffset="416850.9631">31415 12400 0,'0'-17'0,"18"17"31,-1 0-15,18 0 0,18 0-16,0 0 15,53 17-15,-53-17 16,0 0-16,17 0 16,-17 0-16,36 0 15,-54 0-15,0 18 16,-35-1-16,-17 36 15,-1 0-15,-53 53 16,36-35-16,-36 87 16,19-87-16,-19 52 15,53-70-15,-35 36 16,53-37-16,0 1 16,18-17-16,0 17 15,17-36-15,0 18 16,1-17-16,34 17 15,-52-35 1,52 18-16,-52-18 16,35 0-16,-35 0 15,-1 0-15,-34-18 16</inkml:trace>
  <inkml:trace contextRef="#ctx0" brushRef="#br0" timeOffset="417084.2703">31521 13106 0,'53'0'15,"17"0"1,36-18-16,-53 18 16,88-18-1,-88 1 1</inkml:trace>
  <inkml:trace contextRef="#ctx0" brushRef="#br0" timeOffset="417507.6145">32385 12188 0,'18'0'15,"-1"0"-15,1-17 0,0 17 16,-1 0-16,1 0 0,17 0 16,-17 0-1</inkml:trace>
  <inkml:trace contextRef="#ctx0" brushRef="#br0" timeOffset="417741.6652">32385 12224 0,'0'17'0,"0"54"16,0-36-16,0 36 15,-18-18-15,18 17 16,0-34-16,0 16 16,18-34-16,0 0 15,-1-18-15,54 0 16,-54 0-16,36-18 16,-35 18-16</inkml:trace>
  <inkml:trace contextRef="#ctx0" brushRef="#br0" timeOffset="418013.4957">32738 12418 0,'0'0'0,"0"17"0,17 1 0,-17 35 15,0-18-15,18 1 16,0-1-16,-1-18 16,-17 1-16,18-18 15</inkml:trace>
  <inkml:trace contextRef="#ctx0" brushRef="#br0" timeOffset="418420.2631">32897 12188 0,'0'-17'16,"17"34"15,1 1-31,17-18 16,-17 18-16,-1-18 0,1 0 15,17 0-15,-17 0 16,0 0-16,-1 0 0,-17 17 31,0 1-15,0 17-16,0-17 0,0 70 15,18-53 1,-18 1-16,17 34 16,-17-17-16,18-18 0,-18 1 0,18 17 15,-1-18-15,1 0 16,-18-17 0,0-1-1,-18 1-15,1-18 16,-19 0-16,1 18 15,0-18-15,-53 0 16</inkml:trace>
  <inkml:trace contextRef="#ctx0" brushRef="#br0" timeOffset="435547.9933">15222 17216 0,'0'-18'16,"0"0"-16,0 1 15,0-1-15,18 0 16,-18 36 31,-18 35-31,1 0-16,17 0 15,-18 88-15,18-71 0,0 19 16,18 52-1,-1-88-15,1 52 16,0-69-16,17-1 0,-17 0 16,-1-17-16,1 0 0,-1-18 15,36 0 1,-35 0-16,17-18 0,-17 0 16,-18 1-16,18-19 15,-1 36-15,-17 18 16,18 17-1,0-17-15,-1 17 16,1-17-16,-1-18 0,19 0 16,-1 0-16,0-18 15,36-35-15,-36 18 0,-17-18 16,-1 0-16,-17-53 16,0 53-16,-17 1 0,-1-1 15,0 0-15,-34-35 16,16 70-16,19 0 15,-36-17-15,35 17 16</inkml:trace>
  <inkml:trace contextRef="#ctx0" brushRef="#br0" timeOffset="436293.9106">15981 16880 0,'-18'-17'16,"1"17"-16,34 0 31,18 0-15,-17 0-16,17 0 0,1 0 15,17 0-15,-18 0 16,18 0-16,-36-18 15,1 18-15</inkml:trace>
  <inkml:trace contextRef="#ctx0" brushRef="#br0" timeOffset="436493.9537">16034 16845 0,'0'18'0,"0"-1"15,0 19-15,-18-1 16,18-17-16,0 17 0,0 35 16,0-52-16,18 35 15,-1-18-15,19-35 0,-1 18 16,-17 0-16,35-18 16,-18 0-16,-18 0 15</inkml:trace>
  <inkml:trace contextRef="#ctx0" brushRef="#br0" timeOffset="436698.8889">16387 16986 0,'0'53'16,"0"-18"-1,17 1-15,-17-19 0,18 19 16,17-19 0,-17-17-16,-1 0 0</inkml:trace>
  <inkml:trace contextRef="#ctx0" brushRef="#br0" timeOffset="437021.6233">16563 16792 0,'18'-17'15,"-1"17"-15,1 17 16,17-17-16,-17 0 16,-1 18-16,1-18 0,17 0 15,-17 18-15,0-1 16,-1 1-16,1 17 15,0 0-15,-18 18 16,17-17-16,-17-1 0,0-18 16,0 1-16,0 17 15,0-17 1,-35-18 0,17 0-16,1 0 0,-1 0 15,-35-18-15,35 18 16,1 18-16,-1-18 15</inkml:trace>
  <inkml:trace contextRef="#ctx0" brushRef="#br0" timeOffset="438028.2819">17057 17604 0,'0'-18'0,"0"0"15,0 1-15,-18 17 16,18-18-16,18 36 31,17 35-15,0-18-16,36 18 15,-18-36-15,-18 19 16,18-19-16,-18 1 0,36 35 16,-36-35-16,0-1 15,1 1-15,-19-1 16</inkml:trace>
  <inkml:trace contextRef="#ctx0" brushRef="#br0" timeOffset="438235.0001">17357 17480 0,'-53'71'16,"-18"35"-16,36-54 0,-18 54 15,53-70-15,-18 16 16,18-34-16,18 17 16,17-35-16</inkml:trace>
  <inkml:trace contextRef="#ctx0" brushRef="#br0" timeOffset="438753.3296">17604 16986 0,'-18'0'16,"0"18"-1,1 0-15,17 52 16,0-35-16,17 36 16,-17-53-16,53 17 15,-35-18 1,35 1-16,-36 0 16,36-18-16,-35-18 15</inkml:trace>
  <inkml:trace contextRef="#ctx0" brushRef="#br0" timeOffset="438901.4163">17780 17233 0,'0'18'16,"18"17"-1,-1-17 1,1-1-16,0-17 0</inkml:trace>
  <inkml:trace contextRef="#ctx0" brushRef="#br0" timeOffset="439051.6643">17815 17039 0,'-17'0'15</inkml:trace>
  <inkml:trace contextRef="#ctx0" brushRef="#br0" timeOffset="439241.1865">17903 17004 0,'36'53'16,"-1"0"-16,18 0 15,-18 0 1,-17-18 0,-18-18-16,-18 19 0</inkml:trace>
  <inkml:trace contextRef="#ctx0" brushRef="#br0" timeOffset="439675.3302">18503 17427 0,'18'18'31,"-1"-18"-31,19 0 16,-1 0-16,0 0 0,-17 0 0,17 0 15,1 0-15,-1 0 16,-18 18-16</inkml:trace>
  <inkml:trace contextRef="#ctx0" brushRef="#br0" timeOffset="439790.9885">18538 17639 0,'18'35'15,"17"-35"1,1 0-16,34 0 15,36-17 1</inkml:trace>
  <inkml:trace contextRef="#ctx0" brushRef="#br0" timeOffset="440487.5864">19368 17339 0,'-36'-18'15,"1"1"1,17 17 0,36 0 15,0 0-31,17 0 0,18 17 15,-18-17-15,0 0 16,1 18-16,17 0 16,-36-1-16,1 1 0,-1 17 15,1-17 1,-18 17-16,0 18 16,0-18-16,0 1 0,-18-1 15,18-17-15,0 17 16,0-18-1,18 19 1,0-36-16,-1 17 0,1-17 16,0 18-16,-1-18 0,19 18 15,-19-18 1,-34 0 0</inkml:trace>
  <inkml:trace contextRef="#ctx0" brushRef="#br0" timeOffset="440648.0335">19385 17621 0,'35'0'0,"1"0"16,-1 0-16,36 0 15,-19 0-15,-16-17 0,52-1 16,-53 0-16</inkml:trace>
  <inkml:trace contextRef="#ctx0" brushRef="#br0" timeOffset="444296.0567">19879 16845 0,'18'0'31,"-1"0"-15,1 0-16,35-17 15,-35 17-15,17 0 16,-18-18-16,1 18 15,-18 18 1</inkml:trace>
  <inkml:trace contextRef="#ctx0" brushRef="#br0" timeOffset="444534.4457">19914 16845 0,'0'18'15,"0"-1"-15,0 19 16,-17-1 0,17-17-16,0 35 15,0-36-15,0 1 0,35 17 16,-17-35-16,-1 0 16,1 18-16,0-18 0,-1 0 15,18 0-15,-17 0 16,0 0-1</inkml:trace>
  <inkml:trace contextRef="#ctx0" brushRef="#br0" timeOffset="444812.9871">20232 16933 0,'0'18'16,"0"35"-1,0-35-15,17 17 16,1-18-16,0 1 16</inkml:trace>
  <inkml:trace contextRef="#ctx0" brushRef="#br0" timeOffset="445363.6372">20355 16810 0,'18'0'31,"0"-18"-16,-1 18-15,18-17 0,1 17 16,-19 0 0,1-18-16,0 18 0,-1 18 15,-17 17 1,0 0-16,0-17 0,-17 52 16,17 1-1,0-36-15,17 0 16,-17-17-16,18 35 15,-18-35-15,0-1 16,-18-17 0,1-17-1,-1 17-15,0-18 0,-35 0 16,36 18-16,-1 0 16</inkml:trace>
  <inkml:trace contextRef="#ctx0" brushRef="#br0" timeOffset="445919.9102">20937 16775 0,'0'-18'16,"-17"18"0,-1 0-1,-17 53-15,0 17 16,17-34-16,18 52 16,0-53-16,18 18 15,-1-35-15,18-1 16,1 1-1,-1-18-15,18-18 16,-18 1-16</inkml:trace>
  <inkml:trace contextRef="#ctx0" brushRef="#br0" timeOffset="446063.311">21078 17022 0,'0'52'15,"0"-34"1,18 0-16,35-18 16</inkml:trace>
  <inkml:trace contextRef="#ctx0" brushRef="#br0" timeOffset="446193.2174">21061 16739 0,'0'-17'0</inkml:trace>
  <inkml:trace contextRef="#ctx0" brushRef="#br0" timeOffset="446387.4971">21255 16722 0,'35'88'15,"18"-18"1,-18 1 0,1 0-16,-36-36 15,0 35 1,-36-34-16</inkml:trace>
  <inkml:trace contextRef="#ctx0" brushRef="#br0" timeOffset="452065.7351">17339 16792 0,'0'-17'125,"0"-1"-109,0-17 0,0 17-16,0 0 0,18-35 15,-18 18-15,0 0 16,0-18-16,-18 18 15,18-18-15,0 35 16,-18 1-16,18-1 0,-17 0 16,-1 18-1,0 0 1,1 0 0,-1-17-16,1 17 15,-1 0-15,0 0 16,-35 0-16,36 0 15,-1 0-15,-17 0 0,-18 0 16,18 0-16,17 0 16,-53 0-1,19 0-15,16 0 0,-34-36 16,34 19-16,-34-1 16,-18 0-1,35 18-15,-88-17 16,70 17-16,-17 17 0,-71-17 15,71 18-15,-88 0 16,-18-1 0,105-17-16,-17 18 15,1-18-15,-89 35 16,88-35-16,18 18 0,-18 0 16,0-1-16,-88 18 15,106-35-15,0 18 16,-1 0-16,1-1 0,-88 1 15,88 0 1,-1-1-16,-69 1 0,69 0 16,-87 17-16,88-18 15,-71 1 1,71-18-16,-71 18 16,71-1-16,-71 1 15,71-18-15,-71 18 16,89-18-16,-19 0 15,19 17-15,-1-17 0,-87 18 16,87 0-16,-70 17 16,70-17-16,1 17 15,-71 0-15,70 0 16,1-17-16,-71 35 16,70-35-16,0 17 0,18 0 15,-17-17-15,-54 52 16,72-34-16,-1-1 15,17 0-15,-17 0 0,18 1 16,0-19-16,0 19 0,-1-1 16,1 0-16,17 0 0,1 1 15,-36 34 1,35-34-16,-17 16 16,17-34-16,-35 17 15,36-17-15,-36 0 16,35-1-16,-52 1 15,34-18-15,-34 35 16,17-17-16,-35-1 16,35 1-16,-53 0 15,53-1-15,-70 1 16,70 0-16,-71-1 16,54 1-1,-1 0-15,18-1 0,-17-17 16,-36 18-16,35 0 15,18-1-15,0 1 0,-52-1 16,69 1-16,-34 17 16,34-17-1,1-18-15,-18 18 16,36-18-16,-19-18 16,36 0-1,0-17-15,0 17 16,0 1-16,18-1 15,0 1-15,-18-19 0,17 19 16,1-1-16,17-35 16,-35 35-16,35-35 15,-35 36-15,0-1 0,18 1 16,-18-19-16,0 1 16,-18 17-16,18-17 15,0 17-15,-17 1 0,17-18 16,-18 35-16,18-18 15,0 0-15,0 1 16,18 17 0</inkml:trace>
  <inkml:trace contextRef="#ctx0" brushRef="#br0" timeOffset="452353.9764">8167 17709 0,'17'-35'15,"19"0"-15,17-53 16,-36 52-16,36-34 16,-35 35-16,17-1 15,0 1 1,1 0-16,-19 35 15,1 35 1,0 0-16,-1-17 0,19 35 16,-19-18-1,18-17-15,18 17 16,-35-35-16,0 18 0,-1-18 16</inkml:trace>
  <inkml:trace contextRef="#ctx0" brushRef="#br0" timeOffset="456348.2256">20532 16457 0,'0'0'0,"17"0"32,1-18-17,-18 1 1,0-1-16,0 1 16,0-1-16,-35 0 15,17 18-15,0-17 16,18-1-1,18-17 1,-18 17-16,18 0 16,-1 1-16,1-1 0,0 1 0,-1 17 15,1-18-15,17 18 16,-17 0-16,-1 0 16,19 0-16,-1-18 15,-17 18-15,35 0 16,-18 0-16,0 0 0,-17 0 15,35 0 1,-18 0-16,35 18 16,-52-18-16,35 18 15,-18-18-15,1 17 16,-1 1-16,18-18 16,-36 0-16,54 17 15,-18-17-15,35 0 16,-53 18-16,71 0 15,-53-18-15,53 17 16,-35 1-16,52 0 16,-52-18-16,87 17 15,-87-17-15,88 18 16,-89 0 0,89-1-16,-89-17 15,89 35-15,-88-17 16,-1 0-16,19-18 0,-19 17 15,71 1 1,0-18-16,-70 18 16,17-18-16,36 17 15,-54 1-15,-17 0 0,70 17 16,-70-18-16,124 36 16,-124-35-1,17 0-15,54 17 16,-71-17-16,17-1 15,-17 1-15,71 17 16,-72-17-16,1-1 0,18 1 16,-18 0-16,0-1 0,70 1 15,-70 0-15,18-18 16,52 17 0,-52 1-16,-18-18 0,70 35 15,-70-35 1,18 18-16,52-1 0,-70-17 15,70 18 1,-52 0-16,53-18 16,-72 0-16,72 17 15,-71-17-15,53 36 16,-53-36-16,52 17 16,-34 1-16,35-18 15,-53 0-15,-18 0 16,18 0-16,35 18 15,-35-18-15,-18 17 16,1-17-16,16 18 0,1-18 0,-17 17 16,17-17-16,52 18 15,-52-18-15,18 0 16,35 18-16,17-18 16,-52 17-16,52 1 15,-52-18-15,70 18 16,-71-1-1,1-17-15,88 0 16,-89 18-16,19-18 0,52 0 16,-53 0-16,-18 18 15,19-18-15,69 17 16,-69-17-16,69 18 16,-52 0-16,53-18 15,-71 17-15,71-17 16,-89 0-16,19 18 15,52-18-15,-71 0 16,1 17-16,70-17 16,-71 0-16,-17 0 15,18 0-15,-18 0 0,70 0 16,-70 0-16,0 0 16,35 0-16,-35 0 15,18 0-15,-36 0 16,-17 0-16,17-17 15,-17 17-15,35 0 16,-36 0-16,1 0 16,-1 0-1,-17-18-15,-17 18 16,17-17-16,0-1 31,0 0-15,0 1 31,0-1 0,17 18 62,-17-18-31,18 18-62,0 0 15,-1 0 0,-17-17-15,0-1 78,0 0-79,18 18 1,-18-17-16,0-1 15,0 0 1,0 1 0,0-1-1,0 1 1,0-1-16,0 0 16,0 1-16,18-1 15,-18-17 1,0 17-16,0 0 15,0 1-15,0-1 16,0 1-16,0-19 0,0 19 16,17-36-16,-17 17 0,0-69 15,18 34-15,0-70 16,-1 53-16,1-89 16,-1 89-16,1-88 15,-18 88-15,18-54 16,-18 90-16,0-72 15,0 89-15,17-71 16,-17 71-16,18-71 16,-18 71-16,18-54 15,-18 36 1,17-35-16,-17 71 16,0-36-16,0 35 15,0 0-15,0 1 63</inkml:trace>
  <inkml:trace contextRef="#ctx0" brushRef="#br0" timeOffset="456703.0127">31644 15187 0,'-17'0'15,"34"0"1,1-18-16,17-17 0,0 0 16,1-18-16,17-35 15,-18 35-15,-18 0 0,19-18 16,-1 1 0,-35 52-16,18 18 15,-1-17-15,1 34 16,0 18-16,17 36 15,0-18-15,0-18 0,18 18 16,18 35 0,17 1-16,-53-72 15,-17 18-15</inkml:trace>
  <inkml:trace contextRef="#ctx0" brushRef="#br1" timeOffset="474136.4972">9543 4674 0,'17'71'0,"1"17"16,-18-35-1,0 70-15,0-70 16,0-17-16,0 17 0,18 17 16,-18-52-16,0 17 15</inkml:trace>
  <inkml:trace contextRef="#ctx0" brushRef="#br1" timeOffset="474410.0747">9278 4886 0,'0'-18'16,"35"-35"-16,-17 36 15,35-36 1,-18 18-16,-17-18 0,35-36 16,-18 54-16,0-35 15,-35 52-15,18 18 16,0 18-16,-1 52 16,18-35-16,18 71 15,-17-70-15,-1-1 16,0 0-16,1 0 0,16 1 15</inkml:trace>
  <inkml:trace contextRef="#ctx0" brushRef="#br1" timeOffset="475304.7559">20849 4621 0,'0'0'15,"0"36"-15,18 52 16,-18-35-16,0 70 16,0-52-16,0 52 15,0-52-15,17 17 16,-17-53-16,18 18 15,-18-70 1,0-19 0</inkml:trace>
  <inkml:trace contextRef="#ctx0" brushRef="#br1" timeOffset="475556.1222">20514 4710 0,'53'17'16,"18"-17"-16,-19 0 16,37-35-1,-36 17-15,-18 1 0,18-36 16,-36 35-16,1-17 16,-18 17-1,18 53 1,-18-17-16,17 70 15,1-52-15,0-1 16,17 18-16,0-18 0,0 0 0</inkml:trace>
  <inkml:trace contextRef="#ctx0" brushRef="#br1" timeOffset="476500.2106">31891 4586 0,'18'0'15,"-1"18"1,1 17-1,-18 0-15,0 18 0,18 88 16,-18-70 0,0 17-16,0 71 0,0-89 15,0 1-15,0 17 16,0-35 0,0-35-16,0-36 15</inkml:trace>
  <inkml:trace contextRef="#ctx0" brushRef="#br1" timeOffset="476785.4942">31485 4921 0,'-17'0'0,"34"0"16,1 0-16,0-17 15,17-1-15,18-17 0,53-36 16,-53 18-16,17-35 16,-35 53-1,-17-1-15,0-16 16,-1 34-16,-17 53 16,18 36-1,0-18-15,35 35 16,-18-35-16,0 0 0,18 35 15</inkml:trace>
  <inkml:trace contextRef="#ctx0" brushRef="#br1" timeOffset="480460.6254">22666 15134 0,'0'18'0,"0"-1"15,0 54-15,0-18 16,18 35-1,-1-53-15,-17 1 0,36 34 16,-36-34-16,17-19 16,18 1-16,-35-36 15</inkml:trace>
  <inkml:trace contextRef="#ctx0" brushRef="#br1" timeOffset="480727.0686">22401 15240 0,'18'0'31,"0"0"-31,17 0 16,-17-18-16,52-17 16,-52 0-16,17 17 0,-17 1 15,-1-1-15,-17 0 16,18 1-16,-18-1 15,0 36 1,0 35 0,18-18-16,17 18 15,-17-18-15,17 0 16,0 1-16,-17-36 16</inkml:trace>
  <inkml:trace contextRef="#ctx0" brushRef="#br1" timeOffset="481312.7831">22789 15840 0,'0'35'16,"0"36"-1,18-19-15,-18 54 16,18-70-16,-1 52 16,-17-53-16,0 0 15,0-17 1,0-36-1,0-17-15,18-18 16,0 36-16,-1-19 16,1 19-16,17 17 15,0 0-15,-17 17 16,0 1-16,-18 17 16,0-17-16,-36 17 15,19-17-15,-36-1 16,18 1-16,-18-18 15,35 0 1,18-35-16,0-1 16</inkml:trace>
  <inkml:trace contextRef="#ctx0" brushRef="#br1" timeOffset="481547.5623">23019 15716 0,'35'0'0,"-17"0"16,-1-17-16,1 17 0,17-18 15,-17 18 1</inkml:trace>
  <inkml:trace contextRef="#ctx0" brushRef="#br1" timeOffset="481739.9271">23072 15699 0,'0'17'16,"0"1"-1,0 0-15,17 34 16,-17-34-16,18 35 16,-18-35-16,18 17 15,-1-35-15,1 18 16,0-18-16,-1 0 16,1 0-16</inkml:trace>
  <inkml:trace contextRef="#ctx0" brushRef="#br1" timeOffset="482013.5067">23354 15734 0,'0'18'0,"0"-1"16,0 18-1,0 1-15,18-1 16,-18-17-16,0-1 16,17 1-16,1-18 15</inkml:trace>
  <inkml:trace contextRef="#ctx0" brushRef="#br1" timeOffset="482290.6161">23442 15593 0,'18'35'16,"17"0"-1,-35-17-15,53 17 16,-35 1-16,-1-1 16,1-18-16,-1 19 15,-17-19-15,0 1 16,-17 0-16,-1-1 16,-17-17-16,0 18 15,17-18-15,-17 0 16,17 0-16</inkml:trace>
  <inkml:trace contextRef="#ctx0" brushRef="#br1" timeOffset="482818.135">25135 15346 0,'0'-18'0,"0"71"31,0-35-31,0 35 0,18-18 0,0 53 16,-1-35-16,1-18 15,17 18 1,-17-35-16,0 0 16,-1-18-16</inkml:trace>
  <inkml:trace contextRef="#ctx0" brushRef="#br1" timeOffset="483096.5453">25030 15522 0,'17'-35'16,"1"-36"-1,0 54-15,-18-19 0,17 1 16,1 18 0,-1 17-1,1 17 1,0 1-16,-1-18 15,1 17 1,17 1-16,1 0 16,-36-1-1,35 1-15,-18 0 16</inkml:trace>
  <inkml:trace contextRef="#ctx0" brushRef="#br1" timeOffset="483782.301">22137 16034 0,'-18'0'16,"36"0"-16,-1 17 16,1-17-16,35 0 15,-35 0-15,-1 0 0,1 0 16,0 0-1</inkml:trace>
  <inkml:trace contextRef="#ctx0" brushRef="#br1" timeOffset="483891.3858">22190 15998 0,'35'71'15,"-17"-36"-15,-1 1 16,1-36-16</inkml:trace>
  <inkml:trace contextRef="#ctx0" brushRef="#br1" timeOffset="484675.7065">24818 16281 0,'18'0'0,"-1"17"15,1-17-15,17 0 16,-17 0-16,17 0 0,-17 0 15,-1 0-15,1 0 0,0 0 16,-1 0 0</inkml:trace>
  <inkml:trace contextRef="#ctx0" brushRef="#br1" timeOffset="484832.181">24959 16175 0,'0'53'0,"35"0"16,-35-18-16,36 36 16,-19-54-1,1 1-15,0-1 0</inkml:trace>
  <inkml:trace contextRef="#ctx0" brushRef="#br1" timeOffset="485153.7767">25188 16193 0,'0'70'16,"18"18"0,0-17-16,-18-54 15,17 19-15,1-72 31,0 1-31,-18 18 16,35-19-16,-35 19 16,17 17-16,1 0 0,0 17 15,-18 19 1,0-19-16,-18 36 16,18-35-16,-18 17 15,1-35-15,-1 0 16,18-35-1,0 17-15</inkml:trace>
  <inkml:trace contextRef="#ctx0" brushRef="#br1" timeOffset="485367.1903">25453 15822 0,'18'18'16,"17"-1"-1,0-17-15,18 0 16,-18 0 0</inkml:trace>
  <inkml:trace contextRef="#ctx0" brushRef="#br1" timeOffset="485476.5546">25541 15875 0,'-18'18'0,"36"-36"0,-53 53 0,35 18 16,0-18-16,0 1 16,53 17-16,0 0 15,-36-53-15,19 17 16,-19-17-16,19 0 16</inkml:trace>
  <inkml:trace contextRef="#ctx0" brushRef="#br1" timeOffset="485634.0365">25718 15946 0,'17'35'0,"1"18"16,-18-36-1,17-17-15,1 0 0,0 0 16</inkml:trace>
  <inkml:trace contextRef="#ctx0" brushRef="#br1" timeOffset="485904.9439">25841 15840 0,'18'0'15,"35"-18"-15,-1 18 16,-34 0-16,17 35 15,-17-17 1,0 0-16,-1 52 16,-17-52-16,0 17 0,0-17 0,0 17 15,0-17 1,-17-18 0,-1 0-16,0 0 15,1 0-15,-19-18 16,19 0-16,17 1 15</inkml:trace>
  <inkml:trace contextRef="#ctx0" brushRef="#br1" timeOffset="486711.8">27799 15558 0,'0'17'15,"0"36"1,0-18-16,18 18 0,-18-17 15,17 52-15,1-53 16,-1 0-16,19 18 16,-36-35-16,17-18 0,-17 17 15,18-17-15,-18-17 16</inkml:trace>
  <inkml:trace contextRef="#ctx0" brushRef="#br1" timeOffset="486971.8369">27640 15593 0,'0'-18'16,"35"1"-1,1-1-15,17-17 16,-18-1-16,-17 19 16,-1-1-16,1 0 15,-18 36 16,0 17-31,0-17 16,17 35-16,1-35 16,0-1-16,17 18 15,-35-17-15,18 17 16,-1-17-16,1 0 0</inkml:trace>
  <inkml:trace contextRef="#ctx0" brushRef="#br1" timeOffset="487186.1074">27675 16492 0,'18'18'16,"0"-18"-16,17 0 15,-17-18-15,52 1 16,-52-1-16,17 0 16,-17 1-16</inkml:trace>
  <inkml:trace contextRef="#ctx0" brushRef="#br1" timeOffset="487333.1676">27764 16316 0,'0'35'15,"17"18"-15,1 0 16,-18-18-16,35 18 16,-35 18-1,0-36-15</inkml:trace>
  <inkml:trace contextRef="#ctx0" brushRef="#br1" timeOffset="487980.0825">28134 16175 0,'18'70'0,"-18"19"15,17-1 1,-17-35-16,18 17 15,-18-34-15,0-19 16,0 1 0,0-36-16,0 1 0,18-19 15,-18 1-15,0 17 16,53-17 0,-1 35-1,1 53-15,-17 0 16,-19-18-1,-17-17-15,-17 17 16,-19-17-16,19-1 0,-36 1 16,35-18-16,-17-18 15,17 18 1,1-53-16,17 36 16</inkml:trace>
  <inkml:trace contextRef="#ctx0" brushRef="#br1" timeOffset="488187.636">28434 15998 0,'35'0'16,"0"0"-16,1 0 15,-1 0-15,-17-17 0,-1 17 16,19 0 0</inkml:trace>
  <inkml:trace contextRef="#ctx0" brushRef="#br1" timeOffset="488334.0725">28540 16016 0,'0'53'16,"0"18"-1,17-36-15,1 35 16,0-34 0,17-19-16,-17 1 15,-1-18-15</inkml:trace>
  <inkml:trace contextRef="#ctx0" brushRef="#br1" timeOffset="488501.2308">28698 16104 0,'18'71'15,"-18"-36"1,18-17-16,17-18 16,-17 17-16,17-17 15</inkml:trace>
  <inkml:trace contextRef="#ctx0" brushRef="#br1" timeOffset="488787.8608">28857 15998 0,'0'-17'16,"18"-1"-1,17 18 1,-17 0-16,-1 18 0,1-1 15,-18 1-15,18 17 0,-1-17 16,-17 17-16,36 36 16,-36-53-16,17 17 15,1 0-15,-18 0 0,0 1 16,18 17-16,-18-36 16,0 18-16,-18-35 15,0 0 1,1 0-16,-36-17 15,35-1-15,-17 1 16</inkml:trace>
  <inkml:trace contextRef="#ctx0" brushRef="#br0" timeOffset="510835.8452">864 15593 0,'-17'0'16,"34"0"0,19 17-1,-1-17-15,35 36 16,-52-19-16,0-17 15,-1 18-15,19 35 16,-36 0 0,0 0-16,-36 35 15,19-35-15,-1 70 16,18-70-16,-18 53 16,36-53-16,0 35 15,-1-53-15,36 18 16,-35-35-16,35 0 15,-36-18-15,19 0 16,-19 0-16,1 0 16,-18-18-1,-18 0 1</inkml:trace>
  <inkml:trace contextRef="#ctx0" brushRef="#br0" timeOffset="511028.9597">811 16245 0,'-17'0'0,"34"0"16,36 0-16,-17 0 16,69-17-16,-52-1 15,-17 18-15,52-35 16,-53 17-16,0-17 15</inkml:trace>
  <inkml:trace contextRef="#ctx0" brushRef="#br0" timeOffset="511258.6947">1252 15381 0,'18'-18'16,"0"1"-16,-1-1 0,36 1 15,-35-1-15,-1 18 16</inkml:trace>
  <inkml:trace contextRef="#ctx0" brushRef="#br0" timeOffset="511419.5439">1323 15452 0,'0'53'16,"18"-18"-16,-18 0 16,35 18-16,-18-18 15,19 1 1,-36-19-16,17 1 15,1-18-15,-18 18 16,18-18-16</inkml:trace>
  <inkml:trace contextRef="#ctx0" brushRef="#br0" timeOffset="511581.3615">1517 15505 0,'18'53'16,"-1"-18"0,1-35-16,17 17 15,-35-34-15</inkml:trace>
  <inkml:trace contextRef="#ctx0" brushRef="#br0" timeOffset="511860.6045">1640 15275 0,'18'-17'0,"35"-1"16,-35 18-16,-1 0 15,19 0 1,-19 18-16,18 17 16,-35 0-16,18-17 0,0 52 15,-18-34-15,35 17 16,-17-18-16,-1 0 15,-17-17-15,-17-1 16,-1-17 0,0 0-16,1 0 15,-36 0 1,35 0-16,1 18 16</inkml:trace>
  <inkml:trace contextRef="#ctx0" brushRef="#br0" timeOffset="512087.7626">2134 15822 0,'53'0'16,"-35"0"-16,35 0 15,-36-18-15,1 18 16</inkml:trace>
  <inkml:trace contextRef="#ctx0" brushRef="#br0" timeOffset="512220.6651">2187 16087 0,'71'17'0,"-1"-34"15,-17-19 1,-35 19-16</inkml:trace>
  <inkml:trace contextRef="#ctx0" brushRef="#br0" timeOffset="513906.497">2611 15487 0,'0'-18'16,"0"1"-16,0 34 31,0 54-15,0-18-16,17 106 15,-17-54 1,0 1-16,18 88 15,-1-141-15,19 35 16,-19-70-16,19 17 16,-19-35-16,19-17 15,-19-1-15,36-35 16,-53 18-16,18 0 16,-18 17-16,0-35 15,17 35-15,1 36 16,0 35-1,-1-35-15,36 17 16,-35-18-16,17 1 16,-17-18-1,17 0-15,-17-18 16,-1-17-16,-17 18 16,-17-54-16,17 36 15,-36-18 1,19 17-16,-18-34 15,35 35-15</inkml:trace>
  <inkml:trace contextRef="#ctx0" brushRef="#br0" timeOffset="514140.0184">3104 15275 0,'36'0'15,"-19"0"-15,54 0 16,-18 0-16,0 0 16,-36 0-1,1-17-15,0-1 16</inkml:trace>
  <inkml:trace contextRef="#ctx0" brushRef="#br0" timeOffset="514284.3599">3193 15416 0,'17'89'16,"19"-19"0,-19-35-16,36 18 15,-35-35-15,-1-18 0,1 18 16,0-18-16,17 0 15,-17-18-15</inkml:trace>
  <inkml:trace contextRef="#ctx0" brushRef="#br0" timeOffset="514479.9079">3493 15416 0,'0'53'16,"0"0"-16,0-17 16,0-19-16,17 1 15,18-18 1,-17-18 0</inkml:trace>
  <inkml:trace contextRef="#ctx0" brushRef="#br0" timeOffset="514728.3542">3598 15293 0,'36'0'15,"-1"-18"1,-17 18-16,34 0 16,-34 36-16,0-19 0,-1 54 15,-17-36 1,18 18-16,-18-18 15,0-17-15,0 0 16,0-1-16,-18-17 0,1 18 16,-1-18-16,0 0 15,1 0 1,-1 0-16,18-18 16</inkml:trace>
  <inkml:trace contextRef="#ctx0" brushRef="#br0" timeOffset="515007.1097">3951 15505 0,'0'35'0,"18"-17"15,35 70-15,-18-35 16,0 0-16,18-1 0,-18 19 16,54 52-1,-36-87-15,-18 17 0,18 17 16,-36-34-16,19-1 16,-36-18-16,-18-17 15</inkml:trace>
  <inkml:trace contextRef="#ctx0" brushRef="#br0" timeOffset="515213.7386">4322 15610 0,'-36'124'0,"1"-54"15,-53 72 1,53-54-16,17 0 0,-17-17 0,17 17 16,18-35-16,0-18 15,18 0-15,17-17 16</inkml:trace>
  <inkml:trace contextRef="#ctx0" brushRef="#br0" timeOffset="515779.4626">4798 15893 0,'17'17'47,"19"-17"-31,-19 0-16,54 0 15,-53 0-15,34-17 16,-34 17-16,0-18 15</inkml:trace>
  <inkml:trace contextRef="#ctx0" brushRef="#br0" timeOffset="515947.8012">4904 15822 0,'0'71'15,"17"34"1,1-69-16,17 70 16,-17-89-16,-1 19 0,1-36 15</inkml:trace>
  <inkml:trace contextRef="#ctx0" brushRef="#br0" timeOffset="516351.9506">5098 15399 0,'17'88'15,"19"18"1,-19-53-16,1-18 0,17 88 15,-17-70-15,-1 36 16,-17-54-16,0-18 16,0-34-1,0-1 1,18 1-16,-18-1 0,18 18 16,17 0-16,18 35 15,-18-17-15,0-1 0,-17 19 16,0-19-16,-1 1 15,-17 0-15,-17-1 16,-19-17-16,-16 18 16,16-18-16,-34-18 15,52 1-15,0-19 16,18 1 0</inkml:trace>
  <inkml:trace contextRef="#ctx0" brushRef="#br0" timeOffset="516592.1716">5398 15346 0,'0'-18'15,"17"18"-15,18-17 16,-17-1-16,35 0 16,-35 18-1</inkml:trace>
  <inkml:trace contextRef="#ctx0" brushRef="#br0" timeOffset="516769.1398">5468 15293 0,'-18'53'0,"18"17"16,18-34-16,-18 17 15,18-18-15,-1 0 16,-17-17-16,18-18 16,0 17-16,-1-17 15,1 0-15,0 0 16,-1-17-16,1-1 0</inkml:trace>
  <inkml:trace contextRef="#ctx0" brushRef="#br0" timeOffset="516941.3233">5662 15363 0,'0'36'16,"0"-19"-1,18 36-15,-18-35 16,17 0-16,-17-1 0,18 1 16,0-18-16</inkml:trace>
  <inkml:trace contextRef="#ctx0" brushRef="#br0" timeOffset="517253.3034">5750 15222 0,'18'0'15,"0"0"1,-1 0-16,1 0 16,-1 0-16,1 0 0,0 18 15,-1-18-15,1 53 16,-18-18-16,18 0 0,-18 36 15,17-36 1,-17 1-16,18-1 16,0-17-16,-18-1 0,17 1 15,-34-18 1,-1-18 0,-17 18-16,17 0 15,0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26:10.49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9031 4657 0,'18'-18'16,"17"0"-16,53-35 15,-35 18-15,18-18 16,-1 0-16,1 0 0,88-88 16,-71 88-16,71-88 15,-71 88 1,-35 0-16,52-35 15,-87 71-15,0-1 0,-18-17 16,-18 35 0</inkml:trace>
  <inkml:trace contextRef="#ctx0" brushRef="#br0" timeOffset="353.7695">9402 3986 0,'-36'36'15,"1"17"1,-88 70-1,87-70-15,1-18 0,-18 18 16,18 0-16,-1 0 0,19 0 16,-18-18-16,17 36 15,0-36-15,18 0 0,36 36 16,34-36 0,1-17-16,-18-18 15,17 0-15,54 0 16,-54 0-16,54-35 15,-71 35-15</inkml:trace>
  <inkml:trace contextRef="#ctx0" brushRef="#br0" timeOffset="2415.5369">16792 2963 0,'-17'0'16,"17"-17"-16,-36 17 16,19-18-16,-19 18 0,-17-18 15,18 1-15,-18 17 16,18-18-16,-36 18 0,-52 0 15,70 0-15,-70 0 16,70 0 0,0 0-16,0 0 0,18 18 15,-36-1-15,36-17 16,-18 36 0,35-36-16,1 17 0,17 1 15,0 0 1,17-1-1,1 19-15,-1-1 16,1 0-16,0 0 0,-18 1 16,17-1-16,1 53 15,-18-53-15,0 18 16,0 0-16,0 0 0,18 53 16,-18-53-16,0 0 15,0 0-15,0 0 16,17 123-16,-17-123 15,18 88 1,-18-88-16,0 18 0,0 70 16,18-71-1,-18 1-15,17 70 0,-17-71 16,18 1-16,-18 0 0,0 87 16,0-87-16,17 88 15,-17-71 1,18 88-16,-18-105 15,0 105-15,0-88 16,0 1-16,0 87 16,0-88-16,0 0 0,0 89 15,0 17 1,18-106-16,-18 0 16,0 0-16,0 89 15,0-71-15,0 70 16,0-88-16,0 18 15,-18 88-15,0-88 0,18-18 16,-17 88 0,17-87-16,0-1 0,-18 88 15,18-88 1,-17 1-16,-1 105 16,18-106-16,0 0 0,-18 88 15,18-87-15,0-1 16,0-18-16,0 18 0,0-17 15,0 0-15,0 70 16,0-88-16,-17 17 0,17 54 16,0-71-1,0 17-15,0-17 0,0 0 16,0-18-16,17 53 16,-17-52-16,0 17 15,18-18-15,-18-17 16,18 17-16,-1-18 15,1 1-15,-18 0 0,17-1 16,19-17-16,-1 18 16,18-36-16,-18 1 15,53-19-15,-35 19 16,-17-1-16</inkml:trace>
  <inkml:trace contextRef="#ctx0" brushRef="#br0" timeOffset="12949.7453">11712 10830 0,'18'-17'31,"35"-1"-16,0-17-15,17 17 0,89-52 16,-71 34-16,18-17 16,0 18-16,88-53 15,-88 35-15,52-18 16,-87 54-16,-18-1 0,-18 0 16,-17 1-16,-36 34 15</inkml:trace>
  <inkml:trace contextRef="#ctx0" brushRef="#br0" timeOffset="13328.8113">12100 10231 0,'0'17'32,"-53"54"-17,0-18-15,1 17 0,-54 54 16,53-71-1,0 0-15,-35 35 16,52-35-16,19-18 0,-1 18 16,18-18-16,0-17 0,53 35 15,0-36 1,0 1-16,88-18 16,-53 0-16,18 0 0,88-18 15,-123 18 1</inkml:trace>
  <inkml:trace contextRef="#ctx0" brushRef="#br0" timeOffset="16545.4257">17639 5468 0,'-18'0'16,"18"-18"-1,53 1 16,-18 17-31,18 0 0,0-18 16,0 18-16,53-17 16,-53 17-16,-18 0 0,53 0 15,-35-18 1,-35 18-16,-18-18 16</inkml:trace>
  <inkml:trace contextRef="#ctx0" brushRef="#br0" timeOffset="16785.7436">18027 5098 0,'18'0'16,"-1"17"-16,1 1 0,17 35 16,0-36-1,1 19-15,17 17 16,-36-18-16,1-17 0,-18 17 15,0 35-15,0-52 16,-18 17-16,1 1 0,-1-1 16,0-17-16,-35 17 15,36-18-15,-1 1 16</inkml:trace>
  <inkml:trace contextRef="#ctx0" brushRef="#br0" timeOffset="17292.7389">17586 6932 0,'18'0'31,"-1"0"-31,19 18 16,34-1-1,-35 1-15,18 0 16,0-1-16,18-17 0,-18 0 16,53 0-16,-54 0 15,-16-17-15,-1-1 16,0 18-16,-17-18 0</inkml:trace>
  <inkml:trace contextRef="#ctx0" brushRef="#br0" timeOffset="17542.2888">18027 6720 0,'35'18'16,"-17"0"-16,52-1 0,-34 1 16,17 0-16,-18-1 15,0 1-15,-17 0 0,-1-1 0,19 36 16,-36-35-1,0 17-15,-18 0 0,-17-17 16,17 17-16,-52 18 16,34-18-16,1 1 0,0-19 15,0 36 1,17-35-16,18 0 0</inkml:trace>
  <inkml:trace contextRef="#ctx0" brushRef="#br0" timeOffset="18198.6724">17551 8537 0,'17'-17'31,"1"17"-16,0 0-15,-1 0 16,19 17-16,-19-17 16,54 18-16,-1 0 15,-17-18-15,35-18 16,-52 18-16,-1 0 16,0-18-1,-17 18-15</inkml:trace>
  <inkml:trace contextRef="#ctx0" brushRef="#br0" timeOffset="18538.7433">17780 8290 0,'18'18'16,"35"17"-16,-36-17 15,71-1-15,-52 1 16,-1 0-16,53 17 16,-53-17-16,-17-1 0,0 1 15,-1 17 1,-17-17-16,-35 35 15,17-18-15,-17 0 0,0 1 16,-36 17 0,54-18-16,-19-18 0,19 1 15,17 0-15,17-18 16</inkml:trace>
  <inkml:trace contextRef="#ctx0" brushRef="#br0" timeOffset="19444.6381">17480 9984 0,'-17'0'16,"34"0"-16,18 17 16,54-17-16,-19 0 15,54-17 1,-54 17-16,71-18 16,-88 0-16,18 1 15,-36-1-15</inkml:trace>
  <inkml:trace contextRef="#ctx0" brushRef="#br0" timeOffset="19716.1554">17921 9772 0,'18'35'15,"-1"-17"-15,1 17 0,35-17 16,-35-1-16,52 1 15,-35 0-15,1-1 16,-19 1-16,1-18 0,-18 18 16,0 17-16,-18-17 0,1 17 15,-36 35-15,18-34 16,-36 17 0,36-18-16,17-18 0,0 1 15,18 0 1,18-18-16,0 17 0</inkml:trace>
  <inkml:trace contextRef="#ctx0" brushRef="#br0" timeOffset="20955.9565">13741 15540 0,'0'18'15,"17"-18"1,1 17-16,0-17 16,17 18-16,18-18 15,-18 0-15,-17 0 16,17 0-16,18 0 16,-35-18-16,17 1 15,-35-1-15,17 0 16,-17-88-16,18 53 15,-18-17-15,53-124 16,-18 70-16,1 1 0,52-159 16,-18 158-1,-17 1-15,35-36 16,-52 106-16,-19 18 0,1 0 16,-18 17-16,-18 36 15,1-1-15,-1 18 16</inkml:trace>
  <inkml:trace contextRef="#ctx0" brushRef="#br0" timeOffset="21386.3084">13935 15117 0,'0'-18'15,"-18"18"1,-17 18-16,-18 34 16,35-16-16,-17 17 15,0 0-15,-1-1 0,-16 54 16,34-70-16,18 17 16,0-18-16,18 18 15,-1-36-15,18 1 16,36 17-16,-18-35 15,0 18-15,35 0 16,-35-1-16,0 18 0,0 54 16</inkml:trace>
  <inkml:trace contextRef="#ctx0" brushRef="#br0" timeOffset="23754.3501">564 17092 0,'-35'0'16,"70"0"-1,54 0 1,-19 0-16,89-35 16,-71 17-16,0-17 15,18 0-15,106-18 16,-106 35-16,17-17 0,-17 0 15,17 17-15,-17 0 0,71 1 16,-124 17-16,-18 17 16</inkml:trace>
  <inkml:trace contextRef="#ctx0" brushRef="#br0" timeOffset="36099.1614">25841 12947 0,'-18'0'15,"1"0"-15,34 0 31,1 0-15,17 0-16,36 0 16,-18 0-16,17 0 15,107-18-15,-89 1 16,106-1-16,-106 18 16,0-18-16,0 18 0,54 0 15,-89 0-15,-1 0 16,1 0-16,-35 0 15</inkml:trace>
  <inkml:trace contextRef="#ctx0" brushRef="#br0" timeOffset="36562.3153">26176 12718 0,'-18'0'16,"1"0"-1,-1 0-15,-35 17 16,36 1 0,-19 0-16,-52 17 15,53-18-15,0 19 0,-18-19 16,0 36-16,18-35 15,17 17 1,18-17-16,0 35 16,18-36-16,-1 1 0,18 17 15,18-17-15,53 17 16,-35-17-16,-1 17 0,1-17 16,-1-1-16,-17 1 15</inkml:trace>
  <inkml:trace contextRef="#ctx0" brushRef="#br0" timeOffset="41483.6513">28945 4551 0,'-17'0'47,"17"-18"-31,-18 18-16,1-17 16,-19 17-1,1 0-15,0 0 0,-1 0 16,-17 0-16,1 0 0,-1 0 15,0 0-15,-18 0 0,1 17 16,-1-17-16,1 0 0,-107 0 16,107 0-16,-19 0 15,1 0-15,-88 0 16,70 0-16,18 0 16,-18 0-16,0 0 0,-123-17 15,123 17-15,-106 0 16,89 0-1,17 0-15,-106-18 16,89 0-16,17 18 0,-17 0 16,-107-17-16,107 17 15,-107-18-15,107 18 16,17-18-16,-123 1 16,123-1-16,-17 18 15,17-18-15,-18 18 0,-105 0 16,123 0-16,-17 0 15,-1 0-15,-105 18 16,105-18-16,19 0 0,-1 0 16,-18 18-16,-87-18 15,105 0-15,-18 0 16,18 0-16,1 17 0,-1-17 16,-124 0-16,107 0 15,-89 0-15,89 0 16,-89 0-1,106 0-15,1 0 0,-107-17 16,124 17-16,-18 0 16,-106 0-16,106 0 15,-105 0 1,122 0-16,-16 0 0,-107 0 16,106 0-16,-88 0 15,106 0-15,0 0 16,0 0-16,-89-18 15,89 0-15,17 18 0,-17-17 16,18 17-16,-1 0 0,-70-18 16,70 18-1,1 0-15,17 18 0,-18-18 0,-34 17 16,52 1 0,-18 0-16,36-18 15,0 17-15,17-17 0,0 36 16,18-19-16,-17 19 15,17-1 1,0-18-16,0 36 16,0-17-16,0 17 0,0 17 15,0-17 1,0-18-16,0 18 0,0-17 16,-18 16-16,18-16 0,-18-1 15,18 0-15,0 18 0,-17 18 16,17-36-16,0 0 15,0 1-15,0-1 0,-18 35 16,36-34-16,-18-1 16,0-17-16,17 17 0,19 18 15,-36-36 1,17 19-16,1-19 0,35 36 16,-36-35-16,36 17 15,-35-17 1,17-18-16,36 35 15,-54-35-15,19 18 0,-1-18 0,53 17 16,-53 1 0,54-18-16,-54 18 15,18-18-15,53 17 16,-53 1-16,0-18 0,-1 0 16,72 18-1,-1-18-15,-70 17 16,18-17-16,-1 0 0,-17 0 15,18 18-15,-18-18 0,88 18 16,-71-18-16,1 0 16,0 0-16,17 0 15,-18 0-15,1 0 0,105 0 16,-88 0 0,-17 0-16,105 0 0,-87 0 15,-19 0-15,18 0 0,71 0 16,-71 0-16,1 0 15,87 0 1,-88 0-16,88 0 16,-87 0-16,69 0 15,-69 0-15,-1 0 0,106 0 16,-18 0 0,-88 0-16,-17 0 15,17-18-15,0 18 0,89 0 16,-89 0-16,0-18 15,0 18-15,89 0 16,-89 0-16,-18 0 16,19 0-16,-1 0 0,-18 0 0,107 0 15,-107-17 1,19 17-16,-1 0 0,0-18 16,71 18-16,-71-18 15,-18 18-15,19 0 16,-19 0-16,71 0 15,-70 0-15,70 18 16,-70-18-16,-1 0 0,89-18 16,-89 18-16,1 0 15,17 0-15,-17 0 0,-1 0 16,1 0-16,-18 0 16,35 0-16,-18 0 0,72 0 15,-72 0-15,1 18 16,-1-18-16,1 0 0,70 0 15,-71 0-15,19 0 16,-19 0-16,89 0 16,-88 0-16,-1 0 15,1 0-15,-1 0 0,1 0 16,52 18-16,-52-18 16,70 0-16,-71 0 15,-17 0-15,18 0 16,-1 0-16,-17 0 0,0 0 0,71 17 15,-71-17 1,0 0-16,35 0 16,-35 18-16,0-18 0,35 0 15,-53 0-15,0-18 16,18 18-16,18 0 16,-36 0-16,0-17 15,18 17-15,0 0 16,-17-18-16,-1 18 15,-18 0-15,1 0 0,-18-18 47,-18 18-47,1 0 16,17-17 0,17-19-1,-17 19-15,0-19 16,0 19-16,0-18 15,0-36-15,0 18 16,0-70-16,-17 34 16,17 1-16,0-18 0,-18 1 15,1-125-15,17 142 16,-18 0-16,18 17 0,0 18 16,-18-17-1,18 52-15,0 1 0,0-1 16,-17 18-16,-1 0 15,0 0-15,1 18 0</inkml:trace>
  <inkml:trace contextRef="#ctx0" brushRef="#br0" timeOffset="46572.5827">17463 11924 0,'-18'-18'15,"18"1"1,-18-1 0,1 18-16,-1-18 15,0 18-15,-17 0 16,17 0-1,-35 18-15,36-18 16,-18 18-16,-36-1 16,-17-17-1,53 0-15,-36 18 16,18-18-16,18 0 0,-53 0 16,52 0-16,1 0 15,-36 35-15,36-17 16,18-1-16,-19 1 15,19 0-15,17-1 16,0 1-16,0 0 16,0-1-16,0 1 0,0 0 15,0-1-15,0 1 16,-18 17 0,0 53-16,1-52 15,17 17-15,-18-1 0,0 1 16,1 88-16,-1-52 15,1 87-15,17-88 16,-18 0-16,0 1 0,1 105 16,17-89-1,0 125-15,-18-107 16,18 1-16,18 123 16,-18-124-16,0 1 0,0 105 15,0-106 1,0 1-16,0 105 15,0-105-15,-18-1 0,18 142 16,0-124-16,18 0 16,17 106-16,-35-124 15,18-34-15,-1 87 16,-17-106-16,0 1 16,-17 17-16,17-17 0,-18 105 15,0-105-15,18 17 16,-17 0-16,17 0 0,0 1 15,0 52-15,17-71 16,19 18 0,-19-70-16,18 17 0,1-17 15,52 17-15,-53-17 16,18-18-16,-18 0 0,18 0 16,36 0-1,-54 0-15,0 0 0</inkml:trace>
  <inkml:trace contextRef="#ctx0" brushRef="#br0" timeOffset="50198.1783">30021 4674 0,'-35'-17'15,"17"17"-15,1 0 16,17-18 0,17 18-1,1 0 1,35-18-1,-18 18-15,1 0 0,-1 0 0,53-17 16,-53 17-16,18 0 16,-35 0-1,0 17-15,-1-17 0,1 18 16,-18 17 0,0 18-16,0-35 15,0 17-15,0 0 16,-18 36-1,18-36-15,0 18 0,0 0 16,0 53-16,-17-36 16,17-17-16,0-17 0,0 17 15,0 35-15,0-53 16,0 18-16,0-18 16,0 18-16,-18 35 15,18-35-15,-18 35 16,18-35-16,0-17 0,0 17 15,18-18-15,-18-17 16,18 17 0,-1-18-16,-17 1 0,18 0 15,-1-1 1,-17 1-16,18 0 0,0-1 16,-1-17-1</inkml:trace>
  <inkml:trace contextRef="#ctx0" brushRef="#br0" timeOffset="51377.1835">30321 5927 0,'18'0'16,"-18"17"0,0 1-16,18-18 15,-18 18-15,0 17 16,17 18-1,-17-18-15,0 36 16,0-36-16,0 18 0,0 35 16,-17-35-1,17 0-15,0 0 0,-18-18 16,18 0-16,-18 18 0,18 18 16,-17-18-16,17 17 15,0-34-15,0 34 16,0-35-16,17 18 15,1-17-15,17 34 16,-17-35 0,-1 36-16,-17-36 15,18 36-15,0-36 16,-18 18-16,0 35 16,0-53-16,0 18 0,17 53 15,-17-71 1,0 18-16,36 18 15,-36-18-15,17-18 0,-17 18 16,0 35-16,0-35 16,0 18-16,0-18 15,0 0-15,0 17 0,0 54 16,0-71-16,0 88 16,0-71-16,-17 71 15,17-70-15,0-1 16,0 1-16,0 70 15,17-70-15,1 70 16,-18-88-16,18 17 16,-1 54-16,1-71 15,-1 52-15,-17-69 16,18 70-16,-18-71 16,18 35-1,-1-17-15,-17 0 16,18-18-16,-18-17 0,0 17 15,0 1-15,-18-36 16,18 17-16,-17 1 0,-1-18 16,0 18-1,1-18-15,-1 0 16,1 0-16,-36 0 16,0 0-16,-53 17 15,35-17-15,1 18 16,-71 0-16,88-18 0,0 0 15,0 0-15,0 0 16,18 0-16,17 17 16</inkml:trace>
  <inkml:trace contextRef="#ctx0" brushRef="#br1" timeOffset="62982.3212">22207 12241 0,'-17'-17'16,"17"-1"0,-18 18-16,0-18 15,1 18 1,-1 0-1,1 18-15,-36 0 16,35-1-16,0 1 0,1 17 16,-19-17-16,1 0 0,18 17 15,-19 0-15,-17 36 16,18-36-16,-18 71 16,35-71-16,1 18 15,-1 0-15,1-18 0,-1 18 16,18 53-16,0-53 15,0 53 1,0-36-16,18-17 0,-1 0 0,36 35 16,-18-35-1,1-18-15,17-17 0,-18 17 16,71-17-16,-53-18 16,52 0-16,-69 0 15,17-18-15,35-52 16,-35 35-16,-18-1 15,0-17-15,-17 0 0,35-70 16,-35 70-16,-18-70 16,-18 52-16,0 0 15,-35-70 1,-53 0-16,71 88 16,-18 0-16,0 18 0,18 18 15,-18-36-15,36 53 16,-19-18-16,54 0 15</inkml:trace>
  <inkml:trace contextRef="#ctx0" brushRef="#br1" timeOffset="67721.6007">22172 12330 0,'18'0'15,"-18"-18"1,17 0-16,-17-17 0,18 17 16,-18-17-16,35-35 15,-17 34-15,17-17 0,0-35 16,1 35-1,17-53-15,-36 36 16,19 17-16,-1 0 0,18-35 16,-36 53-16,19-36 15,-19 36 1,-17 17-16,0-17 0,0 17 16,0 1-16,0-1 15,0 0 16</inkml:trace>
  <inkml:trace contextRef="#ctx0" brushRef="#br1" timeOffset="68299.8411">22983 10866 0,'0'35'15,"0"0"-15,0 18 16,-17 0-16,17 88 16,-18-70-16,18-1 15,0-17-15,0 35 16,0-70-16,0 0 0,0-1 16,18-34-1,-1-36 1,-17 0-16,0 17 15,18-52-15,-18 35 16,0 18-16,18-18 0,-18-53 16,17 53-16,1-17 15,-18 35 1,18 17-16,-1 18 16,1 18-1,-18 17-15,18 35 16,-1-34-16,1-1 0,-18 18 15,18 35-15,-1-53 16,1 18-16,-18-17 16,17-1-16,-17 53 15,18-70-15,-18-1 0,0 1 16,0 0-16,0-1 16</inkml:trace>
  <inkml:trace contextRef="#ctx0" brushRef="#br1" timeOffset="68449.2357">23001 11271 0,'35'0'16,"-17"-17"-16,0 17 16,35-18-1,-36 0-15</inkml:trace>
  <inkml:trace contextRef="#ctx0" brushRef="#br1" timeOffset="68726.9693">23248 10742 0,'18'-18'16,"-1"18"0,1-17-16,0 17 0,-1 0 15,19-18-15,-1 1 16,-18 17-16,1 0 0</inkml:trace>
  <inkml:trace contextRef="#ctx0" brushRef="#br1" timeOffset="68928.2898">23336 10795 0,'18'71'15,"-18"-36"-15,0-18 0,0 36 16,0 0 0,18-17-1,-1-36-15,-17 17 0,18-17 16,-1-17-16,1 17 0,0-18 16,-1 0-16</inkml:trace>
  <inkml:trace contextRef="#ctx0" brushRef="#br1" timeOffset="69234.7971">23513 10830 0,'0'36'15,"0"-19"-15,0 18 16,17-17-1,19 17-15,-19-17 16,1-18-16,-1 18 0,1-18 16,17-18-16,-17 18 15,0-35-15,-1 35 16,-17-36 0,0 19-16,-17-1 0,-19-17 15,-17 17 1,36 1-16,-1 17 15,18-18 1</inkml:trace>
  <inkml:trace contextRef="#ctx0" brushRef="#br1" timeOffset="69589.484">23689 10689 0,'18'-17'0,"-1"-1"16,19 18 0,-19 0-1,1 0-15,0 0 16,-1 0-16,-17 18 16,0 17-1,0-18-15,0 19 0,0-1 16,35 36-16,-35-36 15,18 0-15,0 0 16,-1-17-16,1 17 0,-18 1 16,18-19-16,-18 1 15,-18-18 1,0 0-16,1 0 16,-1 0-16,-17 0 0,0 0 15,-1 0-15,-17 18 16</inkml:trace>
  <inkml:trace contextRef="#ctx0" brushRef="#br1" timeOffset="71022.4616">25647 10971 0,'18'0'0,"-1"18"16,19 17-1,-19-17-15,18 0 0,1 17 16,-1-17-16,0 17 0,1-18 0,-1 1 15,0 17-15,0-17 16,1 0-16,-1-1 0,-17-17 16,-1 18-16,1-18 15</inkml:trace>
  <inkml:trace contextRef="#ctx0" brushRef="#br1" timeOffset="75802.5137">26070 10901 0,'18'-18'16,"0"18"-1,-18-17 17,-18 34 30,0 1-46,1-1-16,-1 19 15,-35 34 1,18-34-16,17 17 0,-17-18 16,0 35-16,17-52 15,0 0-15,18-1 0,0 1 16,0 0-16,18-18 16</inkml:trace>
  <inkml:trace contextRef="#ctx0" brushRef="#br1" timeOffset="76809.5197">26423 10989 0,'18'0'32,"17"0"-17,0-18-15,-17 18 0,17 0 16,-17 0-16,17 0 0,-17 0 16,-1 0-16</inkml:trace>
  <inkml:trace contextRef="#ctx0" brushRef="#br1" timeOffset="76947.0787">26458 11148 0,'18'0'16,"35"17"-16,-18-17 16,0 0-16,-17 0 0,35 0 15</inkml:trace>
  <inkml:trace contextRef="#ctx0" brushRef="#br1" timeOffset="77626.2119">27305 10901 0,'-35'-18'15,"17"18"-15,-35 18 16,18-1-16,0 19 0,-18 34 16,35-52-1,18 17-15,-18 1 0,36 16 16,0-34-16,-1 0 16,19-18-16,17 17 15,-18-17-15,0-17 16,-17-1-16,-1 0 0,1 1 15,17-18-15,-35 17 16,0-35-16,0 35 16,-17 1-16,17-19 15,0 19-15,-18 17 16,18 35 0,0-17-16,0 52 15,0-52-15,18 17 0,-1-17 16,36 17-16,-35-17 15,35-18 1,-18 0-16,-17 0 0,-18-18 16</inkml:trace>
  <inkml:trace contextRef="#ctx0" brushRef="#br1" timeOffset="77959.1869">27481 10566 0,'0'-18'15,"18"18"-15,0 0 16,-18-18-16,35 18 16,-17 0-16,-1-17 15,1 17 1,0 0-16,-1-18 16</inkml:trace>
  <inkml:trace contextRef="#ctx0" brushRef="#br1" timeOffset="78164.9251">27534 10601 0,'0'53'15,"0"-35"-15,18 34 16,-18-34-16,18 0 0,17-1 16,-17-17-16,-1 18 15,1-18-15</inkml:trace>
  <inkml:trace contextRef="#ctx0" brushRef="#br1" timeOffset="78449.4393">27746 10654 0,'-18'35'15,"18"-17"1,18 17-16,0-17 15,-1-18-15,36 0 16,-35 0-16,-1-18 16,1 18-16,0-18 0,-1-17 15,-17 18-15,-17-1 16,-1 18 0,0-18-16,1 18 0,-1 0 15,-17-17-15</inkml:trace>
  <inkml:trace contextRef="#ctx0" brushRef="#br1" timeOffset="78960.2804">27869 10425 0,'18'0'31,"0"17"-15,-1-17-16,1 0 16,0 0-16,-1 0 15,1 0 63,-18 18-78,0 0 16,18-1 0,-18 1 15,0-1-15,17 19-1,-17-19-15,18 36 16,-18-17-16,0-19 15,0 18-15,0-17 0,17 17 16,-17-17-16,0 0 16,-17-18 15,-1-18-15,1 18-1,-1 0-15,-17 0 0,-18 18 16</inkml:trace>
  <inkml:trace contextRef="#ctx0" brushRef="#br1" timeOffset="80794.62">29034 11113 0,'17'0'47,"19"35"-31,-19-18-16,18 1 0,36 17 15,-36 1-15,53-19 16,-52 1 0,-1 0-16,-17-1 15,-1-17-15,-17 18 16,-17-18-16</inkml:trace>
  <inkml:trace contextRef="#ctx0" brushRef="#br1" timeOffset="81012.1417">29298 11042 0,'-53'35'0,"36"1"15,-36 16-15,35-34 16,-17 53-16,35-36 15,-18 0-15,18-17 0,18 17 16,-1-17 0,1-18-16,0 0 0</inkml:trace>
  <inkml:trace contextRef="#ctx0" brushRef="#br1" timeOffset="81291.2919">29475 10689 0,'-18'0'16,"18"18"-16,-18-1 0,18 1 15,0 35 1,0-35-16,0 35 16,18-18-16,35 0 15,-35-17-15,-1-1 0,18-17 16,-17 0-16</inkml:trace>
  <inkml:trace contextRef="#ctx0" brushRef="#br1" timeOffset="81433.9919">29633 10848 0,'0'18'0,"0"-1"15,0 18 1,18 1-16,0-36 16,-1 17-16</inkml:trace>
  <inkml:trace contextRef="#ctx0" brushRef="#br1" timeOffset="81567.373">29616 10707 0</inkml:trace>
  <inkml:trace contextRef="#ctx0" brushRef="#br1" timeOffset="81779.8671">29704 10689 0,'18'18'15,"-1"-18"-15,36 17 16,-18-17-16,1 18 0,-19 0 15,19 17-15,-1 18 16,-35-18-16,17 0 16,-34 1-16,-1-1 15,1-35-15,-1 18 0</inkml:trace>
  <inkml:trace contextRef="#ctx0" brushRef="#br1" timeOffset="82231.5503">30163 11060 0,'17'-18'16,"1"18"-16,-1 0 0,19 0 16,-1 0-1,0 0-15,18 0 16,-35 0-16,-1 0 0,1 0 15</inkml:trace>
  <inkml:trace contextRef="#ctx0" brushRef="#br1" timeOffset="82359.2264">30180 11201 0,'35'17'15,"1"1"-15,-1-18 16,0 0-16,1 0 0,-19-18 15,18 18-15,-17 0 16</inkml:trace>
  <inkml:trace contextRef="#ctx0" brushRef="#br1" timeOffset="82998.5499">31115 11077 0,'-18'-17'0,"-17"17"16,17 0-16,-52 17 16,35 1-16,-1 17 15,-17 18 1,36 0-16,-1-35 0,18 52 16,18-52-16,-1-1 15,36 19-15,18-36 16,-53 0-16,17 0 15,-18-18-15,1 0 0,17-17 16,-35 18 0,18-1-16,-18 0 15,0 1-15,0 34 32,18 19-32,-18-19 15,35 36 1,0-53-16,-17 18 15,-1-1-15,19-17 0,-1 0 0,-17 0 16,-1-17-16,1 17 16</inkml:trace>
  <inkml:trace contextRef="#ctx0" brushRef="#br1" timeOffset="83209.905">31221 10636 0,'17'0'15,"1"0"-15,35 0 16,-35 0 0,-1 0-16,19-17 0,-1 17 15,-17 0 1</inkml:trace>
  <inkml:trace contextRef="#ctx0" brushRef="#br1" timeOffset="83376.2999">31291 10707 0,'0'53'15,"18"-36"-15,-18 19 0,0 17 16,35-18-1,-17-18-15,17 1 16,-17-18-16,0 0 0,-1 0 0</inkml:trace>
  <inkml:trace contextRef="#ctx0" brushRef="#br1" timeOffset="83636.7899">31574 10795 0,'-18'35'16,"18"-17"-16,18 17 15,17-35-15,0 0 16,0 0-16,-17 0 16,17 0-16,-17-17 0,0-1 15,-1 0-15,-17 1 16,-17 17-16,-19-18 15,1 0-15,17 18 16,-17 0 0,18 0-16,17-17 0</inkml:trace>
  <inkml:trace contextRef="#ctx0" brushRef="#br1" timeOffset="83981.3147">31803 10654 0,'18'-18'15,"-1"18"-15,18 0 16,-17 18-16,0-18 16,-1 0-16,-17 18 15,18-18-15,-18 17 16,0 1-16,0-1 15,0 19-15,0-19 16,18 36-16,-18-35 16,0 0-16,0-1 0,0 1 15,0-1-15,0 1 16,-18-18 0,0 0-1,1 0-15,-19-18 16,19 18-1,-1 0-15</inkml:trace>
  <inkml:trace contextRef="#ctx0" brushRef="#br1" timeOffset="84232.2757">32226 10601 0,'-17'18'15,"-1"17"-15,0 18 16,18-36 0,0 19-16,18-1 0,-18 0 15,53 18-15,-35-35 16,-1-1-16,1 1 0,-1 0 15,19-18-15</inkml:trace>
  <inkml:trace contextRef="#ctx0" brushRef="#br1" timeOffset="84381.5379">32403 10813 0,'17'17'15,"-17"1"-15,18 17 16,0-35-16,-18 18 16,17-1-16</inkml:trace>
  <inkml:trace contextRef="#ctx0" brushRef="#br1" timeOffset="84504.6917">32473 10689 0,'0'-17'16</inkml:trace>
  <inkml:trace contextRef="#ctx0" brushRef="#br1" timeOffset="84705.3492">32650 10601 0,'53'53'15,"-18"-18"-15,-18 0 16,36 36 0,-17-36-16,-19 1 0,-17-1 15,0 0-15,-35 36 16</inkml:trace>
  <inkml:trace contextRef="#ctx0" brushRef="#br1" timeOffset="93669.6832">28046 12647 0,'0'-18'16,"0"1"0,0-1-16,0 1 15,0 34 16,0 54-15,0-36-16,0 18 0,0 70 16,0-70-16,0 53 15,0-71-15,0 1 16,17 34-16,-17-52 16,0 0-16,36-18 15,-1-18-15,-17 0 16,17-52-1,0 17-15,-17 18 16,-18 17-16,18 0 0,-1 18 16,-17 36-1,0-1 1,18 0-16,-1 18 16,1-35-16,35 17 15,-18-35-15,18-18 16,-35 1-16,17-19 15,-17 1-15,-18 17 0,-18-52 16,0 35 0,18-1-16,-35-17 15,18 36-15,17-1 0,-18 0 16,18 1-16</inkml:trace>
  <inkml:trace contextRef="#ctx0" brushRef="#br1" timeOffset="94248.9571">28575 12383 0,'0'0'0,"18"0"16,17 0 0,0 0-16,-17 0 15,17 0-15,18 0 16,-18 0-16,-17-18 15,0 18-15,-36 0 16,18-18 0</inkml:trace>
  <inkml:trace contextRef="#ctx0" brushRef="#br1" timeOffset="94431.2484">28663 12400 0,'18'71'16,"-18"-36"-16,17 18 15,-17-18-15,18 0 0,0-17 16,-18 0-16,17-1 16,1 1-16,17 0 15,-17-1-15,17-17 16,-17 0-16,0-17 16,-18-1-16</inkml:trace>
  <inkml:trace contextRef="#ctx0" brushRef="#br1" timeOffset="94620.3947">28963 12488 0,'0'53'0,"-18"-35"15,18 0-15,18 17 16,0-18-16,-1 1 15,1-18-15,0 0 16</inkml:trace>
  <inkml:trace contextRef="#ctx0" brushRef="#br1" timeOffset="94937.0293">29069 12365 0,'18'0'16,"-1"0"-16,1 0 0,17 0 0,0 0 16,-17 18-16,35-18 15,-35 17 1,-18 18 0,0-17-16,-18 35 15,18-35-15,0 35 16,0-18-16,0-18 0,0 1 15,0 0 1,-18-36 0,1 0-1,-1 18-15,0-17 16,1 17-16,-1-18 16</inkml:trace>
  <inkml:trace contextRef="#ctx0" brushRef="#br1" timeOffset="95204.3333">29439 12682 0,'18'18'15,"0"0"-15,-1 17 0,36 35 16,-18-34-16,36 52 16,-36-35-16,18-18 15,18 36-15,-36-36 16,0 0-16,1 1 16,-19-19-16,-34-17 31</inkml:trace>
  <inkml:trace contextRef="#ctx0" brushRef="#br1" timeOffset="96055.8784">29404 12682 0,'0'18'16,"0"17"-16,0-17 15,0 17-15,0 18 16,0-18-16,-18 18 0,1 36 15,-1-37 1,0 19-16,-17 35 16,18-71-16,17 0 0,0 1 15,17-19-15,18 1 16,-17-18-16,0-18 0,17-17 16</inkml:trace>
  <inkml:trace contextRef="#ctx0" brushRef="#br1" timeOffset="96240.6966">29369 13106 0,'17'0'0,"1"0"15,17-18-15,1 18 16,-1 0-16,-17 0 15,17 0-15,18-18 16,-36 18-16</inkml:trace>
  <inkml:trace contextRef="#ctx0" brushRef="#br1" timeOffset="96560.9987">29739 12453 0,'35'0'16,"-35"-18"-16,36 18 0,-1-17 15,0-1-15,-17 18 16,17-17-16,-35-1 16</inkml:trace>
  <inkml:trace contextRef="#ctx0" brushRef="#br1" timeOffset="96722.2024">29792 12453 0,'0'53'16,"18"-18"-16,-18-17 0,17 35 16,19-18-1,-19-17 1,19-18-1</inkml:trace>
  <inkml:trace contextRef="#ctx0" brushRef="#br1" timeOffset="96994.8379">30004 12559 0,'-18'18'15,"18"-1"-15,18-17 0,-1 35 16,-17-17-16,53 0 16,-35-1-16,17-17 15,1 0 1,-19-17-16,1 17 0,-1-36 16,-17 19-16,-17-18 15,-1 17 1,1 18-16,-36-18 0,35 18 15,-17-17-15,17 17 16</inkml:trace>
  <inkml:trace contextRef="#ctx0" brushRef="#br1" timeOffset="97346.5907">30268 12330 0,'18'0'0,"17"17"16,-17 1 0,0 0-1,-1-1-15,-17 1 0,18-1 16,-1 19-16,1-19 15,0 36 1,-18-17-16,0-19 0,0 36 16,17-18-1,-17-17-15,-17-18 16,-1 0 0,0 0-16,-34-18 15,34 18-15,-35 0 16,35 0-16,1 0 15</inkml:trace>
  <inkml:trace contextRef="#ctx0" brushRef="#br1" timeOffset="97758.0897">30603 12965 0,'53'-18'16,"-17"18"-16,70-18 15,-71 18-15,18-17 0,-36 17 0,19 0 16,-19-18-16,1 18 16,-18-18-16</inkml:trace>
  <inkml:trace contextRef="#ctx0" brushRef="#br1" timeOffset="97925.7592">30798 12788 0,'0'88'16,"17"1"-16,-17-36 0,35 17 16,-17-35-1,17 18-15,-17-35 16,17 0-16,-17-18 16</inkml:trace>
  <inkml:trace contextRef="#ctx0" brushRef="#br1" timeOffset="98329.2781">31133 12524 0,'35'70'0,"-17"-17"16,-1 35-1,1-35-15,-18 18 0,0-18 0,0 0 16,0 17-16,17 18 16,1-52-16,-18-1 15,18-35-15,-1 0 16,-17-18-16,18-17 16,0-18-1,-1 35-15,1 18 0,0-17 16,-1 34-16,36 1 15,-35 17-15,-1-17 0,-17 17 16,0-17-16,0 0 0,0-1 16,-17 1-16,-1-18 15,-17 0-15,0 0 16,-1 0-16,1-18 0,-18 1 16,18-1-16,35 0 15,0 1-15,0-1 0</inkml:trace>
  <inkml:trace contextRef="#ctx0" brushRef="#br1" timeOffset="98558.533">31556 12418 0,'53'0'16,"0"0"-16,35 0 15,-53 0-15,1 0 0,16-18 16</inkml:trace>
  <inkml:trace contextRef="#ctx0" brushRef="#br1" timeOffset="98698.8018">31644 12524 0,'0'35'16,"18"53"-16,-1-35 0,1-18 15,53 18 1,-54-35-16,19-1 0,-1 19 16,-18-36-1,1 0-15,0-18 0</inkml:trace>
  <inkml:trace contextRef="#ctx0" brushRef="#br1" timeOffset="98902.5633">31926 12594 0,'0'18'15,"0"-1"-15,18-17 16,-18 18-16,18 17 15,-1-17-15,1 0 16,-18-1-16,18 1 16</inkml:trace>
  <inkml:trace contextRef="#ctx0" brushRef="#br1" timeOffset="99293.659">32085 12435 0,'18'-17'16,"-1"17"-16,19-18 15,-19 18-15,19 0 16,-19 0-16,19 0 15,-19 0-15,-17 18 32,0 35-32,0-18 15,0 0-15,0-17 0,0 52 16,0-34-16,35 17 16,-35-36-1,0 1-15,18 17 0,-18-17 16,18-18-16,-36 0 31,0-18-31,1 18 16,-36-17-16,18 17 15,-1 0-15,1 17 16,0 1-16,-18-1 16</inkml:trace>
  <inkml:trace contextRef="#ctx0" brushRef="#br1" timeOffset="102250.5046">32385 12171 0,'18'0'16,"70"0"-1,-35-18-15,0 18 16,0 18-16,-18-1 0,18 1 15,-18 0-15,-17 17 0,17 53 16,-35-52-16,18 52 16,-18-35-16,-18 52 15,0-52 1,1 71-16,-1-54 16,0 1-16,-17 70 15,18-70-15,17-1 0,0-17 16,0 0-16,17 53 15,1-71-15,-1-17 16,19-1-16,-19 1 0,19-18 16,-19 0-16,-17-18 15,0 1 1,-17 17-16,-1 0 0,0 0 16,-17 0-16,-18 35 15,36 0-15,-36 36 16,35-18-16,0 0 15,1 70-15,17-52 16,0-1-16,17 54 16,-17-54-16,18-17 0,35 71 15,-35-71 1,-18-18-16,17 18 0,-17-36 16,0 1-16,-17 0 0,-19-1 15,-34-17-15,34 0 16,-34 0-16,17 0 0,-18 0 15,-52-17 1,70 17-16,0 0 0,0 17 16</inkml:trace>
  <inkml:trace contextRef="#ctx0" brushRef="#br1" timeOffset="103357.5404">26317 14958 0,'18'0'15,"0"0"-15,17 0 0,71 17 16,-53-17-16,-1 18 15,1-18-15,0 18 16,-17 17-16,-19 0 0,1 1 16,-18-1-16,0 18 0,-53 53 15,18-54-15,-1 19 16,-17-18-16,18 0 16,-35 53-16,52-53 0,0 0 15,18 52 1,0-69-16,0 17 15,36-18-15,17 18 0,-18-18 16,0-17-16,0-18 0,1 35 16,-19-17-16,-17 35 15,-17-36 1,-1 18-16,0 1 0,1-1 16,-1 18-16,18 0 0,-18 0 15,1 0-15,17 70 16,17-52-16,-17-1 15,18 1-15,17 70 16,-35-88-16,18 17 0,-18-17 16,18 0-16,-18-18 0,-18 36 15,0-18-15,-17-18 16,17-17-16,-70 52 16,35-34-16,-70 52 15,70-53-15,-18-17 16,-70 35-16,88-36 15,-17 1-15,17-18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38:43.7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3563 15117 0,'18'0'47,"17"0"-31,0 0-16,18 0 0,35 0 16,-35 0-1,0 0-15,88-18 0,-70 18 16,70 18-1,-70-18-15,-1 0 0,-17 17 16,0-17-16,17 18 16,-34-18-16,-1 0 15,-53 0 1</inkml:trace>
  <inkml:trace contextRef="#ctx0" brushRef="#br0" timeOffset="338.332">4286 14834 0,'0'36'15,"0"-19"1,53 19-1,-18-36-15,18 17 0,0-17 16,0 18-16,53-18 16,-53 17-16,0 1 0,17 17 15,-34-17-15,-19 17 16,1 1-16,-18-1 16,0 0-16,-35-17 15,17 17-15,-52 0 16,34 1-16,1-36 0,0 17 15,-1-17-15,-17 18 16,36-18-16,-1 0 16,1 0-16</inkml:trace>
  <inkml:trace contextRef="#ctx0" brushRef="#br0" timeOffset="1040.318">3845 18115 0,'-17'0'16,"17"18"-16,17-18 16,1 0-16,0 0 0,17 17 15,0-17-15,0 0 16,18 0-16,0 0 0,18 0 15,-18 0-15,17 0 0,1 0 16,-1 0-16,1 0 0,-1 0 16,36 0-16,-70 0 15,34 18-15,-35-18 16,-17 0-16,0 0 16,-18-18-1,-36 1 1</inkml:trace>
  <inkml:trace contextRef="#ctx0" brushRef="#br0" timeOffset="1334.8186">4551 17833 0,'17'18'15,"36"-1"1,-17 1-16,52 35 15,18-18 1,-71 0-16,53 18 16,-53-35-16,18 35 15,-35-36-15,0 1 16,-18 0-16,-89 17 16,54-17-1,-18-1-15,0 1 0,-52 35 16,52-18-16,-18 18 15,53-35-15,1-1 16</inkml:trace>
  <inkml:trace contextRef="#ctx0" brushRef="#br0" timeOffset="2203.1539">8502 15663 0,'18'0'31,"17"0"-15,-17 18-16,34 0 15,-16-18 1,34 17-16,-34 1 16,69 0-16,-52-18 15,0 0-15,53 0 16,-18 0 0,-70 0-16,35 0 15,-36 0-15,-34-18 31,-1 18-31,-35 0 16,18-18-16</inkml:trace>
  <inkml:trace contextRef="#ctx0" brushRef="#br0" timeOffset="2964.3327">8625 18627 0,'-17'0'0,"-1"0"16,36 0-1,-1 0 1,36-18 0,-17 18-16,17 0 0,52 0 15,-52-18-15,0 18 16,35 0-16,-52 0 15,17 0-15,0 0 16,-36 18-16,-17 0 16</inkml:trace>
  <inkml:trace contextRef="#ctx0" brushRef="#br0" timeOffset="8246.7721">25823 1323 0,'-17'0'16,"17"18"0,0-1-1,0 36 1,0 18-16,0-36 16,17 71-16,-17-53 15,-17 17-15,-1 107 16,18-72-16,-18 1 0,18 124 15,0-107 1,0 89-16,18-106 16,-18 70-1,18 18-15,-36-88 0,18-18 16,0 18-16,-18 0 16,18-18-16,0 0 0,-17 88 15,17-105-15,0 70 16,0-88-16,-18 71 15,18-54-15,0 18 16,18-52-16,-18 34 16,17-52-16,-17-1 15,0 1 1</inkml:trace>
  <inkml:trace contextRef="#ctx0" brushRef="#br0" timeOffset="9126.4384">21925 4480 0,'18'0'16,"-1"0"-16,19 0 16,-19 18-1,1-18-15,35 0 16,0 0-16,-18 0 0,89 0 16,-54 0-1,1 0-15,-1-18 0,18 18 16,1-17-16,16 17 0,-16-18 0,122 18 15,-105 0 1,0 0-16,17-18 0,1 18 16,-1 0-16,1 0 15,17 0-15,-18 0 0,1 18 0,141 0 16,-124-1 0,0 1-16,-18 0 0,1-1 15,17 1-15,123-1 16,-123-17-16,142 18 15,-142-18-15,0 0 0,141 0 16,-141 18-16,-17-18 16,140 0-1,-123 17-15,89-17 16,-1 0-16,-141 0 16,124 0-16,-124 0 15,0 0-15,89 18 16,-89-18-16,-18 0 15,-17 0-15,18 0 0,17 18 16,-53-18-16,1 0 16,-19 0-16,1 0 15,0 0-15,-36 0 16,0-18-16</inkml:trace>
  <inkml:trace contextRef="#ctx0" brushRef="#br0" timeOffset="11228.0777">22525 4075 0,'18'17'31,"17"1"-31,0-18 16,-17 18-16,52-18 15,-34 0-15,-1 17 16,0-17-16,0 0 0,1 18 15,34-18-15,-17 17 16,-18-17-16,1 0 0,52 0 16,-53 18-1,18-18-15,-18 0 0,18 0 16,-17 0-16,69 0 16,-69 0-16,17 18 0,-18-18 15,53 0-15,-35 17 16,35-17-1,0 0-15,-52 0 16,52-17-16,-53 17 16,0 0-16,36-18 15,-18 18-15,-18 0 0,36-18 16,-36 1 0,0 17-16,18-35 15,-18 35-15,1-18 0,34 0 16,1-17-1,-36 35-15,0-18 0,1 1 16,34-19-16,-35 19 16,-17-1-16,17 0 0,-17 1 15,35-18 1,-35 17-16,17-17 0,-17 17 16,34-17-1,1-18-15,-35 35 0,17-17 16,-17 17-16,35-52 15,-18 34-15,18-16 16,-35 16-16,-1 1 16,36-36-16,-18 36 15,18-18-15,-35 18 16,35-53-16,-35 52 16,17-34-1,0 35-15,0-36 16,1 36-16,17-36 15,-36 36-15,36-36 16,-35 36-16,35-18 16,-36 18-16,36-18 15,-35 18-15,17 17 0,36-35 16,-54 18 0,19 17-16,-1-17 0,-17 17 15,17 1-15,18-19 16,-36 19-16,36-18 15,-17 17-15,-19 18 16,54-18-16,-36 1 16,0-1-16,1 0 0,52 1 15,-53-1-15,36 0 16,-18 18-16,17-17 16,-35 17-1,54 0-15,-36-18 16,-1 18-16,54 0 15,-53 0-15,0-18 0,53 18 16,-35 0 0,-19 0-16,1 0 0,0 0 15,18 0-15,35-17 16,-36 17-16,-17 0 0,0-18 16,0 18-16,0 0 0,35 0 15,-35 0-15,35 0 16,-70 0-1,35 0-15,-36 0 16,1 0 0,-18-17-16</inkml:trace>
  <inkml:trace contextRef="#ctx0" brushRef="#br0" timeOffset="13064.1741">25400 1535 0,'0'-18'15,"18"0"-15,35-17 16,-18 0-1,53-36-15,-53 36 16,36-18-16,-36 35 16,0 18-16,-17-17 0,0 17 15,17 35 1,0-17-16,18 52 16,-35-35-16,52 36 15,-52-36-15,35 18 16,-18-35-16,0-18 15</inkml:trace>
  <inkml:trace contextRef="#ctx0" brushRef="#br0" timeOffset="13451.9421">25735 653 0,'18'-36'16,"-36"19"-1,1 52-15,-19 36 16,1 17 0,35-35-16,0 0 15,0-18-15,18-17 16,-1-18-16,1 0 0,17 0 0,18-18 15,0-17 1,-35-1-16,-1 1 16,1 0-16,-18-36 15,0 36-15,0 17 0,-18 1 16,1-1-16,-1 18 16,18 18-1,18-1-15,-18 19 0,70 16 16,-35-16-16,54 17 15,-54-36 1,18 19-16,-18-36 0</inkml:trace>
  <inkml:trace contextRef="#ctx0" brushRef="#br0" timeOffset="14159.2994">29704 1834 0,'-53'0'0,"0"18"16,18 0 0,0 17-16,-1 36 15,19-36-15,17 35 16,0-52-16,53 17 16,-36-17-16,71-18 15,-52-18-15,17 1 0,-1-19 16,-16-17-1,-19 36-15,-17-1 16,0-17-16,-17 17 16,-1 18-16,0 0 15,1 18-15,17 17 16,0 0-16,53 18 16,-18-35-1,53 0-15</inkml:trace>
  <inkml:trace contextRef="#ctx0" brushRef="#br0" timeOffset="14320.6596">30286 1746 0,'71'-17'15,"-54"-1"1,71 0-1,-70 36-15,-18 0 16</inkml:trace>
  <inkml:trace contextRef="#ctx0" brushRef="#br0" timeOffset="14436.9068">30339 1940 0,'18'0'15,"17"0"-15,0 0 0,36-17 16,-18 17-1,-18-18-15</inkml:trace>
  <inkml:trace contextRef="#ctx0" brushRef="#br0" timeOffset="14686.4885">31627 1147 0,'0'35'16,"0"-18"-16,-18 36 0,18 18 16,0-36-16,35 53 15,-35-17-15,18 35 16,-18-53-1,0 0-15</inkml:trace>
  <inkml:trace contextRef="#ctx0" brushRef="#br0" timeOffset="14898.4417">31097 1817 0,'18'-18'16,"17"18"-16,18 0 0,124-17 15,-72 17-15,142 0 16,-123 0-16,123 0 16,-141 0-16,105 17 15,-123-17-15,36 0 16,-89 0-16</inkml:trace>
  <inkml:trace contextRef="#ctx0" brushRef="#br0" timeOffset="15192.7742">31397 2099 0,'0'53'16,"0"-18"-16,0 36 15,0-18-15,36 17 16,-1-17-1,-18-35-15,1-18 0,0 0 0</inkml:trace>
  <inkml:trace contextRef="#ctx0" brushRef="#br0" timeOffset="15328.3371">31609 2240 0,'53'-17'16,"0"17"-1,0 0 1,-36-18-16</inkml:trace>
  <inkml:trace contextRef="#ctx0" brushRef="#br0" timeOffset="15484.2612">31750 2081 0,'0'53'16,"0"-35"-1,18 70-15,-18-53 0,0 1 16,0 52 0,17-70-16,1 34 15,0-34-15</inkml:trace>
  <inkml:trace contextRef="#ctx0" brushRef="#br0" timeOffset="15767.52">31979 2434 0,'36'0'16,"34"-35"-1,-35 0 1,1-1-16,-19 19 16,-17-19-16,-17 19 15,-19 17-15,19 0 16,-54 0-16,54 17 15,-1 19 1,18-19-16,0 36 16,0-17-16,18-19 0,17 36 15,0-35-15,-17-1 16,35 1-16,-18-18 16,-17 0-16</inkml:trace>
  <inkml:trace contextRef="#ctx0" brushRef="#br0" timeOffset="15927.3674">32332 2223 0,'18'0'0,"17"0"15,18 0 1,-35 0-1</inkml:trace>
  <inkml:trace contextRef="#ctx0" brushRef="#br0" timeOffset="16271.7354">32667 2028 0,'36'-17'16,"34"17"0,-35 0-16,-17 0 15,35 17-15,-35 1 16,-36 17 0,18-17-16,-35 17 15,17-35-15,18 18 16,0 0-1,0-1-15,18 1 16,-1-18-16,1 18 16,0-18-16,-1 0 15,1 0-15</inkml:trace>
  <inkml:trace contextRef="#ctx0" brushRef="#br0" timeOffset="16494.0426">32791 2170 0,'70'0'16,"1"0"-16,-54 0 16,19 0-16,-1 0 15,-17 0-15,-36 0 16</inkml:trace>
  <inkml:trace contextRef="#ctx0" brushRef="#br0" timeOffset="17512.5812">28381 4374 0,'18'18'47,"35"0"-47,-18 17 16,35 0-16,-34 1 15,52 16 1,-71-16-16,36 17 15,-35-18-15,-18 18 16,0-35-16,-18 17 0,-17-18 16,17 1-16,-34 0 15,34-1-15,-17 19 16,17-36-16,18 17 0,0 1 16</inkml:trace>
  <inkml:trace contextRef="#ctx0" brushRef="#br0" timeOffset="18352.1144">29104 4621 0,'0'-17'32,"18"17"-17,-1 0 1,1-18-16,35 18 15,-35 0-15,17 18 0,18-1 16,-36 1-16,1 0 16,0-1-16,-18 36 15,-18-35 1,18 0-16,-35 34 16,17-16-16,1-19 0,17 1 15,-18 0-15,18-1 16,18 1-16,17 0 15,0-18 1,-17 0-16,-1 0 16,1 0-1</inkml:trace>
  <inkml:trace contextRef="#ctx0" brushRef="#br0" timeOffset="18486.5984">29245 4851 0,'124'-18'16,"-54"0"-1,1 1-15,-36 17 16</inkml:trace>
  <inkml:trace contextRef="#ctx0" brushRef="#br0" timeOffset="27522.2665">8608 15593 0,'-18'0'0,"36"-18"32,35-17-32,35-36 15,-35 36-15,106-88 16,-71 70-16,18-36 15,141-87 1,-124 70-16,0 0 0,142-70 16,-141 88-1,-19 17-15,36-35 0,-88 71 16,-17 18 0,-54 34-1</inkml:trace>
  <inkml:trace contextRef="#ctx0" brushRef="#br0" timeOffset="27794.3517">9737 15381 0,'35'-18'15,"-17"1"-15,52-36 16,-35 18-16,18-18 16,88-88-16,-70 70 15,17 1-15,89-72 16,-89 54-16,0 18 0,71-36 16,-89 53-1,-17 18-15,18-1 16,-54 36-16</inkml:trace>
  <inkml:trace contextRef="#ctx0" brushRef="#br0" timeOffset="28045.0704">10407 15505 0,'35'-36'0,"1"19"0,-1-19 16,0 19-16,0-36 16,71-35-16,-35 35 15,52-71-15,-35 54 16,54-71 0,-72 70-16,54-17 15,-54 53-15,-17-1 16,-35 54-16</inkml:trace>
  <inkml:trace contextRef="#ctx0" brushRef="#br0" timeOffset="28239.1889">10918 15628 0,'18'0'0,"35"-70"16,0 34-16,70-87 15,-52 70-15,0-18 16,-1 18-16,-17 0 16,18 1-16,34-19 0,-69 53 15,-1 1-15</inkml:trace>
  <inkml:trace contextRef="#ctx0" brushRef="#br0" timeOffset="29140.2938">12524 14958 0,'-36'0'0,"19"0"15,-36 0-15,35 17 16,-17 1-16,0 0 0,-1 17 15,1 18-15,17 0 16,18-18-16,0 0 16,0 1-16,36 17 15,-19-36-15,19 1 0,17-18 16,-18 0-16,53-35 16,-53-1-16,1 1 0,-1 0 15,-18 17-15,1-52 16,0 34-16,-18 19 15,0-19-15,0 19 16,-18 34 0,18 1-16,0 17 0,18 36 15,-18-18-15,17 35 16,1-35 0,-18 0-16,18 53 15,-18-53-15,-18 52 16,0-69-16,-35 34 15,18-35-15,-53 18 16,35-53-16,-35 18 16,53-18-16,-1-18 15,-17-17-15,18 0 16,35 0-16,0 17 16,18 0-16</inkml:trace>
  <inkml:trace contextRef="#ctx0" brushRef="#br0" timeOffset="29558.8391">13229 14323 0,'0'-18'16,"-17"18"-16,17 18 15,-18 17-15,0 0 16,1 71 0,-1-35-16,18 17 0,-18 106 15,18-88-15,0-18 0,18-17 16,17 52 0,1-70-16,16 17 15,-16-34-15,34-1 16,-34-35-16,16-18 15</inkml:trace>
  <inkml:trace contextRef="#ctx0" brushRef="#br0" timeOffset="29936.3906">13635 14711 0,'35'0'15,"-17"0"-15,52 17 16,-34 1-16,34-18 16,-35 18-16,18-1 15,-35 1-15,0 17 16,-18-17-16,-36 35 15,19-18-15,-36 53 16,35-52-16,1-1 16,-1 35-16,36 1 15,-1-53-15,1 17 16,35 0 0,-18-17-16,-17-18 0,35 17 15,-36-17-15,1 0 16,-1-17-16,-34-1 15</inkml:trace>
  <inkml:trace contextRef="#ctx0" brushRef="#br0" timeOffset="30097.8964">13811 15099 0,'36'-18'0,"-1"18"0,0-17 15,36 17 1,-36-18-16,35 18 16,-52 0-16,0 0 0</inkml:trace>
  <inkml:trace contextRef="#ctx0" brushRef="#br0" timeOffset="30387.4029">14217 14358 0,'0'-18'15,"18"18"-15,-1 0 0,71-17 16,-17-18 0,-53 35-16,35-18 15,-36 18-15,1 0 16,-36-18 0</inkml:trace>
  <inkml:trace contextRef="#ctx0" brushRef="#br0" timeOffset="30608.8">14288 14323 0,'0'17'0,"0"36"16,0 36 0,17-19-1,-17-35-15,18 1 0,17 17 16,-17-18-16,35 0 15,-18-35 1,0 18-16,0-18 16,-17 0-16,0-18 0,-1 18 15,-17-18-15</inkml:trace>
  <inkml:trace contextRef="#ctx0" brushRef="#br0" timeOffset="30826.9639">14693 14429 0,'0'17'0,"-17"1"16,17 17-1,0-17-15,17-1 0,-17 1 16,0 0-16,18-1 0,-1-17 15,1 0 1</inkml:trace>
  <inkml:trace contextRef="#ctx0" brushRef="#br0" timeOffset="31182.2723">14834 14305 0,'18'-17'16,"0"-1"0,-1 18-16,19-18 15,-19 18-15,1 0 16,-1 18-16,1 0 16,-18 17-1,18-18-15,-18 1 16,17 17-16,-17 1 0,18 17 15,-18-18-15,18 18 16,-1-36-16,1 19 16,-18-19-16,-18-17 47,-17-17-47,17 17 15,1-18-15,-1 18 16,0 0-16,18 18 15</inkml:trace>
  <inkml:trace contextRef="#ctx0" brushRef="#br0" timeOffset="31566.1862">15169 14146 0,'36'18'31,"-19"0"-31,36 35 16,18 35-1,-18 18 1,-18-53-16,-17 17 0,35 89 16,-53-89-16,17 19 15,-17 52-15,-17-88 16,-1 17-16,-17-17 0,17 0 16,-53 18-16,54-36 15,-18 0-15,17-17 16,0-1-16,18 19 15,-17-19-15</inkml:trace>
  <inkml:trace contextRef="#ctx0" brushRef="#br0" timeOffset="32589.2145">8714 18468 0,'-18'18'16,"36"-18"0,17-18-16,0-17 15,18 17-15,71-53 16,-54 36-16,107-71 16,-72 36-16,125-89 15,-107 71-15,124-89 16,-123 89-16,87-53 15,-123 106-15,18-18 16,-53 53-16,-35 0 16</inkml:trace>
  <inkml:trace contextRef="#ctx0" brushRef="#br0" timeOffset="32828.341">10054 18397 0,'88'-70'16,"53"-18"0,-70 17-16,105-52 15,-87 34-15,122-69 16,-105 69-16,-18 19 15,1-1-15,16 1 16,-69 52-16</inkml:trace>
  <inkml:trace contextRef="#ctx0" brushRef="#br0" timeOffset="33010.4214">10601 18627 0,'18'17'15,"70"-34"1,-35-1-16,0-17 16,17-18-16,1 0 0,88-88 15,-71 70-15,53-52 16,-88 88-16,0-18 16</inkml:trace>
  <inkml:trace contextRef="#ctx0" brushRef="#br0" timeOffset="33144.3681">11218 18415 0,'18'0'0,"53"-18"15,-19-17-15,37-35 16,-19 17-16,-17 17 16,18-52-16</inkml:trace>
  <inkml:trace contextRef="#ctx0" brushRef="#br0" timeOffset="33890.1098">12435 17939 0,'-17'-36'16,"-1"19"-16,-35-1 15,36 1-15,-36 17 16,35 17-16,-53 36 16,54-18-1,-1 18-15,18 0 0,0 18 16,0-36 0,18-17-16,35 17 15,-18-35-15,0 0 0,36-35 16,-36 17-16,0-17 15,-35 17-15,36-35 16,-36 36-16,0-19 16,0 19-16,17 17 15,-17 35 1,18 0-16,0 71 16,-1-53-16,1-18 0,0 18 15,-1 0-15,-17 18 16,0-36-16,0 0 0,-17 0 15,-1-17-15,-35 35 16,18-35-16,-1-18 16,1 0-16,0 0 0,-36-18 15,54 18-15,-19-18 16,1-17-16,35 17 16,0-17-16</inkml:trace>
  <inkml:trace contextRef="#ctx0" brushRef="#br0" timeOffset="34184.9493">13194 17392 0,'-53'0'16,"0"106"0,18 17-1,52 142 1,-17-177-16,18-17 0,0-1 16,52 18-16,-34-52 15,34 17-15,-52-36 16,35 1-1</inkml:trace>
  <inkml:trace contextRef="#ctx0" brushRef="#br0" timeOffset="34802.6255">13564 17657 0,'-17'0'16,"17"-18"-1,53 18 1,52 0 0,-52 18-1,-35-1-15,0 36 16,-18-18-16,-18 54 15,0-54-15,1 18 16,-1 0-16,18-18 0,-18 18 16,18-18-16,36 0 15,-1-17-15,18 0 16,-18-18-16,36 0 16,-54 0-16,19 0 15,-19 0-15,-17-18 16,0 0-1</inkml:trace>
  <inkml:trace contextRef="#ctx0" brushRef="#br0" timeOffset="34930.0404">13741 17939 0,'53'0'15,"-18"0"-15,53-18 16,-53 18-16,1-18 0,-1 18 15</inkml:trace>
  <inkml:trace contextRef="#ctx0" brushRef="#br0" timeOffset="35180.3492">14164 17321 0,'35'0'16,"-17"0"-16,35-17 16,-35-1-16,34 0 15,-34 1 1,0 17-16,-1-18 15</inkml:trace>
  <inkml:trace contextRef="#ctx0" brushRef="#br0" timeOffset="35374.225">14235 17339 0,'-18'18'16,"36"17"-1,-18-17-15,17 35 16,1-18-16,-18 0 0,18 0 15,-18-17-15,35 35 16,-18-35-16,1-1 16,0-17-16,-1 0 0,19 0 15,-19-17 1,1-1-16</inkml:trace>
  <inkml:trace contextRef="#ctx0" brushRef="#br0" timeOffset="35641.2429">14570 17321 0,'17'0'16,"1"0"0,17 36-1,-17-1-15,-36 0 16,18-17-16,-17 0 15,17-1-15,0 1 16,35-18 15,-17 17-31,17-17 0,18-17 16,-36 17 0,1-18-16</inkml:trace>
  <inkml:trace contextRef="#ctx0" brushRef="#br0" timeOffset="35968.8955">14834 17233 0,'18'0'31,"0"18"-31,-1-18 16,36 35 0,-35-17-16,17-1 0,0 36 15,-17-35-15,-18 17 16,0 1-16,0-1 15,-18-18-15,-17 36 16,17-35-16,1 0 16</inkml:trace>
  <inkml:trace contextRef="#ctx0" brushRef="#br0" timeOffset="38433.7688">14799 17180 0,'-18'0'15,"1"0"1,-1 0-16,0 0 16,1 0-1,-1 0 1,36 0 78,-1 0-79,1 18 1,35-36-16,-18 18 15,18-17-15,-35 17 16,17 0-16,-17 0 16,-1 0-16,-17 17 31,0 1-15,0 17-1,0-17-15,18-1 0,-18 19 16,0-19-1,0 1-15,0 35 16,0-35-16,0 17 0,0 0 16,0 0-16,0 1 15,0-1-15,0-17 16,0-1-16,0 1 16,18-18-1,-18 18 1,0-1 15,-18-17-15,-17 0-1,17 0-15,-17-17 16,17 17-16,-17-18 16,17 18-16,1-18 15,34 1 16,1 17-31</inkml:trace>
  <inkml:trace contextRef="#ctx0" brushRef="#br0" timeOffset="38873.5945">15275 17145 0,'0'-18'16,"-17"18"-1,17 18 17,17 0-17,19 52 1,-19-35-16,18 1 0,1 70 16,-19-36-1,1 18-15,0 1 0,-1 16 16,-17 54-16,0-88 15,0 35-15,-17-71 16,-1 0-16,-35 36 16,35-54-16,1 1 15,-1 0-15,1-1 0,-1-17 16,0 0-16</inkml:trace>
  <inkml:trace contextRef="#ctx0" brushRef="#br0" timeOffset="44232.1147">25435 1923 0,'18'0'0,"35"17"15,-18 1-15,36-18 16,70 18-16,-53-1 16,53-17-16,-88 0 15</inkml:trace>
  <inkml:trace contextRef="#ctx0" brushRef="#br0" timeOffset="44733.6293">24853 1852 0,'-17'71'16,"17"-36"-16,0 53 16,0-35-1,-18 0-15</inkml:trace>
  <inkml:trace contextRef="#ctx0" brushRef="#br0" timeOffset="47074.7685">21220 6350 0,'17'0'47,"-17"18"-47,18 35 15,-18-18-15,0 0 16,18 71 0,-18 17-16,0-52 15,0 17-15,-18 106 16,0 53-16,18-123 15,-17 158-15,17-141 16,0 0-16,0 106 16,0-124-16,0 1 15,0 123-15,0-141 16,0 105-16,0-122 16,0-1-16,0 71 15,0-107-15,0 37 16,0-54-16,0 18 15,0-36 1</inkml:trace>
  <inkml:trace contextRef="#ctx0" brushRef="#br0" timeOffset="48578.0963">17410 7973 0,'17'0'32,"1"17"-32,0-17 15,17 0 1,18 0-16,-36 0 16,19 0-16,17 0 15,17 0-15,-35 0 16,54 0-1,-37 0-15,1 0 0,0 0 0,53 0 16,-35 0-16,52 0 16,-35 0-1,-17 0-15,-1 0 16,19 0-16,-1 0 0,106 0 16,-88 0-16,88-17 15,-88 17-15,123 0 16,-123 0-16,123 0 15,-123 0-15,123 17 16,-105-17-16,123 18 16,-124-18-16,124 0 15,-124 0 1,124 0-16,-123 0 16,123 0-16,-124 0 15,107 0 1,-107 18-16,124-18 15,-141 0-15,141 0 16,-141 0-16,123 0 16,-106 0-16,89 17 15,-106-17-15,0 18 0,17 0 16,89-1-16,-106-17 16,88 0-1,-124 0-15,19 0 0,-19 0 16,-17 0-16,18-17 15,-54 17-15,1 0 0,-18-18 16,-18 18-16</inkml:trace>
  <inkml:trace contextRef="#ctx0" brushRef="#br0" timeOffset="49484.3039">21290 6385 0,'0'-17'63,"0"-1"-48,0 0-15,0 1 0,0-1 16,-17-35-16,17 36 16,0-54-16,0 36 15,0-53 1,0 52-16,17-17 15,-17 36-15,0-19 16,0 19-16</inkml:trace>
  <inkml:trace contextRef="#ctx0" brushRef="#br0" timeOffset="50367.9382">21184 9578 0,'0'18'63,"18"-1"-48,-18 1-15,0 17 16,0-17-16,0 52 16,0-34-16,0 34 15,0-35-15,0 36 16,0-36-16,0 1 15,0-1-15,18-18 16,-18 1-16,0 0 31,0-36-15</inkml:trace>
  <inkml:trace contextRef="#ctx0" brushRef="#br0" timeOffset="55435.2623">18221 9490 0,'18'0'47,"-1"0"-32,1 0 1,0 0-16,-1 0 16,1 0-16,-1 0 15,1 0-15,0 0 0,17 0 16,-17 0-16,-1 0 15,19 0 1,-19 0-16,18 0 0,1 0 16,-1 0-16,0 0 15,-17 0-15,35 0 16,-18 0-16,0 0 16,1 0-16,17 0 15,-36 0-15,36 0 16,-35 0-1,-1 0-15,36 0 16,0-18 0,-17 18-16,16-18 0,-16 18 15,-1-17 1,0 17-16,1-18 16,-19 18-16,19 0 15,-1-17-15,0-1 16,0 18-16,-17-18 0,53 1 15,-19-1 1,-34 0-16,17 1 16,18-1-16,-35 0 15,17 1-15,0-1 16,-17 18-16,0-17 0,-1-1 16,1 18-16,17-35 15,-17 35-15,17-18 16,-17 0-16,0 18 0,-1-17 15,36-19-15,-18 19 16,18-19-16,-35 19 16,35-18-16,-36 17 15,36-17 1,-35-1-16,17 1 16,-17 17-16,35-17 15,-36 18-15,19-19 16,-19 19-16,19-19 15,-1 19-15,0-36 16,-17 35-16,17-17 16,-17 17-16,17-17 15,-17 17-15,-1-17 16,1 17 0,0 1-16,-18-1 0,17 18 15,1-18-15,0 1 0,-18-1 0,35-17 16,-18 17-1,1-17 1,0 17-16,-1 1 0,19-19 16,-36 19-16,17-1 0,19-17 15,-36 17 1,17 1-16,1-1 16,-1 0-16,1 1 0,0-19 15,-1 19 1,1-1-1,0 1-15,-1-1 16,-17 0-16,36-17 16,-19 17-16,1 1 0,0-19 15,-1 19-15,1-19 16,-1 19-16,19-1 16,-36 1-16,17-1 15,1 0-15,-18 1 16,35-19-16,-17 19 15,0-19-15,-1 19 16,18-36 0,-17 35-16,-18 1 0,18-1 15,-1 0-15,1 1 16,0-19 0,-1 19-16,1-1 15,17-35-15,-17 36 0,-18-1 16,35-35-1,-35 35-15,35-17 16,-17 17-16,-18 1 0,35-18 16,-17 17-16,0 0 15,-1 1-15,19-19 16,-19 19-16,1-1 16,17-17-16,-17 17 15,17-17-15,-17 35 16,-1-18-16,19-17 15,-19 35-15,18-18 16,1 1 0,-19-1-16,19 0 15,-19 18-15,1-17 0,0 17 16,-1-18-16,1 1 16,-1 17-16,1 0 0,0-18 15,17 0-15,-17 18 16,35-17-1,-18-1-15,-17 0 0,52 1 16,-35-1-16,1 0 16,-1 18-16,0-17 15,-17 17-15,17-18 16,-17 18-16,17 0 16,-17-18-16,17 18 0,18-17 15,-36 17-15,19 0 16,-19-18-16,19 18 15,-1-17-15,-17 17 0,17 0 0,35-18 16,-52 18 0,17 0-16,18-18 15,-35 18-15,35-17 16,-18 17-16,-17 0 0,35-18 16,0 18-1,-36 0-15,18 0 16,-17 0-16,53 0 15,-36 0-15,18-18 16,-35 18-16,17 0 0,18 0 16,-18 0-16,36 0 15,-36 0-15,35 0 16,-52 0 0,35-17-16,-18 17 15,-17 0-15,17 0 16,-17 0-16,-1 17 15,1-17-15,35 18 16,-35-18-16,17 0 0,18 18 16,-18-18-16,-17 0 15,17 0-15,18 0 16,-35 0-16,52 0 16,-17 0-1,18 0-15,-89 0 31</inkml:trace>
  <inkml:trace contextRef="#ctx0" brushRef="#br0" timeOffset="56646.0133">24571 7814 0,'0'-18'16,"18"36"31,-1 0-47,36 17 15,-35-17-15,52 17 16,-34-17-1,-1-1-15,-17 1 0,-1-1 0,1 19 16,-18-19 0,-18 1-16,1 0 0,-36 35 15,17-36-15,1 1 16,0-1-16,17 1 0,-17 0 16,17 17-1</inkml:trace>
  <inkml:trace contextRef="#ctx0" brushRef="#br0" timeOffset="56991.3468">24747 8431 0,'18'0'16,"17"0"-16,18 0 16,-35 18-16,17-18 15,0 18-15,-17-18 0,17 35 16,-35-17-16,0 35 16,0-18-16,-35 35 15,17-34-15,-17 34 16,35-35-16,0 1 15,0-19-15,0 1 16,18 0-16,17-18 16,-17 0-16,-1-18 15,-17 0-15</inkml:trace>
  <inkml:trace contextRef="#ctx0" brushRef="#br0" timeOffset="57148.3913">24906 8819 0,'71'-17'15,"-18"17"-15,17-18 16,-35 18-16,-17 0 0,17-17 16</inkml:trace>
  <inkml:trace contextRef="#ctx0" brushRef="#br0" timeOffset="57909.3327">21043 5997 0,'-17'0'16,"34"-17"0,18-19-1,-17 19-15,17-1 16,1 0-16,-19-17 0,19 17 0,-1 1 15,0-1 1,-17 18-16,-1 0 0,1 18 16,17 52-1,-35-34-15,53 52 16,-17-35 0,-19-18-16,1-17 15,-1-1-15,1 1 16</inkml:trace>
  <inkml:trace contextRef="#ctx0" brushRef="#br0" timeOffset="58415.3069">20796 5398 0,'-35'-18'16,"-18"36"-1,18-1-15,17 18 16,18-17-16,0 0 16,18-18-16,17 17 15,-17-17 1,-1-17-16,1 17 0,0-18 15,-1-17-15,1 17 16,-18 1-16,18 34 47,-1 1-31,1-1-16,35 1 15,-36 0-15,1-18 16</inkml:trace>
  <inkml:trace contextRef="#ctx0" brushRef="#br0" timeOffset="59238.8427">23848 5803 0,'17'-35'0,"1"0"15,0-1 1,-36 1-1,0 17 1,-17 18 0,-18 0-16,36 18 15,-36 35 1,35 0 0,18-18-16,0 0 15,0-17-15,18 17 16,-1-17-16,19-18 15,-19 18-15,1-18 0,17-18 16,-35 0 0,18 1-16,-18-1 0,0 0 15,0-17 1,-18 35-16,36 0 31,17 35-15,-17-17-16,17 17 15,0-35-15,-17 18 16,17 17 0,-17-35-16,-1 18 0,19 0 15,-19-18-15</inkml:trace>
  <inkml:trace contextRef="#ctx0" brushRef="#br0" timeOffset="59450.1235">24236 5768 0,'17'0'0,"19"0"16,-1 0-16,0 0 15,1 0-15,-19 0 16</inkml:trace>
  <inkml:trace contextRef="#ctx0" brushRef="#br0" timeOffset="59571.227">24324 5874 0,'35'17'16,"-17"-17"-16,17 0 15,18-17-15,-35 17 16</inkml:trace>
  <inkml:trace contextRef="#ctx0" brushRef="#br0" timeOffset="59810.6908">24730 5786 0,'53'0'0,"-18"0"16,18-18-16,-18 18 16,0 0-1,-17-18-15,0 18 0,-1-17 16,-17-1-1,-17 0-15</inkml:trace>
  <inkml:trace contextRef="#ctx0" brushRef="#br0" timeOffset="59983.2322">24836 5503 0,'0'36'15,"0"17"1,17-18-16,-17 0 0,0 18 15,18 35-15,-1-53 0,-17 1 16,18 34 0,0-34-16,-1-19 15,-17 1-15</inkml:trace>
  <inkml:trace contextRef="#ctx0" brushRef="#br0" timeOffset="60361.7541">25171 5821 0,'-18'0'0,"0"0"16,1 0-16,-1 35 16,18-17-16,0 35 15,0-36-15,18 19 16,-1-19-1,1-17-15,0 0 16,-1 0-16,1-17 16,0 17-16,-18-18 0,17-17 15,-17 17 1,0 0-16,-17 1 0,17-1 16,-18 18-1,36 18 1,-1-1-1,-17 1-15,36 17 16,-19-17-16,-17 0 16,18-18-16,-1 17 0,1-17 15,0 0-15</inkml:trace>
  <inkml:trace contextRef="#ctx0" brushRef="#br0" timeOffset="60766.5696">25418 5980 0,'0'35'15,"0"-17"1,0-1 0,0-34-1,17-1 1,-17 0-16,0 1 0,18-36 16,-18 17-1,18 19-15,-1-1 16,1 18-16,-1 18 15,-17-1 1,18 19-16,0-19 16,-1 19-1,-17-19-15,18 1 0,0 0 16,-1-1-16</inkml:trace>
  <inkml:trace contextRef="#ctx0" brushRef="#br0" timeOffset="61211.1992">25682 5556 0,'18'0'0,"0"36"16,-18-1-1,17-18-15,-17 72 16,18-36-16,-18 35 16,0-35-16,17-18 0,-17 18 15,0-35-15,-17-18 16,17 17-16,0-34 15,17-1 1,1-17 0,0 17-16,-1 18 15,1-18-15,0 1 16,-1 17-16,-17 17 0,18-17 16,-18 18-16,18 17 15,-1 1-15,-17-19 0,18 1 16,-1 17-1,1-17-15,0-18 16,-1 0-16</inkml:trace>
  <inkml:trace contextRef="#ctx0" brushRef="#br0" timeOffset="62757.9179">26229 5539 0,'-18'17'31,"1"19"-15,17-1-16,-18 0 0,18 53 15,0-35-15,0 35 16,0-52 0,18 17-16,17 0 15,-17-18-15,17-18 0,0 1 16,-17 0-16,0-18 16</inkml:trace>
  <inkml:trace contextRef="#ctx0" brushRef="#br0" timeOffset="63080.7116">26441 5768 0,'35'0'15,"-17"0"-15,-1 0 16,36 18-16,-35-18 15,35 35 1,-36-18-16,-17 1 0,0 17 16,0-17-16,0 0 0,-35 17 15,35-17 1,-18 35-16,18-36 16,0 18-1,18-35-15,0 18 16,-1-18-16,19 0 15,-19 0-15,19-18 16,-36 1-16</inkml:trace>
  <inkml:trace contextRef="#ctx0" brushRef="#br0" timeOffset="63252.863">26547 5997 0,'35'18'15,"-18"-18"-15,1 0 16,0 0-16,17 0 16,-17 0-16,-1 0 0,19 0 15,-36-18 1</inkml:trace>
  <inkml:trace contextRef="#ctx0" brushRef="#br0" timeOffset="63525.955">26723 5468 0,'18'0'16,"-1"0"-16,36 18 15,-35 17-15,17 0 0,36 53 16,-54-35-16,1 18 16,0-18-16,-1 0 15,1 0-15,-18 35 16,0-53-16,-18 36 16,-17-54-16,-18 36 15</inkml:trace>
  <inkml:trace contextRef="#ctx0" brushRef="#br0" timeOffset="64236.9817">21008 6297 0,'18'0'15,"34"0"1,1 0-1,0 0-15,0 0 0,18 0 0,52 0 16,-70 0-16,53 0 16,-71 0-1,-17 0-15,0 18 16</inkml:trace>
  <inkml:trace contextRef="#ctx0" brushRef="#br0" timeOffset="64626.0568">20585 6050 0,'0'18'0,"0"-1"16,-18 1-16,36 53 16,-18-18-16,35 35 15,-17-35-15,-1 0 16,36 35-16</inkml:trace>
  <inkml:trace contextRef="#ctx0" brushRef="#br0" timeOffset="65422.1668">20990 9578 0,'-17'0'15,"-1"0"1,36 0 0,52 18 15,-35-18-31,71 0 16,-53 0-16,-17-18 0,52 18 15,-53 0 1,-17 0-16,-1 0 0</inkml:trace>
  <inkml:trace contextRef="#ctx0" brushRef="#br0" timeOffset="84096.6051">20108 9648 0,'-17'0'31,"34"0"16,1 0-31,0 0-16,17 18 15,-17-18 1,-1 0-16,1 0 0,17-18 16</inkml:trace>
  <inkml:trace contextRef="#ctx0" brushRef="#br0" timeOffset="84713.7274">20602 9366 0,'-17'0'0,"17"18"47,0 52-31,0-34-16,0 52 15,0-35 1,0-18-16,0 36 15,17-36-15,-17-17 0,18 17 16,-18-17 0</inkml:trace>
  <inkml:trace contextRef="#ctx0" brushRef="#br0" timeOffset="143663.2129">27693 5874 0,'18'0'0,"-1"0"16,19 0-16,-19 0 0,54-18 16,-36 18-16,36 0 15,-54-18 1</inkml:trace>
  <inkml:trace contextRef="#ctx0" brushRef="#br0" timeOffset="143789.8009">27799 5997 0,'18'0'16,"17"0"-16,-18 0 15,36-17 1,-35-1-16</inkml:trace>
  <inkml:trace contextRef="#ctx0" brushRef="#br0" timeOffset="146282.187">28698 5609 0,'18'0'15,"0"0"1,-1 0-16,1-17 0,0 17 16,-1-18-16,1 18 15,-18-18-15,18 1 0,-18-1 16,0 0-16,-18 1 16,18-1-16,-18 0 0,-35 18 15,18 0 1,0 0-16,-18 36 0,35-1 15,-17 18 1,35-18-16,18 18 16,-18-18-16,53 18 15,-18-35-15,53 0 16,-35-18-16,35 0 16,-53 0-16,18-18 15,-35 0-15</inkml:trace>
  <inkml:trace contextRef="#ctx0" brushRef="#br0" timeOffset="148128.2792">29157 5221 0,'0'0'0,"18"0"47,-1 0-47,1 0 16,0 0-16,-1 18 16,1-1-1,-18 19-15,-18-1 16,1-17-16,-1 17 15,18-17-15,0-1 16,18 1 0,17-18-1,-17 0 1</inkml:trace>
  <inkml:trace contextRef="#ctx0" brushRef="#br0" timeOffset="148273.0972">29122 5345 0,'35'0'0,"18"-18"15,-18 18-15,36-18 16,-1 18 0,-52 0-16,0 0 15</inkml:trace>
  <inkml:trace contextRef="#ctx0" brushRef="#br0" timeOffset="148507.7136">29492 5697 0,'53'0'15,"0"-17"1,-35 17-16,17 0 16</inkml:trace>
  <inkml:trace contextRef="#ctx0" brushRef="#br0" timeOffset="148890.7737">30004 5644 0,'53'-17'16,"-18"-1"-16,36-17 0,-54 17 15,18 1-15,1-36 16,-36 35-16,0 0 16,-36 1-16,1-1 15,0 18-15,-36 18 16,54-18-16,-19 35 0,19-17 15,-1 17-15,18 18 16,0-18-16,18 0 16,-1 1-16,19-1 0,34 0 15,-17-17-15,-18-18 16,54 0-16,-54 0 16,0-18-16</inkml:trace>
  <inkml:trace contextRef="#ctx0" brushRef="#br0" timeOffset="149107.5654">30339 5380 0,'18'0'15,"-1"0"1,1 0-16,-1-18 16,1 18-16,0 0 0,17 0 15</inkml:trace>
  <inkml:trace contextRef="#ctx0" brushRef="#br0" timeOffset="149429.6253">30586 5133 0,'17'0'16,"1"0"-16,0 0 15,17 0-15,-17 0 16,17 0-16,-17 0 0,-1 18 15,1-1-15,0 1 16,-18-1-16,0 1 16,0 0-16,-18 35 15,0-18 1,18-17-16,0 17 16,18-35-16,-18 18 0,35-1 15,-17-17-15,-1 0 16,-17-17-1</inkml:trace>
  <inkml:trace contextRef="#ctx0" brushRef="#br0" timeOffset="149569.6455">30656 5327 0,'36'0'0,"34"0"15,-34 0-15,34 0 16,-35 0-16,1-18 15,-19 18 1</inkml:trace>
  <inkml:trace contextRef="#ctx0" brushRef="#br0" timeOffset="150198.1678">28452 6138 0,'0'-17'0,"17"17"0,1-18 15,35 18 1,-18 0-16,18-18 15,-18 18-15,36 0 0,-1 18 16,1-18-16,35 0 0,123 0 16,-88-18-16,18 18 15,176-35-15,-176 18 16,17-1-16,142 0 16,-160 18-16,-34-17 15,-18 17-15,17 0 16,-105 0-16,-1 0 15,-34 0-15,-18-18 16</inkml:trace>
  <inkml:trace contextRef="#ctx0" brushRef="#br0" timeOffset="150764.7906">28575 6703 0,'0'17'15,"18"-17"-15,-1 0 16,19 18-1,34-18-15,-35 0 16,18-18-16,0-17 16,0 0-16,-53 17 15,18-35-15,-36 36 16,-17-19-16,0 19 16,-36-1-1,36 18-15,-36 18 16,36 17-16,-18 18 15,53-35-15,0 17 0,18 18 16,17-18 0,0 0-16,53 1 15,18-36-15,0 17 16,-53-17-16,-35-17 16,17 17-16</inkml:trace>
  <inkml:trace contextRef="#ctx0" brushRef="#br0" timeOffset="151342.2337">29122 6332 0,'0'-17'0,"53"17"16,17-18-1,-34 18-15,34 18 16,-35-1 0,-17 1-1,-36 17-15,1-17 0,-36 35 16,18-18 0,17-35-16,18 18 0,0-1 15,18 1 1,17-18-1,-18 0-15,1 0 0,0-18 16,-1 18-16,-34-17 16</inkml:trace>
  <inkml:trace contextRef="#ctx0" brushRef="#br0" timeOffset="151477.1752">29157 6421 0,'0'0'0,"35"0"15,18 0-15,-17 0 16,34-18 0,-35 18-16,1 0 0</inkml:trace>
  <inkml:trace contextRef="#ctx0" brushRef="#br0" timeOffset="151748.6812">29669 6650 0,'35'0'15,"35"0"1,-34 0-16,17-18 16,-18 18-16,-17 0 15,-1-17-15,-17-1 16</inkml:trace>
  <inkml:trace contextRef="#ctx0" brushRef="#br0" timeOffset="151899.6239">29774 6526 0,'18'71'15,"0"-36"-15,-1 36 16,1-36-16,0-17 0,-1 35 16,1-53-16,0 17 15</inkml:trace>
  <inkml:trace contextRef="#ctx0" brushRef="#br0" timeOffset="152488.7203">30198 6738 0,'53'-18'16,"17"1"-16,-34 17 15,16-18-15,-34 1 16,17-1-16,-17 0 16,-18-17-1,-18 35-15,-17-18 16,0 1-16,-36 17 16,36 17-16,0-17 0,-18 53 15,53-35-15,0 17 16,0 0-16,17-17 0,36 35 15,-17-53 1,17 18-16,35-1 16,-53-17-16,18 0 0,-35 0 15,17 0-15,-18-17 0</inkml:trace>
  <inkml:trace contextRef="#ctx0" brushRef="#br0" timeOffset="152895.3659">30674 6368 0,'18'0'16,"-1"0"-1,1 0 1,0 0-16,-1 0 16,1 0-16</inkml:trace>
  <inkml:trace contextRef="#ctx0" brushRef="#br0" timeOffset="153266.1943">30833 6244 0,'35'0'16,"-17"0"-16,-1 0 0,19 0 15,17 18-15,-18-18 16,0 17-16,-17 1 16,-1 0-16,-17-1 15,-17 19 1,-1-36-16,0 17 0,-17 19 16,18-19-1,17 1-15,17-1 16,1 1-1,17-18 1,-17 0-16,-1 0 0,19 0 16,-19 0-16,-17-18 15,0 1 1,-35 17-16,17 0 16,1-18-16</inkml:trace>
  <inkml:trace contextRef="#ctx0" brushRef="#br0" timeOffset="153410.9896">30921 6385 0,'18'0'0,"17"0"16,-17 0-16,52-17 16,-17 17-16,0-18 15,-35 18-15,-1 0 16</inkml:trace>
  <inkml:trace contextRef="#ctx0" brushRef="#br0" timeOffset="164870.075">24324 2858 0,'-18'0'16,"18"17"15,36-17-15,-19 18-16,19-1 0,-1 1 15,0 0-15,53 35 16,-35-36-16,-17 1 0,16 17 15,1-17-15,18 17 16,-53-17-16,17-18 16,-18 0-16,1 0 15,-18-18 1</inkml:trace>
  <inkml:trace contextRef="#ctx0" brushRef="#br0" timeOffset="165122.8976">24765 2928 0,'53'18'15,"-35"-1"1,34 19-16,-16-19 16,-1 1-16,-17 17 0,35 18 15,-36-35-15,-17 35 16,0-18-16,-17 0 15,-19-17-15,-52 17 16,53-17-16,-36-1 16,36-17-1,17 18-15,1 0 16</inkml:trace>
  <inkml:trace contextRef="#ctx0" brushRef="#br0" timeOffset="169733.7384">21167 8008 0,'0'-18'15,"0"1"17,0-1-32,0 1 15,0-1 16,-18 18-15,0 18-16,18-1 16,0 1-16,0-1 0,0 36 15,18-35-15,0 0 16,17-1-16,-17 1 16,35-18-1,-18-18-15,-18 1 16,-17-1-16,-17-35 15,-1 18-15,1 17 16,-36-35-16,17 36 16,1-1-16,-18 18 15,18 18-15,17-18 0,1 53 16,-1-36 0,18 18-16,35 18 15,0-17-15,1-19 0,17 19 16,-18-19-1,0-17-15,18-17 16,-18 17-16,-35-18 0,18-17 16,-18 17-16,-35-17 15,0-1-15,-18 1 16,17 35-16,-34-17 16,52 17-16,-17 0 15,35 17-15,-18 18 16,36-17-1,-1 17-15,19-17 16,17 0 0,-18-18-16,18 0 15,-35 0-15,17 0 0,-18-18 16,-17 0-16,0-17 16,-17 17-16,-18-17 15,-1 0-15,-17 0 16,36 17-16,-36 18 15,35 0-15,-17 18 16,35-1-16,-18 1 16,36 0-16,17 17 15,0-18-15,36 1 16,-36 0-16,36-18 16,-54 0-16,19-18 15,-36 0 1,0 1-16,-18-1 15,-17-35-15,17 36 16,-35-19-16,36 36 16,-1 0-16,-17 0 15,17 18 1,18 0-16,18 17 16,17-17-1,-17-1-15,17-17 0,-17 0 16,-1 0-1,-17-17 1,-35-1 0,17 0-16,1 18 15</inkml:trace>
  <inkml:trace contextRef="#ctx0" brushRef="#br0" timeOffset="187675.5195">6597 3475 0,'0'18'16,"-18"-18"15,18-18 63,0-17-94,0 17 16,-17-35-1,17 18-15,0-1 0,-18-16 16,18 16-16,0-17 0,0 0 15,0 1-15,0-1 0,0 17 16,0-34-16,0 52 16,0 1-16,0-19 15,0 19-15,0-1 16,18 18 0,-1 0-1,36 0 1,0 0-16,0 0 15,88 18 1,-70-18-16,87 17 16,-87-17-16,17 0 0,18 0 15,-18 0 1,-70 0-16,0 0 0,-1 0 16,-34-17-1,-36 17 1,17 0-16,1 0 15</inkml:trace>
  <inkml:trace contextRef="#ctx0" brushRef="#br0" timeOffset="188241.2206">6279 3334 0,'18'17'32,"0"19"-17,35 17 1,-18-36-16,0 19 0,-17-19 16,35 36-1,-18-35-15,-17-18 0,17 17 16,-17-17-16,35 0 15,-36-17-15,54-19 16,-36 1-16,18 0 16,17-36-16,-52 54 0,17-36 15</inkml:trace>
  <inkml:trace contextRef="#ctx0" brushRef="#br0" timeOffset="192285.0813">8184 2752 0,'0'0'0,"18"-18"16,-18 0-1,18 1-15,-18-1 16,-18 0-1,0 1-15,-17 17 16,-18 35 0,36-17-16,-19-1 0,19 19 0,-36 34 15,35-34-15,18 34 16,0-35 0,18-17-16,17 35 15,0-53-15,-17 18 16,17-18-16,-17-18 0,52-17 15,-52-1-15,17-17 16,-35 18-16,18-18 16,-18 36-16,0-1 15,0 0-15,0 36 16,0 17-16,0 1 16,18 16-16,17 90 15,0-90-15,-17 19 16,-1 0-16,1-19 0,0 37 15,-1-54-15,-17-17 16,0-1-16,0 1 0,-35 0 16,0-18-16,0 0 15,-1 0-15,1-18 16,0 0-16,-36-17 16,54 17-16,-1 18 0,0-17 15</inkml:trace>
  <inkml:trace contextRef="#ctx0" brushRef="#br0" timeOffset="192902.4651">8872 2487 0,'0'-18'16,"0"1"-1,-17-1-15,-1 1 16,0 17 0,1 0-1,17 17-15,-18 18 0,-17 71 16,35-53-16,0 88 15,0-88 1,0 0-16,18 0 0,-1 0 16,1-18-16,17 18 15,0-35-15,-17-1 16,0 1-16,-1-18 0,1 0 0,0 0 16,-1 0-16,1-18 0,-1 1 15</inkml:trace>
  <inkml:trace contextRef="#ctx0" brushRef="#br0" timeOffset="193274.5389">9190 2663 0,'18'0'16,"-1"0"0,1 0-16,-1 0 0,36 0 15,-17 18 1,-36 0-16,0-1 0,-18 54 16,-35 0-1,35-36-15,-17 18 16,18-36-16,-1 19 0,18-1 15,0-17-15,18 17 16,-1-18 0,1-17-16,35 18 0,-18-18 15,0-18-15,1 18 16,-19-17-16,1 17 16,-18-18-16,0 1 15</inkml:trace>
  <inkml:trace contextRef="#ctx0" brushRef="#br0" timeOffset="193435.9816">9102 2840 0,'53'0'16,"-18"0"-16,35 0 15,-34 0 1,34 0-16,-34 0 15,-19 0-15</inkml:trace>
  <inkml:trace contextRef="#ctx0" brushRef="#br0" timeOffset="194530.9263">9560 2399 0,'18'0'16,"-18"-18"-16,18 18 0,17 0 15,-18 0-15,19-17 16,-19 17-16,19 0 16,-19 0-16,1 0 0,0 0 15</inkml:trace>
  <inkml:trace contextRef="#ctx0" brushRef="#br0" timeOffset="194739.721">9648 2399 0,'0'35'15,"0"0"1,0 18-1,0-35-15,0 17 0,18 1 16,0-19-16,-1 1 16,19-1-1,-19-17-15</inkml:trace>
  <inkml:trace contextRef="#ctx0" brushRef="#br0" timeOffset="194919.7462">9860 2505 0,'0'17'16,"0"19"0,0-1-16,0-17 15,35-18 1,-17 0-16</inkml:trace>
  <inkml:trace contextRef="#ctx0" brushRef="#br0" timeOffset="195220.0908">9984 2364 0,'17'0'15,"1"0"-15,17 0 16,-17 0-16,-1 17 0,19 1 16,-19 0-1,1 34 1,-18-34-16,0 0 0,0-1 16,0 1-16,-18 0 0,1-1 15,-1 1 1,0-18-16,1 0 0,-1 0 15,18-18 1,18 1 0</inkml:trace>
  <inkml:trace contextRef="#ctx0" brushRef="#br0" timeOffset="195503.6572">10319 2275 0,'17'18'32,"36"53"-17,-17-18-15,-1-1 0,35 72 16,-52-54-1,0-17-15,17 71 0,-17-71 16,-36 35 0,0-70-16,-17 35 15,17-36-15,-34-17 16,34 0-16</inkml:trace>
  <inkml:trace contextRef="#ctx0" brushRef="#br0" timeOffset="195822.9456">11042 2681 0,'18'0'16,"17"0"-1,-17 0-15,17 0 16,-18 0-16,19 0 0,-19 0 15,-17 18-15,18-18 16</inkml:trace>
  <inkml:trace contextRef="#ctx0" brushRef="#br0" timeOffset="195939.2899">11095 2893 0,'53'0'15,"17"0"1,-17 0-1,-35 0-15,0 0 16</inkml:trace>
  <inkml:trace contextRef="#ctx0" brushRef="#br0" timeOffset="196477.0178">11783 2769 0,'17'-17'15,"1"17"1,17 0-16,36-18 15,-36 18-15,18 0 0,-18 0 16,1 0-16,-1 0 0,-17 0 16,34 0-16</inkml:trace>
  <inkml:trace contextRef="#ctx0" brushRef="#br0" timeOffset="196671.1972">11906 2469 0,'0'53'16,"0"36"-1,0-19-15,18 36 16,0-35-16,-1-19 16,1 1-16,-1 0 0,1 0 15,0-18-15,-1 18 16,1-35-16</inkml:trace>
  <inkml:trace contextRef="#ctx0" brushRef="#br0" timeOffset="197261.5749">12294 2858 0,'-53'17'16,"36"1"-16,-19-1 15,19 19-15,-1-19 16,18 19-16,0-19 0,0 19 16,18-19-16,-1 1 0,19-1 0,17 1 15,-18-18 1,0-18-16,18 1 16,-18-36-1,-17 35-15,-18-17 0,0 0 16,-18 17-16,1 0 15,-1 1-15,1 17 16,-1 0-16,0 35 16,1-17-16,34 35 15,-17-36-15,53 19 16,-35-19-16,52 1 16,-34-1-16,-1-17 15,-17 0-15,-1 0 16,-34 0-1,17-17 1,0-1-16,-18 1 16,18-1-1,0 0-15,18 18 0,-18-35 16,0 17 0,17 18-16,1 0 15,-1 0 1,19 0-1,-19 0-15,1 18 0,0 0 16,-1-18-16,19 53 16,-19-36-16,-17 1 15,18-18-15,-1 17 0,1 1 0,-18 0 16,18-18-16,-1 0 16</inkml:trace>
  <inkml:trace contextRef="#ctx0" brushRef="#br0" timeOffset="197913.012">12947 2399 0,'0'53'16,"0"-18"-16,18 89 15,-1-1 1,1-70-16,-18 70 16,0-70-16,0 0 15,18-17-15,-18-1 16,17-35-16,-17-35 16,18 17-1,-18-17-15,17 17 0,1 0 16,17-17-16,-17 35 15,0 0-15,17 18 16,-17 17-16,-1-17 16,1 17-16,-1-17 0,1 34 15,0-16 1,-18-19-16,0 1 0,0 0 16,0-36-1</inkml:trace>
  <inkml:trace contextRef="#ctx0" brushRef="#br0" timeOffset="198607.8713">13705 2399 0,'-17'0'0,"-1"18"16,18-1-16,-17 54 15,-1-18-15,18 17 16,0-17-16,0 53 15,35 0-15,-17-53 16,-1-18-16,54 18 16,-36-18-16,1-35 15,-19 0-15</inkml:trace>
  <inkml:trace contextRef="#ctx0" brushRef="#br0" timeOffset="198912.4829">13988 2663 0,'17'0'15,"36"0"1,-35 18-16,17 0 16,-17-18-16,-18 17 0,0 19 15,0-19-15,-18 19 16,18-19-16,-35 36 15,35-35 1,-18 17-16,18-17 16,18-1-16,-18 1 15,17-18-15,19 18 16,-19-1-16,1-17 0,0 18 16,-1-18-1</inkml:trace>
  <inkml:trace contextRef="#ctx0" brushRef="#br0" timeOffset="199063.7091">14005 2875 0,'36'-17'16,"-1"17"-16,-18 0 0,36 0 15,-17 0-15,34-18 16,-52 18-16,17-18 15</inkml:trace>
  <inkml:trace contextRef="#ctx0" brushRef="#br0" timeOffset="199287.3463">14305 2364 0,'18'0'15,"-1"0"-15,19 0 0,17-18 16,-36 18-16,36-18 16,-35 18-1</inkml:trace>
  <inkml:trace contextRef="#ctx0" brushRef="#br0" timeOffset="199462.5822">14358 2399 0,'0'35'16,"18"36"-16,-1-36 15,19 18 1,-1-18-1,0-35-15,0 35 16,1-35 0,-19 0-16</inkml:trace>
  <inkml:trace contextRef="#ctx0" brushRef="#br0" timeOffset="199647.0698">14658 2434 0,'0'35'16,"0"-17"0,0 17-16,0-17 15,18 17 1,-1-17-16,1 0 0,-1-18 16,1-18-1</inkml:trace>
  <inkml:trace contextRef="#ctx0" brushRef="#br0" timeOffset="199963.8559">14834 2346 0,'18'0'0,"-18"-18"15,18 18-15,-1 0 16,1 0-16,-18 18 15,18-18-15,-18 18 0,17 35 16,1-36-16,-18 18 16,0-17-16,0 17 0,0 1 15,0-19 1,0 1-16,0 0 0,-18-18 31,1 0 0,17-18-15,0 0 0</inkml:trace>
  <inkml:trace contextRef="#ctx0" brushRef="#br0" timeOffset="200575.4579">15169 2328 0,'0'-17'15,"18"34"16,0 19-15,-1-19-16,36 36 16,-35-18-16,17 71 15,-17-53-15,-1 53 16,1-35-16,-18 52 16,0-70-16,0 0 15,-35 53 1,17-71-16,1 0 0,-19 36 15,19-54 1,-1 19-16</inkml:trace>
  <inkml:trace contextRef="#ctx0" brushRef="#br0" timeOffset="211043.4693">6526 10001 0,'0'18'16,"0"52"0,0-17-16,0 0 0,18 71 15,-18-71-15,18 0 16,-18 0-16,17 35 16,1-53-1,17-35-15,-17 0 16,-18-18-16</inkml:trace>
  <inkml:trace contextRef="#ctx0" brushRef="#br0" timeOffset="211341.8789">6350 10248 0,'-18'0'0,"36"0"32,0-35-17,17 17-15,18-35 16,-36 18-16,19-18 16,-19 18-16,1 17 0,-18 1 15,18-1-15,-18 0 0,17 36 31,1 35-15,0-18-16,-1-17 0,1 17 16,0-17-16</inkml:trace>
  <inkml:trace contextRef="#ctx0" brushRef="#br0" timeOffset="232664.2438">21184 7973 0,'-17'0'0,"17"17"15,0 1-15,-18 0 16,36-1 15,-1-17-15</inkml:trace>
  <inkml:trace contextRef="#ctx0" brushRef="#br0" timeOffset="234129.0472">25823 3034 0,'18'-18'0,"-18"1"16,-18 17-1,1 0-15,-1 0 16,0 0 0,1 0-16,-18 17 15,17 1-15,0 0 0,18-1 16,-17 18 0,34-35-16,-17 18 15,18-18-15,0 18 0,-1-18 16,1 0-16,-1-18 0,19 0 15,-19 1-15,-17-1 16,18-17-16,-36 17 16,18 1-16,-35-1 15,-18 0 1,18 18-16,0 18 0,-1 0 16,-34 17-16,34 0 15,19 0-15,17-17 0,-18 17 16,36 1-1,17-19-15,0 1 0,1-18 16,34-35 0,-34-1-16,-1-17 15,-18 36-15,1-18 0,-36-18 16,1 35-16,-1 0 16,-17 1-1,0-1-15,-1 18 0,-17 35 16,36-17-16,-1 0 15,0-1-15,18 1 0,18 17 16,0-17 0,-1-18-16,54 0 0,-36 0 15,1 0-15,-1-35 16,-18 17-16,1 18 16,-18-35-16,0 17 15,0 0-15,-35 1 16,0-1-16,17 18 0,-17 0 15,17 18 1,0-18-16,1 35 16,17-17-16,17-18 15,1 17-15,0 1 0,-1-18 16,19 0-16,16 0 16,-34 0-16,0 0 15,-18-18 1,-18 18-1,0 0 1,1 0-16,-1 0 16,36 0-16,-1 0 15,19 0 1</inkml:trace>
  <inkml:trace contextRef="#ctx0" brushRef="#br0" timeOffset="264492.0686">10107 5750 0,'0'-17'31,"0"-1"-15,0-17-1,0 17-15,18-35 16,-18 18-16,35-53 16,-17 35-16,17-53 15,-17 53-15,17-53 16,-18 71-16,1-36 15,-18 36 1,35 0-16,-17 17 16,-18 1-1,18 17-15,35 0 16,-36 0-16,19 0 16,16-18-16,37 18 15,-19 18-15,1-18 16,-1 0-16,1 0 0,17 0 15,71-18-15,-71 0 16,35 1-16,-87-1 16,-1 18-16,-17-18 15</inkml:trace>
  <inkml:trace contextRef="#ctx0" brushRef="#br0" timeOffset="264993.379">9843 5398 0,'0'17'0,"0"18"16,17-17-16,-17 53 16,18-18-1,-18-18-15,35 71 16,-17-71-16,-1 0 0,36 18 15,-17-35-15,-1-1 16,18-17-16,0 0 0,0 0 16,70-17-1,-70-1-15,18 18 16,-36 0-16</inkml:trace>
  <inkml:trace contextRef="#ctx0" brushRef="#br0" timeOffset="266354.7593">12700 8026 0,'18'0'47,"17"0"-31,0 17-16,18-17 15,53 0 1,-53-17-16,0 17 0,17 0 16,-34 0-16,-1 17 0,-17-17 15</inkml:trace>
  <inkml:trace contextRef="#ctx0" brushRef="#br0" timeOffset="269619.482">11994 8908 0,'-17'17'15,"17"1"-15,0 17 0,0 0 16,0 36 0,17-18-16,19 18 15,-19-54-15,36 1 16,-17-18-16,16-18 16,-34 1-16,17-54 15,-17 18-15,-18-18 16,0 36-16,0 0 15,18 17-15,-18 36 16,17 0-16,19 87 16,-19-34-16,1 0 15,35 87-15,-36-87 16,1-1-16,0 1 0,-18 35 16,0-53-16,0 17 15,-18-52 1,-17-18-16,-18 18 0,18-36 15,-1 18-15,-34-53 16,34 18-16,19-1 16,-1-17-16,18-35 15,0 53-15,18 0 16,-1-1-16</inkml:trace>
  <inkml:trace contextRef="#ctx0" brushRef="#br0" timeOffset="269919.1246">12700 8908 0,'-35'-53'15,"17"35"-15,-17 18 16,17 0-16,-17 53 15,17-18-15,1 36 16,17-18 0,0-18-16,35 36 15,0-36-15,-17-17 0,70 17 16,0-18 0,-53-17-16,1 0 15,-19 0-15,19 0 16,-36-17-16</inkml:trace>
  <inkml:trace contextRef="#ctx0" brushRef="#br0" timeOffset="270045.6795">12629 9155 0,'53'0'16,"36"0"-1,-54-18-15,53 0 16,-53 1-16</inkml:trace>
  <inkml:trace contextRef="#ctx0" brushRef="#br0" timeOffset="270508.7108">13176 8731 0,'-53'0'16,"18"18"-1,17 17-15,18-17 16,0 17 0,18-17-16,35 35 0,-18-36 15,-17 1-15,17 0 0,0 17 16,-35-18-1,18 1-15,-36 17 16,1-17-16,-36 0 16,18-1-1,17-17-15,0 0 0,18 18 16,18 0 0,0-18-1,-1 17-15,36 1 16,-35 0-16,-18-1 0,17 1 15,-17-1-15,0 19 16,0-19-16,-17 19 16,17-19-16,0 1 0,0 0 15,17-18 1,19 0-16,-1 0 16</inkml:trace>
  <inkml:trace contextRef="#ctx0" brushRef="#br0" timeOffset="270830.2002">13529 9013 0,'-35'53'15,"-1"0"-15,36 0 16,18-35-16,88 52 15,-18-70 1,-53 0 0,54-17-16,-54-1 0,0-17 15,-17 17-15,-18-17 16,0-18-16,-18 18 16,-17-1-16,-36 1 15,36 35-15,0-17 0,-36 34 16,54-17-1,-1 18-15,0 17 16,36-17-16,-18-1 0</inkml:trace>
  <inkml:trace contextRef="#ctx0" brushRef="#br0" timeOffset="271025.4396">14111 9225 0,'-18'53'16,"-34"18"-1,34-36 1,18-17 0</inkml:trace>
  <inkml:trace contextRef="#ctx0" brushRef="#br0" timeOffset="271259.1393">14376 8996 0,'0'0'0,"0"17"0,17 36 16,-17-17-16,18 17 16,0-18-16,17 0 15,-17-17 1,17-1-16,-18-17 16</inkml:trace>
  <inkml:trace contextRef="#ctx0" brushRef="#br0" timeOffset="271709.3276">14658 8872 0,'35'-35'16,"18"0"0,-18 35-1,-35 35 1,0-17-16,0 35 15,-17-36-15,17 19 16,0-19-16,0 18 16,17-17-16,1 0 0,0 35 15,-1-53-15,19 35 16,-19-35 0,1 18-16,0-18 0,-1 17 15,1 1-15,-18 0 16,0-1-1,0 1 1,0-1-16,17 19 16,1-19-16,17 19 15,-17-19-15,0 19 32,-18-19-32,-36-17 15,19 18-15,-54-1 16,36-17-16,-36 0 15,36 18-15,-36-18 16,36 18-16</inkml:trace>
  <inkml:trace contextRef="#ctx0" brushRef="#br0" timeOffset="272631.338">12030 10742 0,'0'0'0,"-18"18"0,18 17 16,0 0-16,0 36 15,0-54-15,18 36 16,-1-35-16,36-18 15,-35 0-15,35-35 16,-18-1 0,0-16-16,-17 16 15,0 1-15,-18 17 16,17 18-16,1 36 16,0 34-1,-18-17-15,17 53 16,-17-53-16,0 35 15,-17-35-15,-19 18 16,19-54-16,-36 18 16,35-35-16,0 0 15,-17-17-15,18-18 16,17-1-16,-18 1 0,18-18 16</inkml:trace>
  <inkml:trace contextRef="#ctx0" brushRef="#br0" timeOffset="272921.3358">11942 10407 0,'0'-18'31,"17"1"-31,1-1 15,17-35-15,0 18 16,-35 17-16,18 1 0,0-1 16,-1 36 15,-17 34-31,18 1 16,0-17-16,-18-19 15,17 19-15,1-19 16,-1 1-16</inkml:trace>
  <inkml:trace contextRef="#ctx0" brushRef="#br0" timeOffset="276425.3006">11501 10513 0,'0'-18'16,"-18"18"15,0 0-15,-35 35-16,36-35 15,-1 18-15,-17 0 0,0 17 16,17-35-16,0 35 15,18-17 1,0 0-16,0-1 16,53 36-16,0-35 15,-18-1-15,1-17 16,-19 18-16,36 0 16,-35-1-16,-1-17 15,-17 18-15,0 0 16,-17-1-16</inkml:trace>
  <inkml:trace contextRef="#ctx0" brushRef="#br0" timeOffset="276581.8476">11324 11024 0,'18'0'0,"-1"18"15,1-18-15,17 18 16,-17-18-16,0 17 16</inkml:trace>
  <inkml:trace contextRef="#ctx0" brushRef="#br0" timeOffset="277188.8754">13018 10460 0,'-53'18'0,"35"-1"0,-17 1 16,-54 17-1,54-17-15,18-1 0,-1 1 16,0-18-16,18 18 16,0-1-16,18 1 15,35 0 1,-36-1-16,19-17 0,-1 18 0,0-18 16,-17 17-16,17-17 15,-17 18-15,0-18 0,-1 18 16,-17-1-16,-17 1 15</inkml:trace>
  <inkml:trace contextRef="#ctx0" brushRef="#br0" timeOffset="277565.6409">12771 10866 0,'17'0'16,"18"17"0,18 18-1,-17-35-15,-1 18 16,-17-18-16,35 18 15,-36-1-15</inkml:trace>
  <inkml:trace contextRef="#ctx0" brushRef="#br0" timeOffset="278210.6104">13511 10495 0,'0'-17'15,"18"34"1,-18 1-16,0 17 16,18 36-16,-18-18 15,17-1-15,1 72 16,0-36-16,-1-70 15,1 17-15,17 0 16,-17-17-16</inkml:trace>
  <inkml:trace contextRef="#ctx0" brushRef="#br0" timeOffset="279006.7697">10601 10566 0,'-18'0'0,"1"0"15,-19 0-15,1 17 16,18 19-16,-1-19 16,0 19-16,18 16 0,0-16 0,36 70 15,-19-54 1,54 19-16,-36-53 16,18-1-16,53-17 15,0-35-15,-71 0 16,18-1-16,-18-52 15,-35 35-15,-18 18 16,1-18-16,-19 18 0,-16 0 16,-19 17-16,18 0 0,-17 1 15,-36 34-15,53 19 16,18-19-16</inkml:trace>
  <inkml:trace contextRef="#ctx0" brushRef="#br0" timeOffset="280901.7835">10372 12100 0,'-18'0'15,"36"0"1,35-17 0,-36 17-16,19 0 15,-1 0-15,-18 0 16,19 0-16,17 17 0,-36-17 16,1 0-16,0-17 15</inkml:trace>
  <inkml:trace contextRef="#ctx0" brushRef="#br0" timeOffset="281127.3666">10883 11748 0,'0'70'15,"0"18"1,0 18-16,0-53 16,18 18-16,17-1 15,0-35 1</inkml:trace>
  <inkml:trace contextRef="#ctx0" brushRef="#br0" timeOffset="281942.0532">13353 11730 0,'0'18'47,"0"34"-32,17-16 1,-17-19-16,0 72 16,0-54-16,18 35 15,-18-34-15,0 17 16,18-36-16,-1 1 15,-17-1-15</inkml:trace>
  <inkml:trace contextRef="#ctx0" brushRef="#br0" timeOffset="288361.2753">10636 9278 0,'-35'-18'16,"17"18"-16,1 0 15,34 0 32,36 0-47,-17 0 16,52 0 0,-35 0-16,0 0 0,52 0 15,-52 0-15,-17 0 0,17 0 16,-18 0-16,-18 0 15,19 0-15,-1 0 16,-17 0-16,-1 0 0,-17-17 16,-17 17-1</inkml:trace>
  <inkml:trace contextRef="#ctx0" brushRef="#br0" timeOffset="288678.4544">11095 9049 0,'0'17'0,"18"-17"16,17 36-1,0-36-15,0 17 0,54-17 16,-1 18-1,-35 0-15,-18-18 0,0 17 16,18 19-16,-35-36 16,-1 17-16,1 1 15,-36-1 1,-17 1-16,17-18 16,-52 35-16,35-17 15,-18 17-15,35-17 16,18 17-16,-18-17 15</inkml:trace>
  <inkml:trace contextRef="#ctx0" brushRef="#br0" timeOffset="292069.5744">12153 4692 0,'0'-18'16,"0"1"-16,-17-1 15,-1 0 1,-17 18-16,17 0 16,-17 18-16,-1 0 0,-16 17 15,34 0-15,18-17 16,-18 17-16,18-17 15,18-1-15,17 36 16,18-17 0,-18-19-16,36 1 15,-53 0-15,-1-1 0,1 1 16,-18-1 0,-18 1-16,1-18 15,-1 18-15,0-18 0,1 0 16,-19 0-1,36-18-15,0 0 0</inkml:trace>
  <inkml:trace contextRef="#ctx0" brushRef="#br0" timeOffset="292219.8205">12383 4868 0,'17'53'16,"-17"0"-1,0-18 1,0-17-16,18 17 16,-18-17-16</inkml:trace>
  <inkml:trace contextRef="#ctx0" brushRef="#br0" timeOffset="292352.8842">12330 4745 0,'17'0'32,"1"0"-17</inkml:trace>
  <inkml:trace contextRef="#ctx0" brushRef="#br0" timeOffset="292768.3917">12700 4798 0,'-18'0'16,"-17"35"-1,0-17-15,17-1 0,1 19 16,-1-1 0,18-17-16,18-1 0,-1-17 15,36 18 1,-35-18-16,17 0 0,0-35 15,-17 35-15,0-18 16,-18 36 15,0 34-31,0-16 16,0-1-16,17 18 0,1 17 16,-1-34-16,-17-1 15,18-17-15,-18 17 16,0 0-16,0-17 15,-18 0-15,1-18 16,-54-18 0,36 0-16,-36 1 15,36-1-15,-18-17 16,36-1-16,17 1 16,0 17-16</inkml:trace>
  <inkml:trace contextRef="#ctx0" brushRef="#br0" timeOffset="293257.7686">12982 4833 0,'18'35'16,"-18"1"-16,0-1 15,0-17-15,18-1 16,-18-34 15,0-19-15,0 19-16,0-36 16,0 35-16,0 0 15,17 18-15,-17 18 16,18 0-16,-1 17 15,1-17-15,-18-1 16,18 1-16,-1-18 16,-17-18-1,0 1 1,0-1-16,18 0 16,-18 1-16,0-1 15,18 0-15,-1 18 16,1 0-16,0 18 0,-1 0 15,1-1 1,-1 1-16,1 17 16,0-17-16,17 0 15,-17-1-15,17-17 16,-17-17 0</inkml:trace>
  <inkml:trace contextRef="#ctx0" brushRef="#br0" timeOffset="293493.1155">13423 4851 0,'-35'17'0,"35"1"16,-18 0-16,36 17 15,0-17 1,17-1-16,0-17 0,-17 0 16,35 0-1,-18-17-15,-17-1 0,-18 0 16,0 1-1,0-1-15,-36-17 0,1 17 16,0 18 0,17 0-16,-17 0 15</inkml:trace>
  <inkml:trace contextRef="#ctx0" brushRef="#br0" timeOffset="293637.6226">13723 4886 0,'18'35'16,"-18"1"-1,17-19-15,-17 1 0,18-1 16</inkml:trace>
  <inkml:trace contextRef="#ctx0" brushRef="#br0" timeOffset="293753.8466">13705 4745 0,'18'0'31,"17"18"-31</inkml:trace>
  <inkml:trace contextRef="#ctx0" brushRef="#br0" timeOffset="294115.3176">13899 4921 0,'0'53'16,"18"-35"0,17-18-1,-17 0-15,35-35 16,0-36-1,-53 18-15,17 18 0,1-18 16,-18 18-16,0-18 0,0-53 16,-18 53-16,1 0 15,-18-53-15,17 71 16,0 17-16,-17 18 16,17 0-16,1 36 15,17 16-15,-18 1 0,18 71 16,18-71-16,35 70 15,-18-70-15,0-18 16,0 18-16,18-17 0,18 17 16,-36-36-16,1 18 15</inkml:trace>
  <inkml:trace contextRef="#ctx0" brushRef="#br0" timeOffset="295177.8893">12100 5856 0,'0'-18'16,"18"1"-1,-18-18-15,0 17 16,-35 18 0,17 0-16,0 0 15,-17 53-15,0-36 16,17 19-16,1 17 15,17-36-15,0 1 16,35 0-16,-18-18 16,1 17-16,0-17 15,-1-17-15,1-1 0,0 0 0,-1 1 16,1-1-16,-18 0 16,0 1-1,0 34 1,18 54-16,17 35 15,-18-71-15,19 18 16,-19-18-16,1 18 16,-18-18-16,-18-17 0,1 0 15,-36-1 1,18-17-16,-1-17 0,-17 17 16,-17-53-16,35 35 15,-1-17-15,19 17 16</inkml:trace>
  <inkml:trace contextRef="#ctx0" brushRef="#br0" timeOffset="296146.2466">12947 5574 0,'-18'0'15,"1"18"1,17 52-1,0-17-15,0-18 16,0 71 0,0-71-16,17 18 0,1-17 15,17-1-15,-17 0 0,35 0 16,-18-35 0,0 18-16,18-36 0</inkml:trace>
  <inkml:trace contextRef="#ctx0" brushRef="#br0" timeOffset="296445.3959">13300 5680 0,'35'0'16,"18"0"-1,-18 0-15,18 0 16,-18 35-16,-35-17 16,0-1-16,0 19 0,0 34 15,-17-52-15,17 17 16,-18 36-16,18-36 16,18 0-1,-1-17-15,36-1 16,-35 1-16,17-18 15,-17-18-15,0 1 16</inkml:trace>
  <inkml:trace contextRef="#ctx0" brushRef="#br0" timeOffset="296578.8406">13370 5944 0,'18'0'0,"35"0"16,-18 0-16,53-17 15,-35-1-15,18 0 16</inkml:trace>
  <inkml:trace contextRef="#ctx0" brushRef="#br0" timeOffset="297006.8246">13635 5433 0,'18'0'31,"34"0"-15,-16-18-16,17 18 15,-18 0-15,-17 0 16,-1-17-16</inkml:trace>
  <inkml:trace contextRef="#ctx0" brushRef="#br0" timeOffset="297240.869">13705 5433 0,'-17'53'15,"-1"0"-15,18 0 16,0-18-16,35 0 15,-17-17-15,0-1 16,-1 1-16,19 0 16,-19-18-16,1-18 0,17 18 15,-17-35 1</inkml:trace>
  <inkml:trace contextRef="#ctx0" brushRef="#br0" timeOffset="297525.3541">13882 5486 0,'35'0'16,"-17"0"-16,17 17 16,-17-17-1,17 18-15,-17-18 16,-18 18-16,0-1 15,-18 19 1,0-19-16,18 1 0,-17-18 16,17 35-1,17-35-15,1 18 16,0-18-16,-1 0 0,18 0 16,-17 0-16,0-18 15</inkml:trace>
  <inkml:trace contextRef="#ctx0" brushRef="#br0" timeOffset="297836.2374">14129 5415 0,'35'0'15,"-17"0"-15,17-17 16,-17 17-16,-1 0 15,1 0 1,-18 17-16,0 18 16,0-17-16,0 35 15,0-18-15,0 18 16,18-35-16,-18 17 16,0-17-16,0-1 15,-18-34 16,0 17-15,18-18-16,-17 18 0,17-18 16</inkml:trace>
  <inkml:trace contextRef="#ctx0" brushRef="#br0" timeOffset="298131.3696">14446 5239 0,'36'17'0,"34"89"16,1 53-1,-36-53 1,-17-53-1,-18 53-15,0-54 16,0-16-16,-18 17 0,-35 0 16,18-18-16,17-17 15,-35 17-15,18-18 16,17-17-16,1 0 16</inkml:trace>
  <inkml:trace contextRef="#ctx0" brushRef="#br0" timeOffset="298814.5786">14993 5644 0,'-18'-17'16,"1"-1"-16,-1 18 16,36 18 15,17-18-15,0 0-16,1 0 0,17 0 15,-36 0 1,1 0-16,-1 0 0,-17 17 15</inkml:trace>
  <inkml:trace contextRef="#ctx0" brushRef="#br0" timeOffset="298959.4388">15028 5838 0,'53'18'16,"0"-18"-1,0 0 1,-35 0-16,-1 0 0,1 18 16</inkml:trace>
  <inkml:trace contextRef="#ctx0" brushRef="#br0" timeOffset="299720.4816">16122 5592 0,'0'-18'15,"-35"18"-15,-1 0 16,-34 35-16,17-17 15,18 17-15,-54 53 16,54-52-16,18-1 0,-1 18 16,36-18-1,-18 0-15,52 1 16,-16-19-16,17 1 16,-18-18-16,18 0 15,-36-18-15,-17 1 16,0-1-16,-35-17 15,0 17-15,17 0 0,-17 18 16,17-17 0</inkml:trace>
  <inkml:trace contextRef="#ctx0" brushRef="#br0" timeOffset="299988.3052">16387 5256 0,'-18'0'0,"0"36"15,1-1-15,17 0 0,-18 18 16,18 18-16,0-18 0,0 17 15,18-17-15,17 71 16,-17-72-16,17-16 16,-18 17-16,54-18 15,-36-17-15,-17-18 16</inkml:trace>
  <inkml:trace contextRef="#ctx0" brushRef="#br0" timeOffset="300310.6081">16722 5539 0,'53'17'0,"-18"1"15,-17-18-15,34 18 16,-16-1-16,-36 1 15,0 17-15,0 18 16,-18-18-16,-17 53 16,17-52-16,18-1 15,0-17-15,35 17 16,-17-35 0,17 0-1,-17 0-15,0-18 0,-18 1 16,-18-1-1</inkml:trace>
  <inkml:trace contextRef="#ctx0" brushRef="#br0" timeOffset="300433.0599">16775 5803 0,'17'0'16,"1"0"-16,35-17 15,-18 17-15,18-18 16,-18 0-16,-17 1 0,0 17 15</inkml:trace>
  <inkml:trace contextRef="#ctx0" brushRef="#br0" timeOffset="300649.7215">17057 5203 0,'35'0'15,"0"-17"-15,-17 17 0,17-18 16,1 18 0,-19 0-16,-17-17 15</inkml:trace>
  <inkml:trace contextRef="#ctx0" brushRef="#br0" timeOffset="300828.3476">17110 5203 0,'17'36'16,"-17"-19"-16,0 36 16,18-35-16,-18 17 0,0-17 15,18 17-15,-18-17 16,17-1-16,1 1 15,0-18-15,-1-18 16</inkml:trace>
  <inkml:trace contextRef="#ctx0" brushRef="#br0" timeOffset="301069.0327">17321 5292 0,'18'0'16,"-18"17"-16,18-17 0,-18 18 16,17 0-16,-17-1 15,0 1-15,0 17 16,0-17 0,18-1-1,0-17 1,-1 0-16,1 0 15,0-17-15</inkml:trace>
  <inkml:trace contextRef="#ctx0" brushRef="#br0" timeOffset="301395.3859">17480 5256 0,'18'0'0,"-1"0"16,19-17 0,-19 17-16,-17 17 15,18 1 1,-18 0 0,0-1-16,0 36 15,0-35-15,0 0 0,0 17 16,0 0-1,0-17-15,0-1 0,0 1 16,0-36 15,-18 1-15</inkml:trace>
  <inkml:trace contextRef="#ctx0" brushRef="#br0" timeOffset="301762.6466">17674 4992 0,'18'0'16,"-1"35"-1,1-17-15,-18 17 16,53 36-16,-35-36 16,-1 0-16,36 53 15,-35-52-15,-18 17 0,17 70 16,-17-70-1,0 70-15,0-70 16,0 0-16,0-18 0,-17 36 16,17-36-16,-18 18 15,1-17 1,-19-1-16,19-18 0,-19-17 16</inkml:trace>
  <inkml:trace contextRef="#ctx0" brushRef="#br0" timeOffset="306595.608">5927 4921 0,'-18'0'16,"18"-17"-1,-18 17-15,18-18 16,18 18 15,35-18-15,-35 1-16,35-1 15,-36 0-15,18 18 0,-17-17 16,0-1 0</inkml:trace>
  <inkml:trace contextRef="#ctx0" brushRef="#br0" timeOffset="306778.5891">5927 4621 0,'17'53'16,"1"0"0,17 18-16,-17-18 15,0 17-15,-1-17 16,18 0 0,-17-18-16,17 1 15,-17-36-15</inkml:trace>
  <inkml:trace contextRef="#ctx0" brushRef="#br0" timeOffset="307223.4127">6174 4886 0,'-18'18'16,"0"35"-1,18-18 1,0-18-16,36 1 15,17-18-15,-36 0 16,18 0-16,-17 0 16,0-18-16,-18 1 15,-18-1-15,0 1 16,1 17 0,34 17 15,1-17-16,0 0-15,-1 0 16,19-35 0,-36 17-1,0 1-15,17-1 16,-17 0-16,0 1 0,18 17 16,-18-18-16,18 18 15,-1 0-15,1 18 16,-1-1-1,1 19-15,0-19 16,-1 1-16,1 0 0,0-18 16</inkml:trace>
  <inkml:trace contextRef="#ctx0" brushRef="#br0" timeOffset="307596.6055">6385 4463 0,'36'70'16,"-19"-52"-16,1 17 15,35 53 1,-36-52-16,1-1 0,0 0 15,-1-17-15,1 17 0,0-17 16,-1-18 0,-17-18-1,0 0 1,0 1 0,18 17-16,17-18 15,-17 18-15,17 18 16,-17-1-16,17 19 15,-17-19-15,-1 1 0,1 0 16,-18-1 0,18-17-16</inkml:trace>
  <inkml:trace contextRef="#ctx0" brushRef="#br0" timeOffset="308547.2595">5891 6862 0,'18'0'15,"0"0"-15,35-18 16,-18 0-16,-17 1 16,52-1-16,-52 0 15,-1 1-15,1-19 16,0 19-16,-18-1 0</inkml:trace>
  <inkml:trace contextRef="#ctx0" brushRef="#br0" timeOffset="308701.1822">5997 6685 0,'36'106'15,"-19"0"-15,18-36 16,1-34-16,-19-19 15,36 19-15,-17-36 16</inkml:trace>
  <inkml:trace contextRef="#ctx0" brushRef="#br0" timeOffset="309103.0108">6244 6897 0,'-17'35'15,"-1"0"1,18-17 0,18 0-16,17-18 15,0-18-15,-17 18 0,-1-18 16,1 1-16,0-19 16,-18 19-16,0-1 15,-18 18 1,18 18-1,18-1 1,-1-17-16,1 18 16,0 0-16,17-18 15,-18-18 1,-17 0 0,18 18 30,17 0-30,-17 0-16,0 0 16,-1 0-16,1 0 15</inkml:trace>
  <inkml:trace contextRef="#ctx0" brushRef="#br0" timeOffset="309414.7395">6456 6456 0,'17'35'0,"36"89"15,-17-71 1,17 35-16,-18-53 16,-17 0-16,34 1 15,-52-19-15,18-17 0,0 18 16,-18-36-1,17-17 1,-17 17-16,18 1 16,0 34-1,-1 19 1,-17-19-16,36 1 16,-19-18-16,1 17 15,-1-34 1</inkml:trace>
  <inkml:trace contextRef="#ctx0" brushRef="#br0" timeOffset="309899.0684">5891 8908 0,'18'0'16,"0"0"0,-1-18-16,36-17 15,-35 17-15,17 0 16,-17 1-16,-1 17 0,1-18 0,0-17 16</inkml:trace>
  <inkml:trace contextRef="#ctx0" brushRef="#br0" timeOffset="310053.7828">5980 8661 0,'17'70'0,"-17"-34"16,18 16-16,17 37 16,0-36-1,1-18-15,-1-18 0,18 1 16,-35-18-16,-1 0 15</inkml:trace>
  <inkml:trace contextRef="#ctx0" brushRef="#br0" timeOffset="310356.0226">6244 8890 0,'0'18'0,"0"-1"15,-17 1-15,17 0 16,0-1-16,17 1 15,1-1-15,-1-17 0,1 0 16,0-17-16,-1 17 16,-17-18-1,0 1-15,0-1 16,0 0-16,0 1 16,18 34 15,-18 1-16,0 0-15,18-1 16,-1-17-16,1 0 16,0 0-1</inkml:trace>
  <inkml:trace contextRef="#ctx0" brushRef="#br0" timeOffset="310656.8821">6385 8537 0,'36'71'15,"-1"-18"1,-18 0-16,72 70 16,-54-70-1,-17-18-15,-18-17 0,17 0 16,-17-36 15,0 0-31,0-17 16,0 17-16,0 36 31,18 0-15,0-18-16,-1 17 15</inkml:trace>
  <inkml:trace contextRef="#ctx0" brushRef="#br0" timeOffset="311222.3085">6438 8943 0,'0'0'0,"0"18"31,0-36 0,0 0-15,0 1-16,18-1 16,-18 0-16,17 18 15,1-17-15,0 17 16,-1 0-16,1 0 0,17 35 15,-17-17 1,0-1-16,-1 1 16,1-18-16,0 0 0</inkml:trace>
  <inkml:trace contextRef="#ctx0" brushRef="#br0" timeOffset="311955.9314">8925 6720 0,'-35'-17'16,"17"17"-16,1 17 0,-1 1 15,0 0-15,18 17 16,0-17-16,18-1 16,35 1-1,0 0-15,-35-18 16,17 0-16,-18 0 0,1 17 16,0-17-1,-36 18 1,0-18-1,1 0-15,-1 0 0,1 0 16,-1-18-16</inkml:trace>
  <inkml:trace contextRef="#ctx0" brushRef="#br0" timeOffset="312151.0622">9190 6844 0,'18'0'16,"-18"-18"-1,0-17-15,-18 17 16,0-17-16,18 17 16,-17-34-1,17 34-15</inkml:trace>
  <inkml:trace contextRef="#ctx0" brushRef="#br0" timeOffset="313502.4485">9437 6597 0,'17'-18'15,"-34"18"95,-1 0-110,1-17 15,-1 17-15,-17 0 0,17 0 16,-53 0-16,19 0 16,16 0-16,-17 0 0,18 0 15,0 17-15,-18 1 16,18-18-16,-36 53 16,53-35-16,1-1 0,-19 18 15,36-17-15,0 0 16,0-1-16,18 1 0,0 17 15,-1-17-15,19 17 16,-1-17 0,-17-18-16,17 17 0,18 1 15,-18-18 1,-17 0-16,35 0 0,-18 0 16,0-35-1,-17 35-15,17-35 16,-35-1-16,0 1 15,0 0-15,-18-18 16,1 35-16,-1-17 16,1 17-16,-19 1 15,19 34 1</inkml:trace>
  <inkml:trace contextRef="#ctx0" brushRef="#br0" timeOffset="314964.2676">9366 6562 0,'0'-18'15,"18"18"1,0 0 0,17 0-1,-18 0-15,19 18 16,-1-18-16,0 0 15,-17 17-15,0 1 16,-1 0-16,-34-1 16</inkml:trace>
  <inkml:trace contextRef="#ctx0" brushRef="#br0" timeOffset="321310.9451">12524 14270 0,'17'0'62,"19"0"-46,-19 0-16,1 0 0,17-18 16,0 18-16,-17 0 15,-18-17-15,18 17 16,-36 0-1,0 0-15</inkml:trace>
  <inkml:trace contextRef="#ctx0" brushRef="#br0" timeOffset="321560.2634">12506 14288 0,'0'17'16,"0"1"-1,-18 17-15,18 36 16,-17-36-16,17 0 16,0 18-16,0-18 15,17-17-15,-17 0 0,18 17 16,0-17-16,17-1 16,-17-17-16,17 18 15,-18-18 1,1 0-16,0 0 15,-1-18-15</inkml:trace>
  <inkml:trace contextRef="#ctx0" brushRef="#br0" timeOffset="321848.9951">12735 14429 0,'0'17'16,"0"19"-1,0-19 1,0 1-16,0 35 15,0-36-15,0 1 0,0 0 16,0-1 0</inkml:trace>
  <inkml:trace contextRef="#ctx0" brushRef="#br0" timeOffset="322262.0281">12894 14252 0,'18'-17'16,"-1"17"-1,1 17 1,0-17-16,-18 18 15,0 0 1,0-1-16,0 18 16,0-17-1,0 0-15,17 35 16,-17-18-16,0 0 0,18-17 16,-18 17-16,18-17 15,-18 17-15,0-17 0,0-1 0,0 1 16,0 0-16,0 17 15,-18-35-15,18 17 16,-18-17-16,1 0 16,-1 0-16,0 0 15,1-17 1,-1 17-16</inkml:trace>
  <inkml:trace contextRef="#ctx0" brushRef="#br0" timeOffset="323000.2786">12453 17286 0,'18'0'31,"-1"0"-15,1 0-16,0 0 0,17-18 16,-17 18-1,-1 0-15,1 0 16</inkml:trace>
  <inkml:trace contextRef="#ctx0" brushRef="#br0" timeOffset="323272.5336">12506 17304 0,'0'35'16,"-18"18"-1,18-18-15,0 18 16,0-35-16,18 35 15,-18-36-15,18 1 16,-1-18-16,-17 18 0,18-18 16,0 0-16,-1 0 15,1 17 1,-1-17 0</inkml:trace>
  <inkml:trace contextRef="#ctx0" brushRef="#br0" timeOffset="323790.7412">12682 17339 0,'18'0'31,"0"0"-15,-1 18-16,1-1 15,0 1 1,-36 0-1,18 17-15,-18-35 16,1 18-16,17-1 16,0 1-1,17-18 1,1 0 0,0 17-16,-1-17 15</inkml:trace>
  <inkml:trace contextRef="#ctx0" brushRef="#br0" timeOffset="324247.2426">12823 17198 0,'18'0'31,"0"-18"-31,17 18 0,-17 0 16,-1-17 0,1 17-16,0 0 15,-18 17-15,17 1 16,-17 0-1,-17 17 1,17 0-16,0 0 16,0 1-16,17-19 0,-17 19 15,0-1-15,18 18 16,-18-36-16,18 1 0,-18 0 16,0 17-16,0-17 15,0-1-15,-18 1 16,0-18-1,1-18 1,-1 18-16,18-17 16,-18 17-1,1 0-15,-1 17 0,0 1 16</inkml:trace>
  <inkml:trace contextRef="#ctx0" brushRef="#br0" timeOffset="325441.9208">8326 2311 0,'-18'-18'15,"36"0"1,-1 1 0,1 17-1,17-18-15,-17 18 16,-1-17-16,1 17 15</inkml:trace>
  <inkml:trace contextRef="#ctx0" brushRef="#br0" timeOffset="325647.0241">8290 2311 0,'0'35'15,"-17"-17"-15,17-1 0,0 36 16,0-35-16,0 35 16,0-36-16,17 1 15,1 0 1,0-1-16,-1-17 0,1 18 16,-1-18-16,1 0 0,0 0 15</inkml:trace>
  <inkml:trace contextRef="#ctx0" brushRef="#br0" timeOffset="325847.2271">8467 2364 0,'0'17'16,"0"1"-16,0 35 15,17-36-15,-17 1 0,18 0 16,-18-1-16,18 1 16</inkml:trace>
  <inkml:trace contextRef="#ctx0" brushRef="#br0" timeOffset="326181.6777">8590 2275 0,'18'0'0,"-1"-17"16,1 17 0,0 0-16,-1 0 15,1 17-15,-18 1 0,0 17 16,18 18-1,-18-35-15,0 0 16,0 17-16,0 0 16,0-17-16,0-1 15,0 1 1,-18-18-16,0 0 31,1 0-31,-1 18 16,0-18-1</inkml:trace>
  <inkml:trace contextRef="#ctx0" brushRef="#br0" timeOffset="327338.7153">12294 5415 0,'-17'18'15,"34"-18"17,1 0-17,0 0-15,35 0 16,-36 0-1,18 0-15,-35 17 16</inkml:trace>
  <inkml:trace contextRef="#ctx0" brushRef="#br0" timeOffset="327566.8816">12312 5486 0,'0'17'31,"0"1"-15,-18 0-16,18 35 16,0-18-16,-17 18 15,17-18-15,0-17 16,0-1-16,17 1 0,1 17 16,0-17-16,17-18 15,0 0-15,0 0 16,-17 0-16,0 0 15,-18-18 1</inkml:trace>
  <inkml:trace contextRef="#ctx0" brushRef="#br0" timeOffset="328767.3006">12488 5556 0,'18'0'47,"0"0"-47,-1 0 0,19 0 15,-19 0 1,1 0-16,-18 18 16,-18 17-16,1 0 15,-1-17-15,-17 17 16,35-17-1,-18 0-15,36-18 16,-1 0 0,19 0-16,-19 0 15,18 0 1,-17 17-16,0-17 16,-1 0-16</inkml:trace>
  <inkml:trace contextRef="#ctx0" brushRef="#br0" timeOffset="329245.3778">12700 5468 0,'18'0'32,"-1"0"-17,1 0-15,-18 18 16,0-1 15,0 1-31,0 0 16,0-1-16,0 1 15,0 0-15,0-1 0,0 18 16,18 1 0,-18-19-16,0 1 15,0 0-15,17 35 16,-17-18-16,0-18 16,-17-17 30,-1 0-30,0 18 0,1-18-1,17 18 1,-18-18-16</inkml:trace>
  <inkml:trace contextRef="#ctx0" brushRef="#br0" timeOffset="333684.0996">5980 10954 0,'-18'0'15,"36"-18"1,17 0 0,-17 18-16,17 0 15,-18-17-15,19 17 0,-19 0 16,19 0-16,-19 0 0,1 17 15</inkml:trace>
  <inkml:trace contextRef="#ctx0" brushRef="#br0" timeOffset="333878.6001">5944 11130 0,'0'53'16,"0"-18"-16,0 18 15,18-35-15,0 17 16,-18-17 0,17-1-16,19 1 15,-19-18-15,36 0 16,-35-18-16,-1 18 16</inkml:trace>
  <inkml:trace contextRef="#ctx0" brushRef="#br0" timeOffset="334128.1557">6332 11060 0,'0'-18'0,"0"36"16,0-1-16,0 19 15,18-1-15,-18 0 16,0 18 0,0-35-16,18-1 15,-18 1-15,17 0 16</inkml:trace>
  <inkml:trace contextRef="#ctx0" brushRef="#br0" timeOffset="334446.0753">6562 11007 0,'17'0'16,"1"-18"-16,0 18 16,-1 0-1,1 0-15,0-18 16,-1 18-16,1 18 0,-1 0 15,1 35-15,0-18 16,-1 18 0,1-18-16,0 36 15,-18-36-15,0 18 16,17-18-16,-17-17 16,0-1-16,-17-17 15,-1 0 1,0 0-16,1 0 0,-1-17 15,0 17-15,-34 0 16</inkml:trace>
  <inkml:trace contextRef="#ctx0" brushRef="#br0" timeOffset="334829.3053">5927 10971 0,'17'0'15,"-17"18"-15,-17 35 16,17-35-1,0 17-15,0 35 0,0-34 16,0 17-16</inkml:trace>
  <inkml:trace contextRef="#ctx0" brushRef="#br0" timeOffset="336870.2725">9031 8079 0,'18'0'0,"17"-18"16,-17 18-16,35-18 15,-36 18 1,1 0-16,0 0 0,-18-17 16,17 17-16</inkml:trace>
  <inkml:trace contextRef="#ctx0" brushRef="#br0" timeOffset="337043.4526">9049 8079 0,'0'88'16,"0"-18"-1,17-34-15,1 17 16,0 17-16,-18-52 16,35 17-16,-17-17 15,-1-18-15,1 0 16</inkml:trace>
  <inkml:trace contextRef="#ctx0" brushRef="#br0" timeOffset="337321.2968">9366 8114 0,'18'0'15,"0"0"1,-1 0-16,-17 18 0,0 17 16,0-18-16,0 19 15,0-1-15,-17-17 0,-1 17 16,18-17-16,0-1 16,18 1-1,-1-18 1,1 0-16,-1 0 0,19-18 15,-19 18-15,1 0 16</inkml:trace>
  <inkml:trace contextRef="#ctx0" brushRef="#br0" timeOffset="337676.5111">9596 8043 0,'35'-17'16,"-18"17"-16,1 0 15,17 0 1,-17-18-16,17 36 0,-17-18 16,17 17-1,-17 1-15,0 17 16,-18 1-16,0 16 15,17-34-15,-17 53 16,18-1 0,-18-35-16,0-17 0,0 0 15,0-1-15,0 1 16,0 0-16,-18-18 16,1 0-1,-1-18-15,-17 18 0,17-18 16,-17 18-16,-1 0 15</inkml:trace>
  <inkml:trace contextRef="#ctx0" brushRef="#br0" timeOffset="338200.2023">9278 8149 0,'18'0'32,"-1"0"-17,1-17-15,0 17 16,-1-18-16,1 18 16,-18 18 15,-18-18-16,18 17 1</inkml:trace>
  <inkml:trace contextRef="#ctx0" brushRef="#br0" timeOffset="348694.146">28222 1005 0,'18'0'0,"-18"-17"15,0 34 32,0 1-31,18 0-16,-18 17 15,0-17-15,0 17 0,0 35 16,0-52-16,0 53 16,-18-36-16,18 35 15,0-34-15,0-1 16,0 0-1,0-17-15,0 0 16,18-1-16,-1-17 31,-17-17 1,18 17-17,-18-18 1,17 18-1,-17-18-15</inkml:trace>
  <inkml:trace contextRef="#ctx0" brushRef="#br0" timeOffset="349072.4642">28116 1358 0,'0'18'16,"18"35"-1,-18 0 1,18-36-16,-18 19 0,35 17 15,-17-36-15,-18 1 16,17-1-16,19-17 16,-19 0-16,18 0 15,1-17-15,17-18 16,-18-1-16,18-17 16,-36 36-16,1-1 15,-18 0-15,18 18 16,-36 18 15</inkml:trace>
  <inkml:trace contextRef="#ctx0" brushRef="#br0" timeOffset="350534.7576">22684 3334 0,'0'-18'47,"0"36"-16,0-1-15,17-17-16,-17 53 15,18-17-15,-18 34 16,18-35-16,-18 1 15,0-1-15,0 36 16,0-36-16,0 0 0,0-17 16,17 17-1,-17-17-15,-17-36 47</inkml:trace>
  <inkml:trace contextRef="#ctx0" brushRef="#br0" timeOffset="350839.9724">22490 3669 0,'0'18'0,"17"-1"15,1 1-15,0 17 16,-1-17-16,36 35 16,-35-36-16,-1 1 15,1 0 1,0-18-16,-1 0 0,1 0 16,0 0-1,-1-36-15,1 19 16,-1-19-16,1 1 15,17 17-15,-35 1 16,36-1 0</inkml:trace>
  <inkml:trace contextRef="#ctx0" brushRef="#br0" timeOffset="351963.951">22348 4251 0,'18'0'16,"0"0"-1,-1 0-15,1 0 16,35 0-16,-35 0 16,17 0-16,0 18 15,0-18-15,1 0 0,52 17 16,-53-17-16,18 18 15,35-18-15,-17 0 16,-36 0-16,-17 0 16</inkml:trace>
  <inkml:trace contextRef="#ctx0" brushRef="#br0" timeOffset="352430.4398">22472 4339 0,'18'-17'15,"-1"17"1,1 0 0,0 0-16,17 0 15,-18 0-15,36 0 16,-35 0-1,17 0-15,53 0 16,-52 0-16,17 17 0,35-17 16,0 18-1,-35-18-15,-18 0 0,18 0 16,18 0-16,-18-18 16,-18 1-16,0 17 0,0-18 15,1 0 1,-19 18-16,1-17 0</inkml:trace>
  <inkml:trace contextRef="#ctx0" brushRef="#br0" timeOffset="352864.2151">22772 4339 0,'35'0'15,"-17"0"-15,35 0 16,-36-17-16,54 17 16,-36 0-16,36 0 15,-36 0-15,0 0 16,53 0-16,-52 0 16,52-18-16,-53 18 15,36-18-15,-18 18 16,35-17-16,-53-1 15,36 0 1,-36 18-16,18-17 16,-35 17-16,-1 0 15</inkml:trace>
  <inkml:trace contextRef="#ctx0" brushRef="#br0" timeOffset="353320.1604">23513 4322 0,'35'0'15,"35"0"-15,36-18 16,-17 0 0,-19 18-1,-35-17-15,54-1 16,-54 18-16,0-18 16,36 1-16,-1-19 15,-35 36-15,1-17 16,-1 17-16,18-18 15,-18 18-15,36-35 16,-18 35-16,-18-18 16,53-17-16,-35 17 0,35-35 15,-35 36 1,18-19-16,-36 19 16,53-18-1,-70 17-15,17 0 0,0-17 16,-17 17-16,0 1 15,-1-36-15,-17 35 16</inkml:trace>
  <inkml:trace contextRef="#ctx0" brushRef="#br0" timeOffset="355690.2845">24342 6791 0,'0'-18'0,"-18"18"16,18 18 30,0 35-30,0-35 0,0 17-16,0 53 15,0-35-15,-18 35 16,18-35-16,0-35 0,0 17 16,0 18-16,18-53 15,-18 18-15,0-1 16,18-34-1</inkml:trace>
  <inkml:trace contextRef="#ctx0" brushRef="#br0" timeOffset="356172.3874">24095 7003 0,'0'17'0,"0"-34"32,17-1-17,1 18-15,-18-18 0,18 1 16,-18-1-16,17 0 15,1 1 1,0-1 0,-1-17-16,1 17 15,17 1-15,-17-1 16,-1 0-16,1 1 16,-18-1-1,18 18 16,-18 18-15,17-1-16,-17 1 16,18-18-16,0 18 15,-1-1-15,1 1 16,0-18-16,-1 18 16,1-18-1,-18 17-15,0 1 16</inkml:trace>
  <inkml:trace contextRef="#ctx0" brushRef="#br0" timeOffset="358025.0578">18327 8290 0,'-18'0'0,"18"-17"15,0 34 79,18 19-78,-18-1-1,17 18-15,-17-18 16,18 36-1,-18-36-15,0 35 0,0-17 16,0-35-16,18 17 16,-18-17-1,17-18 1,-17-18 0,0 1-1</inkml:trace>
  <inkml:trace contextRef="#ctx0" brushRef="#br0" timeOffset="358302.9243">18168 8590 0,'18'18'0,"-1"-1"16,1 1-16,17 53 15,1-1 1,-19-35-16,18 18 0,-17-35 16,0-18-16,-1 18 15,1-36-15,35-17 16,-18-18 0,0 18-16,18-36 15,-35 36-15,0-1 0,-1 19 16,-17-1-16</inkml:trace>
  <inkml:trace contextRef="#ctx0" brushRef="#br0" timeOffset="360860.8641">22684 4233 0,'17'-17'16,"-34"17"31,-1 0-32,0 0 1,1 0-1,-1-18-15,0 18 16,-17 0-16,35 18 16,-17-18-16,34 0 15,18 0 1,-17 0-16,70-18 16,-35 18-16,-18 0 15,18 0-15,0 0 0,-17 0 16,69 18-16,-52-1 15,0-17-15,71 0 16,-71 0-16,0 0 0,17 0 16,-35-17-16,54 17 15,-72-18-15</inkml:trace>
  <inkml:trace contextRef="#ctx0" brushRef="#br0" timeOffset="361355.8581">22878 4339 0,'17'0'0,"19"0"16,-19 0-16,54 0 15,-36 0 1,53-17-16,-35 17 16,35-18-1,-35 18-15,35-18 16,-35 1-16,0-1 0,0 18 0,0-18 15,0 1-15,0-1 16,-18 18-16,53-35 16,-35 35-16,0-18 0,53 1 15,-71-1-15,18 0 16,53-17-16,-35 17 16,-18 1-16,52-19 15,-69 36-15,-1-17 16,36-1-16,-54 0 15,1 18-15,17-17 16,-17-1-16,17 18 16,-17-17-16,-1-1 15</inkml:trace>
  <inkml:trace contextRef="#ctx0" brushRef="#br0" timeOffset="361845.864">24377 4110 0,'18'0'15,"-1"-18"-15,1 18 0,0 0 16,-1 0 0,1 0-16,17 0 15,-17 0-15,-1-17 0,36-1 16,-35 18-16,17-18 15,0 1-15,-17-19 0,17 19 16,54-19-16,-54 1 16,35 0-16,-17 0 15,-17 17-15,34-17 16,-35 17-16,36-35 16,-36 36-16,18-36 15,-18 17-15,18-34 16,-35 35-16,35-36 15,-35 36-15,17-18 16,-35 35 0,35 0-16</inkml:trace>
  <inkml:trace contextRef="#ctx0" brushRef="#br0" timeOffset="379068.4152">21943 11307 0,'-18'0'15,"18"17"32,18 1-31,-18-1 0,17 1-1,-17 35 1,0-35-16,0 17 15,0 0 1,0 0-16,0-17 0,0 0 16,18 17-16,-18-17 15,0-1 1,0 1-16,18-18 16,-18 18-1,0-1 1,0 1-1,17-18 1,-17 18 31,0-1-31,0 1-1,18-1 1,-18 1-1,0 17 1,0-17-16,0 0 16,0-1-16,0 19 0,0-19 0,0 1 15,0 35 1,0-18-16,0 36 16,0-36-16,-18 0 0,18 53 15,-17-52-15,17 52 16,0-35-16,-18 35 15,18-53-15,-18 71 16,18-71 0,0 71-16,0-53 15,0-18-15,-17 18 0,17 53 16,0-35-16,-18 34 16,18-34-1,0-18-15,0 70 16,0-70-16,0 18 0,-17 52 15,17-17 1,0-53-16,0 0 0,17 18 16,-17 17-16,0-35 15,0 53 1,0-71-16,0 0 0,0 36 16,0-54-16,0 36 15,0-35-15,0-1 16</inkml:trace>
  <inkml:trace contextRef="#ctx0" brushRef="#br0" timeOffset="380303.8298">18803 14464 0,'18'0'47,"17"18"-32,-17-1 1,35 1 0,-1-18-16,-16 0 15,-1 0-15,18 17 0,53-17 16,-53 0-16,53-17 16,-36 17-1,-17 0-15,70 0 16,-70 0-16,71 0 15,-54 0-15,72-18 16,-90 18-16,19 0 16,0 0-16,70-17 15,-88 17-15,88-18 16,-88 18-16,0 0 0,70 0 16,-70 0-16,17-18 15,36 18-15,-35 0 16,-18 0-16,53 0 15,-1 0 1,19 0-16,-54 0 16,1 0-16,0 0 0,17 18 15,71-18-15,-89 0 16,18 0-16,0 0 0,1 0 16,105 18-1,-106-18-15,124 17 16,-107-17-16,125 18 15,-107-18-15,89 17 16,-106 1-16,70 0 16,-88-18-16,71 17 15,-88-17-15,70 0 16,-71 0-16,36 0 16,-71 0-16,1 0 15,-72 0 1</inkml:trace>
  <inkml:trace contextRef="#ctx0" brushRef="#br1" timeOffset="390235.4164">19191 14429 0,'18'0'110,"-1"0"-110,1 0 15,0 0 1,-1 0-16,19 17 16,-19-17-16,19 0 15,-19 0-15,36 18 16,-35-18-16,17-18 16,18 18-1,0-17-15,-36 17 16,1 0-16,17 0 0,-17 0 15,35 0-15,-35 0 16,17 0-16,0 0 16,-17 0-16,52 0 15,-34-18-15,-1 18 0,0 0 16,36 0 0,-36 0-16,0 0 15,1 0-15,-1 0 0,0 0 0,53 0 16,-52 0-1,-1 0-15,35-18 16,-52 18-16,17 0 0,1 18 16,-1-18-16,18 0 15,-18 0-15,0 0 0,1 0 16,-1-18-16,53 18 16,-53-17-16,1 17 15,17-18-15,-18 18 0,0 0 16,36-18-16,-36 18 15,0 0-15,36 0 16,-1 0 0,-34 0-16,17 0 0,-18 0 15,0 0-15,18 0 16,-35 0-16,-1 0 16,19 0-16,-19 0 15,1 0 1,-1 0-16,1 0 62,0 0-62,-1 0 16,1 18-16,0-18 0,17 0 16,-35-18-16,18 18 15,-1 0 1,-34 0 15,-1 0-15,0 0-16,-17-17 15</inkml:trace>
  <inkml:trace contextRef="#ctx0" brushRef="#br1" timeOffset="391531.8446">19456 14482 0,'-18'-18'16,"0"0"-1,1 18 17,34 0-17,-17 18 1,18 0-16,17-18 0,1 0 16,-1 17-16,53-17 15,-35 18-15,0-18 16,70 0-16,-70-18 15,18 18-15,70 0 16,-53 0-16,0 0 0,89 0 16,-107 0-1,19 0-15,87 0 16,-106 0-16,107 0 16,-107 0-16,54 0 15,-71 0-15,35 0 16,-53 18-16,36-18 15,-36 0-15,18 0 16,-18 0-16,1 0 16,-19 0-16,1 0 15,-1 0 1,1 0 0,0 0-1,-1 0 1,-17-18-1,0 36 1,-35-18 0,-18-18-16,18 18 15,-18 0-15,-53-17 16,18 17-16,17-18 16,-105 0-16,88 18 15,0-17-15,-89-1 16,107 0-16,-89 1 15,106 17-15,-70-36 16,70 36-16,-53-17 16,71-1-16,-18 18 15,-53-17 1,18 17-16,35 0 16,17 17-16,1-17 0,-35 18 15,52-18-15,0 0 16,-17 17-16,35 1 15,-18-18 1,36 0-16,0 0 16,-1 0-1,36 18 1,-35-18-16,17 0 0,71 0 16,-35 17-16,-1-17 15,1 0-15,17 18 0,18-18 16,-18 18-16,18-18 0,0 0 15,88 0 1,-89 0-16,-34-18 0,17 18 16,-17 18-16,70-18 15,-88 17-15,0-17 0,-18 0 16,18 0-16,17 0 16,-52 0-16,17 0 15,-17 0-15,0 0 0,-1 0 16,-17 18-1,18-18 1,-18 18-16,17-18 16,1 0-16,0 0 15,-18-18 1,-18 18 15</inkml:trace>
  <inkml:trace contextRef="#ctx0" brushRef="#br1" timeOffset="392632.5751">20655 14393 0,'-53'0'16,"18"0"-1,0 0-15,-18 18 16,35-18-16,-17 0 0,17 0 16,-17 18-16,-18-18 15,18 0-15,-1 17 16,19-17-16,-18 0 0,-18 0 16,17 0-16,1 0 15,17 0-15,-17-17 0,-53-1 16,53 18-1,-18 0-15,17-18 0,-34 18 16,-1 0 0,36 0-16,-18 0 15,18 0-15,-36 18 16,36-18-16,-35 0 16,34 0-16,-17-18 15,36 18-15,-19 0 16,19 0-1,34 0-15,1 0 16,0 0-16,17 0 0,71 0 16,-36 0-16,1 0 15,70 0 1,18-17-16,-89 17 16,19 17-16,-1-17 0,88 18 15,-70-18 1,0 18-16,105-18 0,-105 0 15,0 0-15,-18 0 0,89 17 16,-107-17 0,1 0-16,-1 0 0,71 0 15,-88 0-15,18-17 16,17 17-16,-53-18 16,-17 18-16,0 0 15,-18 18 1,-18-1-1,0-17-15,18-17 16,0-1 15,18 18-15,-18-18-16,18 18 0,-1 0 16,1 0-16,0 0 15,-1 0 1,-17 18-1,18-18-15,-36 0 63,1 0-63,-1 0 16,0 0-1,18 18-15,18-18 16,0 0-16,17 0 15,-17 0-15,-1 0 16,18 0 0,-17 0-16,0-18 0,-36 36 31,0-18-15</inkml:trace>
  <inkml:trace contextRef="#ctx0" brushRef="#br1" timeOffset="393694.3223">21837 14464 0,'18'-18'32,"-1"1"-17,1-1-15,0 0 16,-1 1-16,36-19 16,-35 1-16,35-18 15,-36 36-15,19-19 16,16-34-16,-16 34 15,-1 1-15,53-35 16,-53 34-16,18-17 0,0 18 16,0-18-16,35-35 15,-35 35-15,-17 18 16,17-18-16,-18 0 0,53-70 16,-53 70-1,18 0-15,-18-18 0,18 36 0,0-18 16,0 0-16,53-35 15,-53 53-15,-18-1 0,71-34 16,-71 34 0,18-16-16,35-19 15,-35 36-15,18-36 16,-36 36-16,36-36 16,-36 36-16,36-18 15,-36 18-15,18-18 16,-18 35-16,36-35 15,-36 36-15,35-36 16,-34 18-16,17-1 16,-18 19-16,-17-1 15,-18 0 1,17 18-16,-17-17 16,-17 17 15,-19 0-16,1 35 1</inkml:trace>
  <inkml:trace contextRef="#ctx0" brushRef="#br1" timeOffset="397147.3016">25382 11977 0,'0'-18'0,"0"1"15,-35-19-15,35 19 16,-53-1 0,36 18-16,-1 0 0,-53 35 15,36-17-15,-18 52 16,36-34-16,17-1 15,0 36 1,17-36-16,36 0 0,-18-17 16,1-1-16,34-34 15,-52 17-15,35-36 16,-36 1-16,-17-18 16,0 18-16,0 0 15,-17 17-15,-19-17 16,19 35-16,-1 17 15,1 1 1,17 53-16,17-36 16,18 35-16,-17-34 15,53 34 1,-54-52-16,54 17 16,-54-17-16,1-18 15</inkml:trace>
  <inkml:trace contextRef="#ctx0" brushRef="#br1" timeOffset="397327.739">25682 12012 0,'18'0'0,"17"-18"15,0 18-15,1 0 0,17-17 16,-36 17-16,1 17 15,-18 1 1</inkml:trace>
  <inkml:trace contextRef="#ctx0" brushRef="#br1" timeOffset="397437.4367">25700 12136 0,'18'17'16,"-1"-17"-1,1 18-15,35-18 16,17-18-1,-34 18-15,-19 0 0</inkml:trace>
  <inkml:trace contextRef="#ctx0" brushRef="#br1" timeOffset="397909.3466">26141 12118 0,'0'70'16,"0"-17"-1,0-35-15,35 17 16,-17-35-16,-1-17 16,19-36-1,-36 17-15,17 1 0,-17 0 16,36-36-16,-36 36 15,17 17-15,1 18 16,-18 36 0,0-19-16,0 19 15,0-1-15,0-17 0,35 17 16,-35-18-16,18 1 16,-18-36-1,17 1 1,-17-1-1,36 1-15,-19-1 16,19 0-16,-19 18 16,1 0-16,0 18 15,-18 17 1,17-17-16,1 17 16,-18-17-16,35 17 15,-35-17-15</inkml:trace>
  <inkml:trace contextRef="#ctx0" brushRef="#br1" timeOffset="398355.119">26723 12100 0,'-53'18'16,"18"17"-1,17 18-15,18-35 16,35 35-16,18-36 15,-35 1-15,17-18 16,18 0-16,-35 0 16,-1-18-16,-17 1 15,0-36 1,0 35-16,-17-17 16,-1 17-16,0 1 15,18-1-15,0 36 16,36-1-1,-19 1-15,1-18 16,17 17-16,1 1 16,-19-18-16,1 0 15,0 0-15,-36 0 16,36 0 31,-1 18-47,1-1 15,-1 1-15,1-18 0,35 35 16,-35-35 0,-1 18-16,19-18 15,-1 0-15</inkml:trace>
  <inkml:trace contextRef="#ctx0" brushRef="#br1" timeOffset="398509.7654">27182 12153 0,'-36'18'16,"1"17"-16,17-17 0,-17 35 16,35-36-16,-18 19 15,18-19-15,0 19 16,0-19-16</inkml:trace>
  <inkml:trace contextRef="#ctx0" brushRef="#br1" timeOffset="398945.6556">27517 11765 0,'-36'35'16,"-17"54"-16,36 87 16,17-105-1,17-19-15,36 54 16,-35-70-16,53 34 15,-36-52-15,0-18 0</inkml:trace>
  <inkml:trace contextRef="#ctx0" brushRef="#br1" timeOffset="399234.5584">27799 12047 0,'-18'36'16,"18"-19"-16,0 19 0,18 34 16,0-35-1,17-17-15,35 17 16,-34-35-16,-1 0 0,0 0 16,18-17-16,-35-19 15,-1 19-15,-17-19 16,-17 1-16,-19-18 15,19 18-15,-18 17 0,17-17 16,-17 35-16,-1-18 16,19 18-16,-1 18 15</inkml:trace>
  <inkml:trace contextRef="#ctx0" brushRef="#br1" timeOffset="399394.8537">28222 12435 0,'0'53'16,"-17"-17"-1,17-1-15,-18-17 16,18-1 0</inkml:trace>
  <inkml:trace contextRef="#ctx0" brushRef="#br1" timeOffset="399706.2876">28487 12118 0,'17'0'15,"1"0"-15,0 0 0,17 18 16,-17-1-1,-1 1-15,1-1 0,0 1 0,-18 17 16,0 1 0,0-19-16,-18 1 0,18 17 0,-18 1 15,18-19 1,0 18-16,0-17 0,0 0 16,18-1-16,0 1 15,-1-18-15,18 18 16,-17-18-1,-18-18 1,-35 0-16</inkml:trace>
  <inkml:trace contextRef="#ctx0" brushRef="#br1" timeOffset="399847.0559">28504 12294 0,'36'0'0,"-1"0"16,18 0-16,-18 18 15,18-18-15,-35 0 16,35 0 0</inkml:trace>
  <inkml:trace contextRef="#ctx0" brushRef="#br1" timeOffset="400098.0602">28734 11783 0,'0'0'0,"17"35"15,36 18-15,-17 0 16,34 17 0,-17-17-16,-18 0 0,36 53 15,-36-53-15,-17 0 16,-1 53-16,-17-53 15,0 0-15,-35 17 16,18-35-16,-1 1 16,0-19-16</inkml:trace>
  <inkml:trace contextRef="#ctx0" brushRef="#br0" timeOffset="406797.3026">24183 14358 0,'-18'-18'15,"18"1"-15,-17 17 16,-1-18-16,0 18 16,1-17-1,34 34 17,19 18-17,-1 1-15,0-19 0,0 1 16,36 35-16,-36-35 15,1 17-15,-1-18 16,-17 19-16,-1 17 0,-17 0 16,0-36-16,-53 18 15,36-17-15,-19 0 16,19-1-16,-1-17 16,0 18-16,-17-18 15,35 18-15,0-36 16</inkml:trace>
  <inkml:trace contextRef="#ctx0" brushRef="#br0" timeOffset="407102.4993">24624 14623 0,'35'0'0,"36"17"16,-54 1 0,19 0-16,-1-1 15,-35 54 1,0-54-16,-18 36 16,1-35-16,-1 35 15,18-35-15,0-1 16,0 1-16,35 17 15,-17-35 1,17 18-16,-17-36 16,-18 0-1</inkml:trace>
  <inkml:trace contextRef="#ctx0" brushRef="#br0" timeOffset="407231.8165">24606 14887 0,'71'0'0,"70"0"16,-53 0 0,-17 0-1</inkml:trace>
  <inkml:trace contextRef="#ctx0" brushRef="#br0" timeOffset="407903.7204">21731 11642 0,'0'-18'0,"18"0"16,-1-17-16,19-35 15,-1 34-15,18-52 16,-18 53-16,-17 0 15,-1-1-15,-17 1 0,18 17 16,-18 1-16,18 34 16,-18 36-1,17-35-15,19 52 16,-19-52-16,19 35 16,-19-35-1,18 17-15</inkml:trace>
  <inkml:trace contextRef="#ctx0" brushRef="#br0" timeOffset="409261.2749">22154 10830 0,'0'-17'0,"0"-1"16,-17 0-16,-1-17 15,-17 35-15,17 0 16,1 0-16,-1 0 15,-17 53-15,17-35 16,0 17-16,18 18 16,0-36-16,0 1 0,18 0 15,17-18 1,18 0-16,-35 0 16,17-18-16,-17-17 0,-1 0 15,1 17 1,-18 0-16,18-17 15,-18 53 1,35 52 0,-35-35-16,18-17 15,17 53-15,0-54 16,-17 1-16,-1 0 0,1-1 16</inkml:trace>
  <inkml:trace contextRef="#ctx0" brushRef="#br0" timeOffset="410124.0475">23389 11448 0,'0'-18'15,"-17"36"1,17 17 0,0 0-16,-18 71 15,18-53-15,0 70 16,0-70-16,0 36 15,0-54-15,0 0 16,18 0 0,-18-17-16,17-18 15</inkml:trace>
  <inkml:trace contextRef="#ctx0" brushRef="#br0" timeOffset="410372.8053">23248 11836 0,'18'53'16,"-1"52"0,19-52-1,-1 18 1,-17-53-16,-1-1 0,1 1 15,35-18 1,-36-18-16,1 1 0,35-36 16,-35 35-16,17-35 15,-35 35 1,17-17-16</inkml:trace>
  <inkml:trace contextRef="#ctx0" brushRef="#br0" timeOffset="414689.3975">20108 13229 0,'18'-17'16,"0"-1"-16,-18 0 31,0 36 0,17 17-31,-17 0 16,0 71-16,18-53 16,-18 71-1,0-54-15,0 18 16,0-52-16,0 34 16,0-52-16,0 17 15,0-17-15,-18-18 31,1 0-15</inkml:trace>
  <inkml:trace contextRef="#ctx0" brushRef="#br0" timeOffset="414932.6407">19932 13705 0,'53'71'15,"-35"-36"-15,17 36 16,0-36-16,18 18 16,-35-53-16,17 18 15,-17-18-15,34 17 16,-16-34 0,-19-1-16,19 0 0,-1-17 15,-35 17 1,18 1-16,-1-1 0,-17 1 15,18-1-15</inkml:trace>
  <inkml:trace contextRef="#ctx0" brushRef="#br0" timeOffset="429553.8116">22137 14764 0,'0'17'31,"35"-17"-15,-17 0-16,17 18 15,18 0-15,0 17 16,-18-17-16,18 17 16,18 0-16,-18 0 15,-1 1-15,1-1 0,36 18 16,-54-18-16,0-17 0,18 17 16,-35-17-16,-1-18 15,-34 0 1,-1 0-1</inkml:trace>
  <inkml:trace contextRef="#ctx0" brushRef="#br0" timeOffset="429988.2682">22154 15064 0,'0'17'16,"0"1"-1,0 0-15,-17-36 47,17 0-47,-18-52 16,-17-1-16,17 18 15,-17-35-15,17 53 16,1-18 0,17 35-16,0 1 15,35-1 1,0 18-16,-17 0 0,52 18 15,-34-18 1,17 17-16,-18-17 0,0 0 16,18 0-16,18 18 15,-54-18-15,1 17 16</inkml:trace>
  <inkml:trace contextRef="#ctx0" brushRef="#br0" timeOffset="437567.7674">23407 15169 0,'17'0'16,"1"18"-16,0 0 0,-1-1 15,1 1 1,0 17-16,-18-17 16,0 17-1,0-17-15,-18-1 0,0 36 16,1-35-16,17 0 0,0 17 16,0-17-1,17-18-15,19 17 16,-19-17-16,19 0 15,-19 0-15,1-17 16</inkml:trace>
  <inkml:trace contextRef="#ctx0" brushRef="#br0" timeOffset="437706.0728">23424 15293 0,'18'0'16,"17"0"-16,-17 0 0,70 0 15,-35 0 1,18 0-16</inkml:trace>
  <inkml:trace contextRef="#ctx0" brushRef="#br0" timeOffset="437905.567">23865 15240 0,'18'0'0,"35"0"16,-35 18-1,-1-18-15</inkml:trace>
  <inkml:trace contextRef="#ctx0" brushRef="#br0" timeOffset="438013.0716">23936 15363 0,'18'0'16</inkml:trace>
  <inkml:trace contextRef="#ctx0" brushRef="#br0" timeOffset="438323.4703">24165 15311 0,'-17'52'16,"17"-16"-1,35-1-15,-17-17 16,34-1 0,-34 1-16,35-18 15,-35 0-15,-1-18 0,1 18 16,-18-17-16,0-1 16,0 0-16,-35-17 15,35 17-15,-18 1 0,-17-1 16,17 18-1,0 0-15</inkml:trace>
  <inkml:trace contextRef="#ctx0" brushRef="#br0" timeOffset="438487.5877">24536 15434 0,'0'18'0,"17"-18"32,1 0-17</inkml:trace>
  <inkml:trace contextRef="#ctx0" brushRef="#br0" timeOffset="438768.8697">24712 15399 0,'0'17'16,"-18"1"-1,18 0-15,18 17 16,0 0-16,-1-17 16,1 0-16,17-18 15,1 17 1,-19-17-16,-17-17 0,18-1 15,-1 0-15,-17-17 16,-17 0-16,17 17 16,-35-17-1,17 17-15,-17 0 16,35 1-16,-18 17 16,18 17-16</inkml:trace>
  <inkml:trace contextRef="#ctx0" brushRef="#br0" timeOffset="439052.08">25047 15416 0,'0'18'16,"18"-18"-16,-18 18 0,35-1 15,-35 1-15,35 0 16,-17-1-1,17-17 1,-17 0-16,0 0 0,-1 0 16,-17-35-16,0 17 15,-17-17 1,-1 17-16,-17 1 16,-1-1-16,19 18 0,17-18 15,-18 18-15,18 18 16,18-18-1</inkml:trace>
  <inkml:trace contextRef="#ctx0" brushRef="#br0" timeOffset="439330.7182">25435 15452 0,'0'17'16,"18"1"-1,0 0-15,17-18 16,-18 0-16,1 0 16,17 0-1,-17-18-15,-18 0 16,0 1-16,0-19 16,-35 19-1,35-1-15,-18 0 0,0 1 16,1 17-1,-1 0 1</inkml:trace>
  <inkml:trace contextRef="#ctx0" brushRef="#br0" timeOffset="439630.2348">25912 15416 0,'-18'0'16,"18"18"-1,-18 0-15,18-1 16,0 1-16,18 0 16,0-1-16,17-17 15,-18 0-15,1-17 16,0 17-16,-1-36 15,-17 19-15,0-1 16,-17 0-16,-1-17 16,0 17-16,1 18 0,-1-17 15,-17 17-15</inkml:trace>
  <inkml:trace contextRef="#ctx0" brushRef="#br0" timeOffset="439920.5972">26264 15346 0,'0'17'16,"0"1"-1,0 0-15,18-1 16,0 1-16,-1 0 15,1-18-15,0 0 16,-1 0-16,1 0 16,-18-36-16,0 19 15,-18-1-15,1 0 16,-1-17 0,-17 18-16,35-1 15,-18 18-15</inkml:trace>
  <inkml:trace contextRef="#ctx0" brushRef="#br0" timeOffset="440208.7834">26617 15363 0,'-18'18'16,"18"0"15,18-1-31,0 1 16,-1 0-16,1-18 0,0 0 15,-1 0-15,19 0 16,-19-18-16,-17 0 16,0-17-1,-17 17-15,17 1 0,-18-1 16,-17 1-16,17-1 15,0 18-15,1 0 16</inkml:trace>
  <inkml:trace contextRef="#ctx0" brushRef="#br0" timeOffset="440516.2735">26882 15381 0,'17'0'16,"-17"18"-16,0-1 15,18 1-15,0-18 0,-1 18 16,1-18-16,17 17 16,0-17-16,-17-17 15,0 17-15,-1-18 0,19-17 16,-36 17-1,0 0-15,-18 1 0,0-1 16,-17-17 0,17 35-16,-17-18 15,18 18-15,-1 0 16,18 18 0,0 0-16</inkml:trace>
  <inkml:trace contextRef="#ctx0" brushRef="#br0" timeOffset="440826.8763">27411 15328 0,'-18'0'16,"-17"-17"-1,17 17-15,1 17 0,-1 1 16,18-1-16,-18 19 15,36-19 1,0 1-16,17 17 0,-17-17 16,-1-18-16,18 0 15,-17 0 1,-18-18-16,0 1 0,0-1 16,0-17-16,-18 17 15,1-17 1,-1 17-16,1 18 0,-19-17 15,19 17 1</inkml:trace>
  <inkml:trace contextRef="#ctx0" brushRef="#br0" timeOffset="441122.5064">27711 15381 0,'-18'18'16,"18"-1"-16,0 19 15,18-19-15,-18 1 0,17 0 16,36-1-16,-35-17 16,17 0-16,-17-17 15,-18-1-15,17 18 16,-17-18-16,0 1 0,-17-1 15,-1 0-15,-17 1 16,0-1-16,-18 0 16,17 18-16,19 0 0,-1 0 15,18 18 1</inkml:trace>
  <inkml:trace contextRef="#ctx0" brushRef="#br0" timeOffset="441453.7433">28169 15399 0,'-17'0'16,"-1"0"-16,0 0 16,-17 0-16,35 17 15,0 19-15,0-19 16,18 19-1,-1-19-15,19 1 16,-19-18 0,1 0-1,-18-18-15,0 1 16,0-19 0,-18 19-16,1-1 15,-1-17-15,0 35 16,18-18-16,-17 18 15</inkml:trace>
  <inkml:trace contextRef="#ctx0" brushRef="#br0" timeOffset="441721.3896">28275 15469 0,'0'18'16,"0"0"-1,0-1-15,0 1 0,18 0 16,-1-1 0,36 1-16,-35-18 15,0 0-15,17 0 16,0-35-16,-35-1 15,0 19-15,0-19 16,-35 1 0,0 17-16,-1 1 0</inkml:trace>
  <inkml:trace contextRef="#ctx0" brushRef="#br0" timeOffset="448329.3036">21855 14393 0,'0'-17'15,"0"34"32,0 1-47,-18 17 16,18 1-1,0-19-15,0 1 16,18-1-16,17-17 16,-35-17-16,18-1 15,17-17-15,-35 17 16,17 1-16,-17-1 15,0-17-15,0 17 16,0 0-16,-17 18 0,-1 0 16,1 18-1,-1-18-15,0 35 16,18-17-16,0 17 0,0-17 16,0 0-1,36 17-15,-19-35 16,1 0-1,-18-18 1,0 1-16,0-1 16,0 0-1,-18 1-15,1-1 16,17 0-16,-18-17 16,18 53 15,-18-1-16,18 1-15,0 0 16,0-1 0,0-34-1,18 17-15,0-36 16,-18 19 0,17-1-16,-17 0 15,0 1-15,0-1 0,0 36 16,-17-1-1,17 19-15,0-19 0,17 1 16</inkml:trace>
  <inkml:trace contextRef="#ctx0" brushRef="#br0" timeOffset="457265.5999">21925 14429 0,'0'-18'31,"-17"18"47,-1 0 32,0 18-95,1-1 1,34-17 46,-17-17-46,0-1-16,0 0 16,0 1-1,-17 17-15,-1 0 16,0 0-16,1 17 15,-1 1 1,18 17-16,0-17 16,0 0-16,0-1 15,18 1 1,-1-18-16,1 0 16,0-18-16,-1 1 15,1-1-15,-18 0 16,0 1-1,0-1-15,0 0 16,-18 1-16,1 17 16,-1 0-1,18 17-15,0 1 16,0 0-16,-18-18 16,18 17-16,0 1 0,18 0 15,0-18 1,-1 0-1,-17-18 1,0 0-16,0 1 16,0-1-1,0 0 1,0 36 0</inkml:trace>
  <inkml:trace contextRef="#ctx0" brushRef="#br0" timeOffset="458722.0327">21925 14376 0,'18'0'63,"-1"-18"-48,-17 0-15,0 1 16,-17-1 0,-1 18-1,1 0 1,-19 35-16,36-17 15,-17 0-15,17-1 0,0 1 16,0 0-16,17-1 16,1-17-1,0 0 1,-18-17 0,0-1-1,0 0 1,-18 18-16,18-17 15,-18 17 1,18 17 0,0 1-16,0 0 15,18-1 1,0-17 0,-18-17-16,17 17 15,-17-18 1,0 0-1,0 36 17,0 0-17,0-1-15,18-17 16,-1 0 0,-17-17-1,0-1 1,18 18-16,-18-18 15,-18 1-15,1-1 16,-1 36 0,18 35-1,0-36 1,0 1-16,18 17 16,17-35-1,-17-17 1,-1-1-16,-17 0 15,0 1-15,0-1 16,0 0-16,-17 1 0,17-1 16,-18 18-16,0-18 15,1 18-15,17 18 16,-18-18-16,18 18 0,-17 17 16,17-17-16,0-1 15,17 19-15,1-36 16,17 17-16,-17-17 15,-1 0 1,1-17-16,-18-19 16,18 19-16,-18-19 15,-18 19-15,18-1 0,-18-17 16,1 35 0,-1 0-16,0 17 15,18 19 1,0-19-16,18 19 15,-18-19-15,18 1 0,-1-18 16,1 0-16,-36 0 31,1-35-15,17 17-16,-18 0 16,18 1-16,-18-1 0,1 0 15,17 36 1,-18 35-1,18-18 1,18 1-16,-18 34 16,17-35-16,-17-17 15</inkml:trace>
  <inkml:trace contextRef="#ctx0" brushRef="#br2" timeOffset="482497.5285">13406 6438 0,'0'-17'16,"-18"-1"15,18 0-15,-35 1-1,35-1-15,-18 18 0,0 0 16,-17 0-16,-18-18 16,36 18-16,-19 0 0,-52 0 15,53 18-15,-18-18 16,-35 0-16,35 0 16,-35 18-1,35-1-15,0 1 0,0 0 16,18 17-16,-18 0 0,-53 18 15,53-18-15,0 18 16,0-17-16,18-1 0,-36 53 16,36 18-1,17-53-15,1 53 16,17-36-16,17-17 16,19 0-16,-1 18 0,35 34 15,-17-52-15,71 53 16,-71-71-1,17 1-15,71 17 16,-52-36-16,-19-17 0,89 0 16,-89-17-16,19-1 15,-19 0-15,1-17 0,-1 0 16,54-53-16,-89 35 16,18 0-16,-18-18 0,-17 18 15,0-70 1,-18 52-16,-18-17 0,0 17 15,-70-87-15,-35 34 16,52 71-16,18 18 16,-17 0-16,-72-1 15,90 36-15,-54 0 16</inkml:trace>
  <inkml:trace contextRef="#ctx0" brushRef="#br2" timeOffset="487205.4533">11765 5362 0,'0'0'0,"0"-17"31,71 17-16,-18-18 1,17 18-16,124-18 16,-88 1-16,18 17 0,-1-18 15,18 18-15,159-18 16,-124 18-16,-17-17 0,0 17 16,0 0-16,-18-18 0,106 0 15,-142 18-15,1-17 16,35 17-1,-52 0-15,-54 0 16</inkml:trace>
  <inkml:trace contextRef="#ctx0" brushRef="#br0" timeOffset="501943.7535">25594 12806 0,'18'35'31,"-18"0"-31,35 71 16,-35-18-16,18 54 16,-18-72-16,17 36 15,1-71-15,-18 0 16,0-70 0,-18-53-1,18 17-15,-17 19 0,17-19 16,0-17-16,0-53 15,17 88-15,1 0 16,17 18-16,0 17 0,18 0 16,-17 18-16,17 53 15,-36-35 1,1 17-16,-18 53 0,0-52 16,-35 34-16,17-35 15,-17 1 1,-1-19-16,19 1 0,-36 0 15,35-1-15,-17-17 16,35 18 0,35 0-1,0-1 1,-17 18-16,35 18 16,-18-17-16,-17-19 0,0 1 15,17 17-15,-18-17 16,19-1-16,-19-17 15,1-17-15</inkml:trace>
  <inkml:trace contextRef="#ctx0" brushRef="#br0" timeOffset="502250.1829">26123 13194 0,'0'18'15,"18"-1"-15,-1-17 16,1 0-16,0-17 16,-18-1-1,-18-17 1,0 35-16,1-18 0,-1 0 16,-17 18-16,-18 18 15,35 0-15,1-1 0,-1 1 16,0 17-16,18 18 15,18-18-15,17 1 16,-17-19-16,35 1 0,35 0 16,-35-1-16,35-17 15,-52 0 1,-1-17-16,-18 17 0</inkml:trace>
  <inkml:trace contextRef="#ctx0" brushRef="#br0" timeOffset="502566.2909">26458 12806 0,'0'17'16,"0"1"-16,0 17 0,0 18 16,18 36-16,-18-37 15,0-16-15,18 52 16,-18-53-16,17 0 0,19 36 16,-19-53-1,18-1-15,18 1 16,-35 0-16,17-18 0,1 0 15,-19-18-15</inkml:trace>
  <inkml:trace contextRef="#ctx0" brushRef="#br0" timeOffset="502996.5813">26864 12894 0,'0'-35'16,"-18"35"-1,18 17-15,-17 36 16,17 36 0,0-19-16,17 36 15,19 0-15,17-36 16,-18-52-16,18 0 15,17-36 1,-34 0-16,-19 1 0,36-36 16,-18-18-1,-35 18-15,0 18 16,0-18-16,-17-17 16,17 52-16,-18-17 0,18 17 15,-17 18-15,17 35 16,0 53-1,0-35-15,17 71 16,1-71-16,-18 0 16,35 17-16,-17-35 15,-1-17-15,-17 17 16</inkml:trace>
  <inkml:trace contextRef="#ctx0" brushRef="#br0" timeOffset="503906.506">25806 14252 0,'-18'0'16,"0"0"0,18-17-1,0-1-15,18-53 32,-18 18-17,0 18-15,0-35 16,18 52-16,-18-17 0,0 17 15,0 0-15,17 18 16,1 0-16,17 18 16,-17-18-16,35 18 15,-36-1-15,19-17 16,-19 0-16,1 0 16,-18 18-16,-18 0 15</inkml:trace>
  <inkml:trace contextRef="#ctx0" brushRef="#br0" timeOffset="504512.5835">25947 13952 0,'17'0'16,"19"0"-16,-36 18 15,0 0 1,0-1-16,-18 1 16,-17-18-1,17 0-15,1 0 0,-1 18 16,0-18-16,-17 0 16,17 0-16,1 0 0,-1 0 15,36 17 1,17 1-1,-17-18-15,35 35 16,-18-17 0,-18 17-16,19 0 15,-19-17-15,1 0 0,0-1 16,-18 1-16,0 0 16</inkml:trace>
  <inkml:trace contextRef="#ctx0" brushRef="#br0" timeOffset="504845.9164">26141 14199 0,'17'18'15,"19"-18"-15,-19 0 16,19-18-16,-19 1 15,1-19-15,-18 19 16,0-19 0,-18 19-16,1 17 0,-36-18 15,35 18-15,0 18 16,1-18-16,-1 17 0,1 1 16,17 0-16,0 35 15,17-18-15,36 0 16,-18-17-16,36 17 15,-36-17-15,18-18 16,-18 0-16,-17 0 16</inkml:trace>
  <inkml:trace contextRef="#ctx0" brushRef="#br0" timeOffset="505707.8642">26582 14111 0,'0'-18'16,"-18"18"-1,1 36 1,-1-19-16,0 36 16,18-35-1,18 35-15,-18-35 16,53 17-16,-36-18 15,54-17-15,-36 0 16,18-17-16</inkml:trace>
  <inkml:trace contextRef="#ctx0" brushRef="#br0" timeOffset="505874.2397">26723 14093 0,'18'18'31,"-1"-18"-31,1 0 0,-1 0 16,19 18-16,-19-36 15,1 0 1</inkml:trace>
  <inkml:trace contextRef="#ctx0" brushRef="#br0" timeOffset="506226.5307">26758 13917 0,'0'0'0,"0"18"31,18 70 0,-18-53-31,0 71 16,0-71-16,0 18 0,0-17 15,17-1-15,-17 0 16,0 0-16,18 1 0,0-19 16,-1-17-1</inkml:trace>
  <inkml:trace contextRef="#ctx0" brushRef="#br0" timeOffset="506414.3805">26970 14129 0,'0'35'16,"18"18"-1,-18-35-15,17-1 0,1 19 16,-1-19 0,1 1-16,0-18 15,-1-18 1</inkml:trace>
  <inkml:trace contextRef="#ctx0" brushRef="#br0" timeOffset="507040.281">27093 14129 0,'36'0'15,"-19"0"1,1 0-16,0-18 0,17 0 15,-35 1-15,17-1 16,1 1-16,-18-1 16,0 0-16,-18 1 0,1-36 15,17 35-15,-18 0 16,-17 1 0,17-1-16,1 18 15,-1 35-15,18 1 16,-18 34-16,18-17 15,18 0-15,0 35 16,-1-35-16,1 18 16,17-1-1,-35-52-15,18 0 16,-18-1-16,-18-34 16,1-19-1,17 1 1,-18 17-16,36-17 15,-18 18 1,17 17-16,1 0 16,-1 17-1,1 1-15,0-18 16,-1 17 0,-17 1-16,18 0 15,-18-1 1,0-34-1,0-1 1,0-17-16,18 0 16,-18-1-1,0 1-15,0 17 16,0 1-16,0-1 16,0 0-1,17 18 1</inkml:trace>
  <inkml:trace contextRef="#ctx0" brushRef="#br0" timeOffset="507582.865">27411 14411 0,'17'18'16,"19"-18"-1,-19 0-15,1-18 16,0 18-16,-18-18 16,0 1-1,-18 17 1,18 17-16,-18-17 16,18 18-16,0 0 15,0-1 1,18-17-1,0 0-15,-1 0 16,1 0-16,-18-17 0,18-1 16,-1 0-16,1-35 15,0 18-15,-1 0 16,1 0-16,-1-18 0,1-71 16,0 89-16,-18-18 15,0 18-15,0-1 0,-18 19 16,18-1-16,-18 36 15,18 35 1,-17-18 0,17 53-16,17-53 15,-17 1-15,18 17 0,17 35 16,18-35 0,-35-18-16,0-17 0,34-1 15,-34-17 1,0 0-16,-1-17 15,-17-1-15,-17 0 16,17 1 0</inkml:trace>
  <inkml:trace contextRef="#ctx0" brushRef="#br0" timeOffset="508733.835">27499 14340 0,'0'0'0,"18"-17"16,-1 17 0,-17-18-16,18 1 15,-18-1-15,0 0 16,0 1-1,-18 17 1,1 0-16,-1 0 16,0 0-16,1 0 15,-1 17-15,18 1 0,-18 17 16,36-17-16,-18 17 16,35-17-16,1-1 15,17 1-15,-36-18 16,36 18-1,-35-18-15,-1 0 16,1 0-16,-18-18 16</inkml:trace>
  <inkml:trace contextRef="#ctx0" brushRef="#br0" timeOffset="509107.3576">28840 13864 0,'17'18'16,"-17"-1"0,0 19-16,0-1 0,0 18 15,0 35-15,0-35 16,0-18-16,0 1 0,53 34 15,-18-17 1,36-18 0,-18-35-16,-18 0 15,-17 0-15</inkml:trace>
  <inkml:trace contextRef="#ctx0" brushRef="#br0" timeOffset="509262.4688">29228 14235 0,'0'35'0,"17"-17"16,-17-1-16,18 1 15,0-1-15,-1-17 16,1 0-16</inkml:trace>
  <inkml:trace contextRef="#ctx0" brushRef="#br0" timeOffset="509373.8241">29245 13988 0,'0'-18'0,"18"18"31,0 0-31</inkml:trace>
  <inkml:trace contextRef="#ctx0" brushRef="#br0" timeOffset="509940.5997">29369 14376 0,'0'-18'15,"17"-17"1,19 17 0,-1-17-1,-35 17-15,18 1 0,-1-1 16,1 18-16,-18-18 0,18 18 15,-18 18 1,0 0-16,-18-18 0,18 53 16,0-36-16,0 1 15,35 17-15,-17-17 16,17-18-16,-17 0 16,35 0-16,-36-18 15,19 0 1,-36 1-16,0-1 15,-18 18 1,0 18 15,18-1-15,0 1-16,0 0 16,18-1-16,17 19 15,-17-36 1,-1 17-1,1-17-15,0 0 16,-18-17 0,17-1-1,1 18 1,-18-18-16,18 1 0,-1 17 16,-17-18-1,18 18-15,-18-18 16,0 1-16,18-1 15,-1 1-15</inkml:trace>
  <inkml:trace contextRef="#ctx0" brushRef="#br0" timeOffset="510514.005">30939 13935 0,'-18'53'31,"0"0"-31,1-1 16,17 19-16,-18-18 0,18 18 15,0 17-15,18-35 16,-1-18-16,36 0 16,-17-17-16,16-18 0,54-35 15,-53 17 1,-18-17-16,36-54 16,-36 37-16,-17-19 0,-18 18 15,18-53-15,-36 71 16,0 0-16,1 17 0,-1 0 15,-17 18-15,17 36 16,0-1-16,1 18 0,-1 0 16,18 53-1,18-53-15,17 35 16,0-53-16,1 0 0,17 18 16</inkml:trace>
  <inkml:trace contextRef="#ctx0" brushRef="#br0" timeOffset="510836.6797">31485 14411 0,'0'53'16,"0"-18"0,18-35-16,0 18 15,17-18 1,-17 0-16,-1-35 15,1 17-15,-18-17 0,35-1 16,-17-17 0,-1 36-16,1-1 15,0 1-15,-1 34 16,-17 1-16,18 35 16,-18-18-16,18 18 15,-18-35-15,17 17 16,1-18-16,-18 1 15,18-18-15,-18-18 16</inkml:trace>
  <inkml:trace contextRef="#ctx0" brushRef="#br0" timeOffset="510964.6004">31873 14446 0,'0'0'0,"18"18"0,-18 0 16,18-1-1,-18 1-15,17-18 16</inkml:trace>
  <inkml:trace contextRef="#ctx0" brushRef="#br0" timeOffset="511246.7453">32068 14376 0,'35'0'15,"53"-18"1,-53 18-16,36-18 16,-36 18-16,-17-17 15,-1 17-15,-34-18 16</inkml:trace>
  <inkml:trace contextRef="#ctx0" brushRef="#br0" timeOffset="511410.7439">32191 14182 0,'0'53'0,"0"35"16,18-53-1,-1 0-15,36 36 16,18-36-16,-54-17 16,19-1-16,17 1 15,-36-18-15</inkml:trace>
  <inkml:trace contextRef="#ctx0" brushRef="#br2" timeOffset="519604.8356">18415 10636 0,'18'-35'0,"-1"17"15,-17 36 16,0 53-15,0-36-16,0 88 16,18-52-16,0 88 15,-1-71-15,-17 106 16,18-88-16,-18 123 16,0-123-16,0 105 15,0-87-15,-18 105 16,18-123-16,0 0 15,0 88 1,0-88-16,18-18 0,-18 18 16,17-18-16,1 0 0,0 89 15,17-19 1,0 1-16,-17-88 16,0-1-16,-18 1 0,35 52 15,-17-70-15,-18 53 16,0-71-1,0 18-15,0-18 0,0 36 16,0 17 0,0-53-16,0 1 0,-18 17 15,0 35 1,18-53-16,-17 0 0,17 1 16,0-1-16,0 18 15,0-35-15,0 17 0,0-18 16,0 19-16,0-1 15,0-17-15,0-1 16,0 19 0,0-1-16,17-35 15,-17 17-15,18 1 16,0 0-16,-1-1 16,1-17-1,17 18 1,-17-18-16,35 0 15,-18 18-15,18-18 16,-18 17-16,53 1 16,-52 0-16,69-1 15,-52 1-15,0-18 0,71 17 16,17 1 0,-53 0-16,-17-18 15,87 35-15,19-17 16,-89-1-16,18 1 15,-18-18-15,124 35 16,-107-17-16,1-18 16,0 18-16,0-1 0,141 1 15,-124-18-15,124 17 16,-123 1 0,-1-18-16,124 18 15,-106-1-15,106-17 16,-106 18-16,124 0 15,-142-18-15,160 0 16,-160 17-16,159-17 16,-158 0-16,140 18 15,-140-18-15,-1 18 16,1-18-16,-1 17 0,1 1 16,-1-1-16,107 1 15,-125-18-15,19 18 0,-18-1 16,17-17-16,89 18 15,-106-18-15,-1 18 0,1-1 16,0-17-16,106 18 16,-124-18-16,18 18 15,88-18-15,-106 17 16,0-17-16,0 0 0,18 18 16,71-18-1,-89 17-15,106-17 16,-106 0-16,106 0 15,-88 0-15,88 0 16,-88 0-16,-18 18 0,124 0 16,17-1-1,-123-17-15,17 0 16,1 18-16,123-18 16,-106 0-16,-18 0 0,1 0 15,17 0-15,123 0 16,-122 0-16,-1 0 0,-18 0 15,1 0-15,123 0 16,-124 0-16,0 0 16,89 18-16,-106-18 15,88 17-15,-106 1 16,89-18-16,-89 0 16,88 0-1,-88 0-15,71 0 16,-88 0-16,52 0 15,-52 0-15,-18 0 0,-18 0 16,35-18-16,-52 1 16,0 17-16,-1-18 0,-17 0 15,0-17 1,0 17-16,-17-17 0,17 18 16,-18-19-16,0-52 15,1 53-15,17-18 0,0-18 16,0 18-16,0-105 15,0 69-15,0 1 16,0 0-16,0-18 0,0-105 16,0 105-16,-18-141 15,18 106 1,-17 0-16,-1-124 0,0 142 16,1-107-1,-1 107-15,-17-89 16,17 106-16,-17-105 15,17 105-15,1-18 0,-1 18 16,0 1-16,1-1 16,-1 0-16,-17 0 0,-36-70 15,53 88-15,-17 17 16,-35-70-16,34 88 16,1 0-16,0 18 0,-18-1 15,18 1-15,-71-18 16,71 36-16,-18-1 15,0 0-15,0 1 0,-53-36 16,53 35-16,-18 1 16,-70-19-16,53 19 15,18-1-15,-19 0 0,-87 1 16,70-1-16,-70 0 16,70 1-1,18-1-15,-124-17 16,106 17-16,0 1 0,1-1 15,-107-35-15,106 35 16,-123-17 0,105 17-16,1-17 0,-1 18 15,-17-1-15,-123-17 16,140 17-16,-17 0 0,0 1 16,18 17-16,-160-36 15,160 19-15,-1 17 0,-17-18 16,18 18-16,-124-35 15,123 35-15,1-18 16,-1 18-16,1-17 0,-124-1 16,124 0-16,-1 18 15,-123-35-15,124 35 16,-107-35 0,107 35-16,-106-18 15,105 1-15,-123 17 16,124-18-16,-124 18 15,123-18-15,-105 1 16,105 17-16,-105-18 16,106 0-16,-124 1 15,123 17-15,1 0 16,-18 0-16,-106 0 16,106 0-16,17 0 0,-17 17 15,18-17-15,-1 0 16,-17 0-16,18 0 0,-1 0 15,1 18-15,-19-18 0,-122 18 16,140-18-16,1 0 16,-124 17-16,124 1 15,-1-18-15,-123 18 16,141-1-16,-17-17 0,17 18 16,-123-1-1,105 1-15,-87 17 16,105-35-16,-71 18 15,89 0-15,-71-18 16,89 0-16,-54 17 16,89-17-16,-53 36 15</inkml:trace>
  <inkml:trace contextRef="#ctx0" brushRef="#br2" timeOffset="544911.5884">25488 7020 0,'35'0'15,"-17"-17"-15,0 17 0,-1 0 0,19 17 16,-19 1-16,19 52 15,-19-34 1,36 87 0,-35-70-16,17 18 0,18 17 0,-18-18 15,18 1-15,0-18 16,0 17-16,53 19 16,-71-54-16,-17 0 0,17 1 15,-17-19 1</inkml:trace>
  <inkml:trace contextRef="#ctx0" brushRef="#br2" timeOffset="545282.0378">25453 7585 0,'-18'17'15,"18"1"-15,-17-53 16,17 17 0,0-17-16,0-71 15,0 53-15,0-17 0,17-54 16,1-17-1,-18 88-15,0 0 16,18 18-16,-1-18 16,1 53-16,-1 18 15,1-1-15,53 54 16,-36-18-16,88 17 16,-70-52-16,71 17 15</inkml:trace>
  <inkml:trace contextRef="#ctx0" brushRef="#br1" timeOffset="571832.4702">20549 14781 0,'0'18'62,"18"35"-46,-18-18-16,0 18 15,0 0-15,0 53 16,0-36-16,0 54 16,0-54-16,0 19 15,18-54-15,-18 0 0,17 1 16,1-19-1,0-17-15,-1 0 16,-17-17-16</inkml:trace>
  <inkml:trace contextRef="#ctx0" brushRef="#br1" timeOffset="572299.1037">20249 15028 0,'18'0'47,"0"-35"-31,-18 0-16,17 0 15,1 17 1,-18-17-16,35-1 0,-35 19 15,18 17-15,-18-18 0,18 18 16,-1 0-16,1 0 16,-1 0-16,19 0 15,-19 0-15,1 0 16,17 18-16,1-18 16,-19 17-16,1 19 15,0-1-15,17 0 16,-18 0-16</inkml:trace>
  <inkml:trace contextRef="#ctx0" brushRef="#br1" timeOffset="584679.2032">23495 16140 0,'0'-18'46,"-18"18"48,1 0-78,17 18-1,-18-18-15,0 17 0,1 1 0,-1 0 16,-17-1-16,17 1 16,-35 35-16,18-36 15,-18 36 1,18-17-16,0-1 0,-18 18 16,17-18-16,1 0 0,-18 18 15,18-18 1,0 18-16,-18 18 15,17-18-15,-16 17 16,16-34-16,-34 34 16,52-52-16,-35 35 15,18-18-15,0 18 16,-1-18-16,1 1 16,17-1-16,-17-18 15,0 36-15,0-17 16,-1-1-16,19-17 15,-36 35 1,17-1-16,19-16 16,-18-1-16,17-17 0,0 35 15,1-36 1,-1 1-16,0 17 0,18-17 16,-17 17-1,-1-35-15,18 18 16,-18-1-16,1-17 15,-1 18 1,1-18 15,17 18-15,-18-1 0,18 1-1,0-1-15,18-17 16</inkml:trace>
  <inkml:trace contextRef="#ctx0" brushRef="#br1" timeOffset="585467.8981">19720 17992 0,'18'17'31,"0"-17"-15</inkml:trace>
  <inkml:trace contextRef="#ctx0" brushRef="#br1" timeOffset="585656.788">20020 17974 0,'18'0'0,"-1"0"16,19-18-1</inkml:trace>
  <inkml:trace contextRef="#ctx0" brushRef="#br1" timeOffset="585840.2902">20338 18027 0,'17'18'15,"1"-18"1,0 17 0,-1-17-16</inkml:trace>
  <inkml:trace contextRef="#ctx0" brushRef="#br1" timeOffset="586017.5158">20549 18045 0,'18'0'15,"0"-18"-15,-1 18 16,1 0 0,0 0-16</inkml:trace>
  <inkml:trace contextRef="#ctx0" brushRef="#br1" timeOffset="586145.13">20761 18062 0,'18'0'16,"-1"0"-16,1 0 16,0 0-16,-1 0 15</inkml:trace>
  <inkml:trace contextRef="#ctx0" brushRef="#br1" timeOffset="586296.233">21026 18027 0,'17'0'15,"18"0"1</inkml:trace>
  <inkml:trace contextRef="#ctx0" brushRef="#br1" timeOffset="586467.3942">21343 17956 0,'18'0'16,"17"0"-1,-17 0 1,-1 0 0,1 0-16</inkml:trace>
  <inkml:trace contextRef="#ctx0" brushRef="#br1" timeOffset="586585.3464">21643 17956 0,'18'0'16</inkml:trace>
  <inkml:trace contextRef="#ctx0" brushRef="#br1" timeOffset="586735.2143">21802 17956 0,'17'0'16,"1"0"-1</inkml:trace>
  <inkml:trace contextRef="#ctx0" brushRef="#br1" timeOffset="589227.7448">21837 18009 0,'-18'0'109,"1"0"-93,-1 18-1,0-18-15,1 0 16,-1 18 0,0-18-16,1 0 15,17 17 1,-18-17-1,1 0-15,-1 0 16,0 0 0,-17 18-1,17-18-15,-17 0 16,17 0-16,1 18 16,-1-18-16,1 0 15,-19 17 1,19 1-1,-1-18 17,-17 0-32,17 17 15,-17-17 1,17 0 0,1 18-16,-1-18 15,0 0-15,1 0 16,-1 0-1,0 0-15,1 18 16,-1-18 0,-17 0-16,17 0 15,0 0-15,1 0 16,-1 17-16,1-17 0,-1 0 0,0 18 16,1-18-1,-1 0-15,0 0 16,18 18-16,-35-18 15,17 0-15,1 0 16,-1 0-16,-17 0 16,17 17-16,-17-17 15,17 0 1,-17 18-16,17-18 16,1 0-16,-1 0 15,-17 18 1,17-18-16,1 0 15,-1 0-15,0 0 0,1 0 16,-1 0-16,0 0 0,-17 0 16,17 0-1,1 17-15,-1-17 0,1 18 16,-1-18-16,-17 17 0,17-17 16,-35 18-16,18-18 15,17 18-15,1-18 16,-19 0-16,19 17 0,-19-17 15,-17 0-15,36 18 16,-1-18-16,-35 0 16,36 0-16,-19 0 0,19 0 15,-1 0-15,-17 18 0,-18-18 16,35 17 0,-17-17-16,0 18 15,-18-18-15,17 18 16,-16-1-1,16-17-15,-17 18 16,36-18-16,-19 17 16,19-17-16,-1-17 15</inkml:trace>
  <inkml:trace contextRef="#ctx0" brushRef="#br1" timeOffset="590428.4898">24589 17004 0,'0'-18'0</inkml:trace>
  <inkml:trace contextRef="#ctx0" brushRef="#br1" timeOffset="590641.7701">24624 16810 0,'0'0'0,"18"-35"0,-1 17 15,-17-17-15,18 17 16,-18 0-16,17 18 16,-17 18-16,0 17 15,0 18-15,-17-17 0,17 69 16,0-52-16,-18 53 15,18-53-15,0 18 16,0-36-16,0-18 16,0 19-16,18-19 15,-1 1-15,19-18 0,34 18 16,-34-18-16,-1-18 16,0 0-16</inkml:trace>
  <inkml:trace contextRef="#ctx0" brushRef="#br1" timeOffset="590945.2134">25012 17198 0,'18'-18'0,"17"1"15,-17-1-15,17 0 16,0-35-16,-17 53 15,-18-17-15,0-1 16,0 1-16,-18 17 0,0 0 16,-34 17-1,-1 18-15,17 1 16,1 17 0,35-18-16,0-17 0,0-1 0,71 18 15,-18-17-15,-18-18 16,53 0-1,-35-18-15,17-17 16</inkml:trace>
  <inkml:trace contextRef="#ctx0" brushRef="#br1" timeOffset="591262.1109">25329 17163 0,'-52'35'15,"16"0"1,36-17-16,-17 35 15,17-36-15,17-17 16,19 18-16,-19-18 16,36 0-16,-53-18 15,35 1-15,-35-1 16,18-17-16,-18 17 16,18-35-1,-18 36-15,17 17 0,1 17 31,0 1-31,-1 17 16,1 0-16,-1-35 16,19 18-16,-19-18 15,1 0-15,-18-18 16,0 1 0</inkml:trace>
  <inkml:trace contextRef="#ctx0" brushRef="#br1" timeOffset="591456.581">25559 16722 0,'17'106'16,"-17"-54"-16,36 72 15,-19-1 1,1-70-16,0 18 0,-1-36 15,1 53 1,0-70-16,-1-18 0,1 0 0</inkml:trace>
  <inkml:trace contextRef="#ctx0" brushRef="#br1" timeOffset="591663.8026">25718 17145 0,'-36'35'16,"1"18"-16,17-53 15,18 18-15,36 17 16,-19-35-16,1 18 16,0-18-16,34 17 15,-16-17-15,-19 0 0,1 0 16</inkml:trace>
  <inkml:trace contextRef="#ctx0" brushRef="#br1" timeOffset="592068.8618">25929 17180 0,'0'18'0,"0"0"15,0 17 1,18-18-16,-1-17 0,19 18 15,-19-18-15,19 18 16,-19-18-16,36-36 16,-35 19-1,-1-1 1,1 18-16,0 0 16,-18 18-16,0-1 0,17 72 15,1-54-15,0 18 0,-1 70 16,-17-70-1,0-17-15,0-1 16,-17-18-16,17 19 0,-18-36 0,-35 0 16,35-18-1,1-17-15,-1 0 16,18-18-16,0-53 16,18 71-16,35-54 15,-36 54-15,19 17 0,34-17 16,-52 17-16,17 18 15,0-35 1</inkml:trace>
  <inkml:trace contextRef="#ctx0" brushRef="#br1" timeOffset="592692.4171">27446 17268 0,'-18'0'0,"1"0"15,-18 0 1,17-17-16,0-18 0,1-54 16,17-16-1,0 52-15,0-18 16,17 1-16,19-54 16,-1 89-16,18-18 15,-18 35-15,0 1 0,36 34 16,-53 1-16,-1 52 15,-17-17-15,-35 36 16,17-54 0,-52 18-16,34-36 15,-34 19-15,52-36 16,1 17-16,34-17 16,1 18-16,17-18 0,36 18 15,-18-1 1,-18 1-16,53-18 15,-53 17-15,1-17 0</inkml:trace>
  <inkml:trace contextRef="#ctx0" brushRef="#br1" timeOffset="593003.1749">27781 17074 0,'18'0'15,"35"0"1,-18-17-16,0 17 16,-17-18-1,0 1-15,-18-19 16,-36 36 0,19-17-16,-19 17 0,-16 17 15,34 1-15,0 0 16,18-1-16,-17 1 0,34 17 15,1-17-15,0-1 0,17 1 16,18 0-16,-18-18 0,18 17 16,35-17-1,-53-17-15,-17 17 0,17-18 16,-17 18-16,-18-18 16</inkml:trace>
  <inkml:trace contextRef="#ctx0" brushRef="#br1" timeOffset="593313.8544">28293 16581 0,'0'35'16,"0"0"-16,17 36 15,-17-36-15,0 71 16,0-71-16,0 53 16,18-52-16,-18-1 0,18 18 15,-1-18 1,1-35-16,0 0 16,17 0-16,0 0 15,-17 0-15,35 0 16,-36 0-16,1 0 0,0 0 15</inkml:trace>
  <inkml:trace contextRef="#ctx0" brushRef="#br1" timeOffset="593774.8183">28769 16739 0,'-18'18'16,"18"0"-16,18 17 16,-18 0-16,18 18 0,17 53 15,-17-53-15,17 35 16,-17-53-16,17-17 15,18 35 1,-36-36-16,19-17 0,17 0 16,-36-17-1,1-1-15,17-35 16,-17 18-16,-18 0 0,0-1 0,0-34 16,0 17-1,0 0-15,-18 18 0,0-18 16,1 18-16,-1 52 15,18 1-15,0 70 16,-17 18 0,34-71-16,1 18 15,-1 0-15,19 35 16,-19-53-16,19 18 16,-19-35-16,1 0 0</inkml:trace>
  <inkml:trace contextRef="#ctx0" brushRef="#br2" timeOffset="630174.2869">23795 13141 0,'0'18'15,"0"-1"-15,0 19 0,0-19 0,18 71 16,-18-52 0,17-1-16,-17 18 0,18-18 15,-1 18-15,-17-18 0,18 1 16,-18-1-16,18 0 0,-18-17 16,0 17-16,0-17 15,0-1-15,-18-17 16,18 18-1</inkml:trace>
  <inkml:trace contextRef="#ctx0" brushRef="#br2" timeOffset="630620.0229">23530 13476 0,'-17'0'0,"34"0"16,-17-18-1,18 1-15,17-36 16,-17 35-16,-1 1 0,-17-1 16,18-17-16,0-1 15,-18 19-15,17-18 16,1-1-16,-18 19 16,18-1-16,-1 0 0,1 1 15,0 17-15,-1 0 16,1 0-16,17 17 15,-17 1 1,-1 0-16,1-1 16,0 1-16,-1 0 0,19-1 15,-19 1 1</inkml:trace>
  <inkml:trace contextRef="#ctx0" brushRef="#br2" timeOffset="631281.6019">23001 17057 0,'18'53'16,"-1"0"-16,1 35 16,0-18-16,17-17 15,0 71-15,-17-71 16,0 0-16,-1-18 0,18 18 16,-35-36-16,18-17 15</inkml:trace>
  <inkml:trace contextRef="#ctx0" brushRef="#br2" timeOffset="631616.9657">22789 17515 0,'0'-17'16,"18"-1"-16,0 1 0,17-72 16,-17 54-16,17-71 15,-17 71 1,17-53-16,-35 70 16,17-17-16,1-18 15,0 18-15,-18 17 0,0 0 16,17 18-1,1 36 1,-18-19-16,18 1 0,17 17 16,0-17-1,-17-1-15,0 1 0,17 0 16</inkml:trace>
  <inkml:trace contextRef="#ctx0" brushRef="#br2" timeOffset="670310.0619">20832 13370 0,'0'18'93,"0"35"-93,0-18 16,0 53 0,0-35-16,0 35 15,0-52-15,0 52 16,0-53-16,0 36 16,0-36-16,0 0 15,0-17-15,0 0 16</inkml:trace>
  <inkml:trace contextRef="#ctx0" brushRef="#br2" timeOffset="670614.9987">20567 13899 0,'35'36'15,"-17"-1"-15,0 18 16,-1-35-16,-17 17 0,18 0 16,-1 0-16,1-17 15,0-18-15,-1 0 16,1 0-16,17 0 15,-17-18-15,52-35 16,-34 18-16,34-35 16,-52 34-16,17 1 0,-17 17 15,-1 1-15</inkml:trace>
  <inkml:trace contextRef="#ctx0" brushRef="#br2" timeOffset="690062.1008">25418 10989 0,'-18'0'16,"0"0"-16,1 0 16,-1 0-16,36 0 31,17 0-15,-17 0-16,52 18 15,-52-18-15,17 17 16,-17-17-16,-1 18 15,1 17-15,-18-17 16,-18 0-16,1 17 0,-19-18 16,-16 54-16,34-53 15,0-1-15,1 1 0,17 0 16,0-1 0,17 1-16,36-18 15,-35-18-15,35 18 16,-53-17-16,17-1 15</inkml:trace>
  <inkml:trace contextRef="#ctx0" brushRef="#br2" timeOffset="690208.0716">25312 11183 0,'53'0'16,"-36"0"-16,19 0 15,34 0-15,-35 0 16,1 0-16,-19 0 16</inkml:trace>
  <inkml:trace contextRef="#ctx0" brushRef="#br2" timeOffset="690531.1838">25770 10971 0,'18'18'0,"17"-18"16,1 0-16,17 18 16,-1-18-16,-16 0 15,-1 17-15,18 1 16,-18 0-16,-35-1 0,18 19 15,-18-19 1,-18 1-16,1-1 0,-19 1 16,-17 17-16,18-17 15,0 0-15,17-18 0,-17 17 16,17 1 0,18 0-1,18-18-15</inkml:trace>
  <inkml:trace contextRef="#ctx0" brushRef="#br2" timeOffset="690835.9574">26582 11095 0,'-35'35'0,"-36"36"15,53-1 1,18-17-16,18 0 16,53-18-1,-19-35-15,1 0 0,53-17 16,-53-19-16,53-16 16,-71 16-16,18-52 15,-53 53-15,-53-53 16,18 52-16,-71 1 15,53 35-15,-53 18 16,53-1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0:48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21678 9666 0,'18'0'0,"35"-18"16,0 18-16,17-17 15,-17 17-15,53-35 16,-71 35-16,36-36 16</inkml:trace>
  <inkml:trace contextRef="#ctx0" brushRef="#br0" timeOffset="200.2853">21943 9172 0,'0'18'0,"0"88"16,17 17-1,-17-52-15,36 52 16,-19-52-16,19 35 15,-19-71-15,54 35 16,-36-52-16,18-18 16</inkml:trace>
  <inkml:trace contextRef="#ctx0" brushRef="#br0" timeOffset="668.5527">22313 9701 0,'-35'36'16,"17"-1"-16,-17 36 16,35-19-1,0-34-15,18 0 0,-1-18 0,54 0 16,-54 0 0,19-18-16,-1-17 0,-17 17 15,17-35-15,-35 18 16,0 17-16,0-17 0,0 17 15,0 1-15,0-1 16,0 36 0,0 17-16,0 0 15,0 1-15,18-1 0,-1-17 16,-17-1-16,36 1 0,-19-1 16,1-17-16,-1 0 15,-17-17 1,0-18-1,0-1-15,0 19 0,0-1 16,18 0-16,-18 1 0,18-1 16,17 18-16,-17 0 15,17 35-15,-17-17 16,17 35 0,-18-35-16,1 34 15,0-34-15,-1 17 16,-17-17-16,18 0 15</inkml:trace>
  <inkml:trace contextRef="#ctx0" brushRef="#br0" timeOffset="1052.2672">22789 9155 0,'18'70'15,"0"-17"-15,-1 18 0,1-1 16,17 71 0,-35-70-16,36 52 15,-36-70-15,17 18 16,-17-54-16,0 1 15,18-36 1,-18-34 0,17 34-16,1-17 15,0 17-15,-1 18 0,19-18 16,-1 36-16,0 0 16,-17 17-16,0-17 15,-1 34 1,-17-34-16,0 0 0,18-1 15,-18 1-15</inkml:trace>
  <inkml:trace contextRef="#ctx0" brushRef="#br0" timeOffset="1535.497">23601 9402 0,'17'17'15,"1"1"-15,-18-1 16,18 1-16</inkml:trace>
  <inkml:trace contextRef="#ctx0" brushRef="#br0" timeOffset="1665.8101">23689 9754 0,'18'0'15</inkml:trace>
  <inkml:trace contextRef="#ctx0" brushRef="#br0" timeOffset="2614.9343">24924 9560 0,'0'-17'15,"0"-1"-15,0 0 16,-18 1 0,0 17-16,1-18 15,-18 18-15,-1 18 16,19-1-16,-19 1 0,1 17 15,-18 36 1,36-54-16,17 19 0,0-19 16,0 1-16,35 17 15,-18-35-15,36 0 16,-17 0-16,-19-17 0,19-19 16,-19 19-16,1-19 15,-1 36 1,-17-17-16,18 34 31,0 19-31,-1-1 16,19 0-1,-1-17-15,36 0 16,-36-1-16,0-17 16</inkml:trace>
  <inkml:trace contextRef="#ctx0" brushRef="#br0" timeOffset="2771.6704">25312 9437 0,'17'0'16,"1"0"-16,35 17 16,-35 1-1,-1-18 1</inkml:trace>
  <inkml:trace contextRef="#ctx0" brushRef="#br0" timeOffset="2886.9071">25347 9631 0,'18'17'0,"35"1"16,-36-18 0,19 0-16,16 0 15</inkml:trace>
  <inkml:trace contextRef="#ctx0" brushRef="#br0" timeOffset="3476.7455">26811 9102 0,'0'-18'15,"-18"0"1,36-17-1,0 17-15,-1-34 0,19 16 16,-36 19 0,0-36-16,-18 35 0,0 0 15,-35 18 1,18 0-16,-35 36 16,34-19-16,-17 72 15,53-54-15,0 35 16,18-34-16,17-19 15,54 19-15,-37-36 16,1 0-16,18 0 0,-18 0 16,-18-18-16,36-17 15,-36 17-15,-17 0 16</inkml:trace>
  <inkml:trace contextRef="#ctx0" brushRef="#br0" timeOffset="3819.9019">27252 8520 0,'18'0'16,"17"0"-16,0 0 15,-17 0-15,17 17 16,0 1-16,-17 17 16,-18-17-16,0 17 15,0-17-15,-18 35 16,18-36-16,-17 19 16,17-19-16,-18 1 15,36-1-15,-1-17 16,1 0-1,0-17 1,-18-18 0</inkml:trace>
  <inkml:trace contextRef="#ctx0" brushRef="#br0" timeOffset="3933.5893">27287 8678 0,'18'0'15,"35"0"1,-18-17-16,36-1 15,-36 18-15,0 0 16</inkml:trace>
  <inkml:trace contextRef="#ctx0" brushRef="#br0" timeOffset="4183.1258">27817 8961 0,'35'17'16,"-18"-17"-16,1 0 0,17 0 15,18 0-15,-35 0 16</inkml:trace>
  <inkml:trace contextRef="#ctx0" brushRef="#br0" timeOffset="4577.7621">28328 8961 0,'71'-18'16,"-36"0"-16,35-17 15,-52 17-15,35-35 16,-53 36-16,0-1 0,-18 18 16,-17-17-16,-35 17 15,34 17-15,19-17 0,-19 35 16,19-17-16,-1 17 16,0-17-16,18 70 15,18-70-15,0 17 0,52 18 16,-17-53-1,0 18-15,35-18 0,-52 0 16,34-36 0,-35 19-16</inkml:trace>
  <inkml:trace contextRef="#ctx0" brushRef="#br0" timeOffset="4902.4051">28875 8573 0,'18'-18'16,"-1"18"0,1 0-16,-1-18 0,1 18 15,17 0-15</inkml:trace>
  <inkml:trace contextRef="#ctx0" brushRef="#br0" timeOffset="5156.2626">29175 8431 0,'35'18'15,"-17"-18"1,-18 35-1,0-17-15,-18 17 16,0 18-16,1-35 16,17 17-16,17 18 15,1-35-15,0-1 0,-1 1 16,1 0-16,0-18 16,-1 17-16,18-17 15,-35-17-15,0-1 16,-17 0-16</inkml:trace>
  <inkml:trace contextRef="#ctx0" brushRef="#br0" timeOffset="5286.0386">29157 8608 0,'53'17'16,"-18"-17"-16,18 0 0,18 18 16,-18-18-16,0 0 15,-53 18 1,-18-1-1</inkml:trace>
  <inkml:trace contextRef="#ctx0" brushRef="#br0" timeOffset="5712.1329">26511 9419 0,'106'0'16,"159"-17"0,229 17-1,-318-18-15,36 18 0,229-18 16,-230 1-16,213-1 15,-230 0-15,-18-17 16,-53 35-16,54-35 16,-159 35-16</inkml:trace>
  <inkml:trace contextRef="#ctx0" brushRef="#br0" timeOffset="6134.7792">26846 10072 0,'36'0'16,"34"0"-1,-17-18-15,-35 1 16,-1-1 0,-17 0-16,-17 1 0,-1-1 15,-17 18-15,0 0 16,-18 53-1,53-35-15,-18 52 16,18-35-16,35 18 16,1-35-16,34 17 15,-17-35-15,35 0 16,-52-17-16,34-19 16,-52 19-16,-1-1 15</inkml:trace>
  <inkml:trace contextRef="#ctx0" brushRef="#br0" timeOffset="6391.3154">27287 9666 0,'53'-18'16,"35"1"-16,-35 34 15,-17 19 1,-36 17-1,-18 17-15,0-34 16,18-19-16,-17 36 16,17-35-16,0-1 15,17-17-15,-17-17 32,0-36-17,0 35-15</inkml:trace>
  <inkml:trace contextRef="#ctx0" brushRef="#br0" timeOffset="6507.1691">27393 9754 0,'18'0'31,"35"18"-31,-18-18 16,18 0-16,-18 0 16,18-18-1</inkml:trace>
  <inkml:trace contextRef="#ctx0" brushRef="#br0" timeOffset="6696.6102">27764 9913 0,'53'0'16,"-1"18"-16,19-36 15,-36 18-15,1-18 0,-1 18 0,-18-17 16,1-1-16,-18 1 16</inkml:trace>
  <inkml:trace contextRef="#ctx0" brushRef="#br0" timeOffset="6820.0555">27940 9931 0,'18'70'15,"17"-17"1,-17-35-16,-1-1 0,1-17 16</inkml:trace>
  <inkml:trace contextRef="#ctx0" brushRef="#br0" timeOffset="7302.7311">28434 10089 0,'18'0'16,"-1"0"-16,1 0 16,17 0-16,-17-17 0,35-18 15,-36 17-15,1-17 16,-18 17-16,0-17 15,-18 35-15,-35-18 16,18 36 0,-35 35-16,52-18 15,-17 18-15,35-18 16,35 36-16,0-54 16,0 1-16,54 0 15,-36-18-15,-1 0 16,1 0-16,36-36 15,-54 19-15,-17-1 0</inkml:trace>
  <inkml:trace contextRef="#ctx0" brushRef="#br0" timeOffset="7620.3417">28998 9596 0,'71'-18'16,"-53"18"-16,17 0 15,-35 18-15,0-1 16,0 18 0,0-17-16,-18 17 15,1-17-15,17 17 16,0-17-16,0 0 15,17-1-15,1-17 16,-1 18-16,19-18 16,-19 0-16,1-18 15,-36 18 1,-17 0 0</inkml:trace>
  <inkml:trace contextRef="#ctx0" brushRef="#br0" timeOffset="7741.794">29104 9772 0,'106'-18'15,"-53"1"-15,17-1 16,-17-17 0</inkml:trace>
  <inkml:trace contextRef="#ctx0" brushRef="#br0" timeOffset="12191.7448">1711 17815 0,'71'141'15,"-54"-70"-15,36 70 16,0-17-1,-35-107-15,-18 1 0,0-36 16,-36-88 0,-34-52-1,52 69-15,-17 19 0,17-18 16,-17-1-16,35-52 16,0 88-16,53 1 15,-35 34-15,34 18 16,-16 18-16,-19-1 15,36 54 1,-53-18-16,0 0 0,0-1 0,-17 37 16,-1-36-16,-35 35 15,35-53-15,1 18 16,17-35 0,17 17-16,19-35 15,17 18-15,-18-18 16,18 0-16,-18 0 15,18 17-15,-35-17 16,-1 18 0</inkml:trace>
  <inkml:trace contextRef="#ctx0" brushRef="#br0" timeOffset="12486.9482">2293 18133 0,'18'0'0,"-1"-18"16,1 1-16,-18-19 16,18 19-16,-18-1 15,-18 0-15,0-17 16,-17 17-16,0 18 16,0 18-16,17 0 15,-17 17-15,35 0 16,0-17-16,17 52 15,19-52-15,-1 0 0,0-1 16,71-17 0,-53-17-16,-18-1 15,18-17-15,-18 17 0,1 1 0,-19-19 16,1 19-16</inkml:trace>
  <inkml:trace contextRef="#ctx0" brushRef="#br0" timeOffset="12730.7221">2593 17463 0,'0'52'16,"0"19"-1,18 35 1,-1-53-16,1 70 15,35-17-15,-36-71 0,19 1 16,34 17 0,-34-53-16,-1 0 0,0 0 15,36-18-15,-54 0 16</inkml:trace>
  <inkml:trace contextRef="#ctx0" brushRef="#br0" timeOffset="13114.0718">3069 17551 0,'0'88'16,"0"-35"-16,35 106 15,-35-107 1,18 1-16,17 0 0,1 0 15,-1-35 1,0-18-16,-17 0 0,17-18 16,0-35-16,-35 18 15,18-18-15,-18 0 0,18 18 16,-18-71 0,0 53-16,-18-35 15,18 53-15,0 17 0,0 36 16,0-1-16,18 72 15,-1-19-15,1 1 16,0 52 0,-1-88-16,1 18 0,0-35 0,-1 35 15,1-53 1,-1 18-16</inkml:trace>
  <inkml:trace contextRef="#ctx0" brushRef="#br0" timeOffset="13943.0238">5380 17815 0,'-18'-17'0,"-35"17"15,36 17 1,-1-17-16,0 36 16,18-1-16,-17-18 0,17 1 15,0 17-15,0-17 0,17 0 16,1-1-16,0-17 15,-1 0-15,19-17 16,-19-1-16,-17 0 16,0 1-16,18-1 0,-18 0 15,0 1 1,0 34 0,35 19-1,18-1-15,-18-17 16,36-18-1,-36 0-15,36 0 16,-36-18-16,-17 0 16</inkml:trace>
  <inkml:trace contextRef="#ctx0" brushRef="#br0" timeOffset="14092.1057">5750 17586 0,'0'0'0,"18"0"0,0 0 0,34 18 16,-34-18-16,35 0 16,-35 0-1</inkml:trace>
  <inkml:trace contextRef="#ctx0" brushRef="#br0" timeOffset="14205.3754">5821 17745 0,'17'17'15,"19"1"-15,17-36 16,-36 1-16,19 17 16,-1-18-16</inkml:trace>
  <inkml:trace contextRef="#ctx0" brushRef="#br0" timeOffset="14844.7508">6544 17621 0,'18'88'16,"-18"-35"-16,35 36 15,-35-54-15,18 0 0,-1-35 16,-17-18 0,0-52-1,0 17-15,0 0 0,-17-53 16,-1 53 0,18 18-16,-18 0 0,18 52 31,18 54-31,0-18 15,-1 0-15,-17-36 0,18 19 16,17-19-16,0-17 16,-17 0-16,17-35 15,-17-18 1,-18 36-16,18-1 16,-1 18-1,19 18-15,-19-18 16,1 35-16,-1-18 15,19 54-15,-19-36 0,1 1 16,0-19-16,17 36 16,-17-53-16,34 0 15</inkml:trace>
  <inkml:trace contextRef="#ctx0" brushRef="#br0" timeOffset="15172.5021">7179 17568 0,'-35'36'16,"-1"69"-1,36-69-15,18 52 16,0-70 0,-1-1-16,1-17 0,0 0 15,17 0-15,-17-17 16,-1-1-16,-17-17 15,0 17-15,0-17 16,-17-1-16,-1 19 0,18-1 16,-18 18-1,18 18-15,18-1 16,35 72 0,-35-54-16,17-17 15,0-18-15,18 17 16,-18-17-16,-17 0 0,0 0 15,-1-17-15</inkml:trace>
  <inkml:trace contextRef="#ctx0" brushRef="#br0" timeOffset="15789.0794">7602 17498 0,'-17'0'16,"34"17"-16,-17 19 15,36-1-15,17 53 16,-1-53-16,19 36 16,-36-53-16,18 17 15,-17-35-15,16-18 16,-52 1-16</inkml:trace>
  <inkml:trace contextRef="#ctx0" brushRef="#br0" timeOffset="15963.1209">7902 17604 0,'-53'70'15,"0"18"1,36-52-16,-36 34 15,53-35-15,-18 1 16,36-19-16,-1-17 0,54-35 16</inkml:trace>
  <inkml:trace contextRef="#ctx0" brushRef="#br0" timeOffset="16174.1375">8326 17092 0,'-53'106'15,"0"70"1,53-123 0,0 106-16,17-88 15,1-19-15,53 54 16,-1-53-1,-35-53-15,1 18 0</inkml:trace>
  <inkml:trace contextRef="#ctx0" brushRef="#br0" timeOffset="16467.638">8661 17445 0,'0'88'15,"0"53"1,53-53 0,17-52-1,18-19 1,-52-34-16,34-1 0,-17-53 16,-35 54-1,-1-36-15,-17 18 0,-17-54 16,-1 54-16,-35-18 15,-17 18 1,52 17-16,0 18 0,1 0 16,-1 36-1,36-1-15</inkml:trace>
  <inkml:trace contextRef="#ctx0" brushRef="#br0" timeOffset="16619.9258">9260 17745 0,'-17'53'0,"-1"0"15,-17 17 1</inkml:trace>
  <inkml:trace contextRef="#ctx0" brushRef="#br0" timeOffset="16964.8579">9666 17463 0,'53'-18'0,"-35"18"16,35 0-16,-36 18 16,1-18-16,17 35 15,-35-18-15,0 19 16,0-1-16,-17 71 16,17-18-16,-18 35 15,18-105 1,18 0-16,-1-1 15,1-17-15,17-17 16,-17-1 0,-36-17-16</inkml:trace>
  <inkml:trace contextRef="#ctx0" brushRef="#br0" timeOffset="17096.1989">9631 17762 0,'17'0'0,"36"0"15,0 0 1,36-17-16,-54-1 16,53 0-1,-53 1-15,-17 17 0</inkml:trace>
  <inkml:trace contextRef="#ctx0" brushRef="#br0" timeOffset="17329.8966">9984 17145 0,'88'88'15,"-53"-35"-15,36 53 16,-1-18-16,-52-17 15,-1-18-15,1 17 0,-18 1 16,0 17-16,-18 53 16,-17-88-16</inkml:trace>
  <inkml:trace contextRef="#ctx0" brushRef="#br0" timeOffset="22294.9867">20567 17515 0,'0'0'0,"0"-35"0,0 0 16,0 70 15,18 71-15,-1 53-16,1-71 15,0 53-15,-1-70 16,18 34-16,-17-69 16,0-1-16,17-17 15,0-1-15,1 1 0,16 0 16,-16-36-16,-1 18 15,0-18-15</inkml:trace>
  <inkml:trace contextRef="#ctx0" brushRef="#br0" timeOffset="22585.0753">21061 18133 0,'17'0'0,"1"17"16,0 1-1,-1-18-15,19 0 0,-19 0 0,36-35 16,-35 17-16,0 18 16,-18-53-1,0 36-15,-18-1 16,0 0-16,-17 18 0,17-17 0,-17 17 16,-36 17-16,36 1 15,18 53 1,17-36-16,0-18 0,35 19 15,35 17-15,-17-36 16,71 1-16,-54-18 16,-17-18-16,0 1 15</inkml:trace>
  <inkml:trace contextRef="#ctx0" brushRef="#br0" timeOffset="22896.6404">21537 18098 0,'-53'52'15,"0"54"1,53-70 0,18-19-16,0 1 15,52-36-15,-17 1 16,-18-19-16,-17 19 16,0-36-16,-1 17 15,-17-16 1,-17 52-16,17-18 15,0 36 1,0 17-16,0 0 16,17-17-16,1 35 15,17-36-15,-17-17 0,35 18 16,-36-18 0,1-18-16,0 1 15,-18-36-15</inkml:trace>
  <inkml:trace contextRef="#ctx0" brushRef="#br0" timeOffset="23080.2566">21731 17551 0,'35'106'16,"-17"-36"-16,17 54 15,-17-54-15,17-17 0,1 88 16,-19-88-1,18 0-15,1 0 16,-19-35-16,19-1 16,-19-34-16</inkml:trace>
  <inkml:trace contextRef="#ctx0" brushRef="#br0" timeOffset="23253.9544">22031 18027 0,'-18'35'15,"-17"-17"1,17 0-16,18-1 16,0 1-16,36-1 15,-19 1-15,19 0 0,-1-1 16,35 1-16,-34-18 16,-19 0-1</inkml:trace>
  <inkml:trace contextRef="#ctx0" brushRef="#br0" timeOffset="23619.2281">22260 18150 0,'-17'18'16,"17"0"-1,17-18 1,1 17-16,17-17 16,0 0-16,-17 0 0,0 0 15,17-17-15,-17 17 16,-18 17 15,17 36-31,1-35 16,35 70-16,-35-53 15,34 54-15,-34-72 16,0 36 0,-18-35-16,-18-18 15,-35 0 1,36-36-16,-36-16 15,53 16-15,-18-52 16,18 35-16,18 18 0,35-36 16,-18 54-1,0-1-15,53 0 16,-52 18-16,-19 0 0,1 0 16</inkml:trace>
  <inkml:trace contextRef="#ctx0" brushRef="#br0" timeOffset="24343.0445">23495 17568 0,'18'89'16,"-1"-19"-16,19 36 15,-19-36-15,1-17 16,-18 0-16,17-17 0,-17-19 16,0 1-16,0-36 15,0 1-15,0-19 16,-17-17-16,-1-52 16,18 52-16,-17-36 15,34 37-15,1-1 0,-1 0 16,19 17-16,-1 19 0,36 17 15,-36 0 1,-17 0-16,-1 70 16,-17-17-16,0 0 15,-17-18-15,-19 36 0,19-36 16,-1 1-16,-35-1 16,35-18-16,18 1 15,0 0 1,18-18-16,35 35 15,-18-17-15,18 17 16,-18-17-16,1-1 16,-1-17-16,-17 0 15</inkml:trace>
  <inkml:trace contextRef="#ctx0" brushRef="#br0" timeOffset="24614.8761">23989 17974 0,'18'0'16,"-1"-18"-16,1-17 15,-18 17 1,0 1 0,-18 17-1,1 0-15,-1 17 16,0 19-16,1 17 15,17-18-15,17 18 16,1-35-16,17-1 0,36 1 16,-36-18-1,0 0-15,53-35 16,-70-1-16,17 19 0</inkml:trace>
  <inkml:trace contextRef="#ctx0" brushRef="#br0" timeOffset="24852.6011">24271 17445 0,'0'53'16,"35"88"0,-35-35-1,18-36-15,-18-17 16,18 0-16,17 35 15,18-35 1,-35-35-16,52 17 16,-52-35-16,52 18 15,-52-18-15,17 0 0,-17 0 16</inkml:trace>
  <inkml:trace contextRef="#ctx0" brushRef="#br0" timeOffset="25349.5547">24783 17621 0,'0'18'16,"0"17"0,0 0-16,17 1 0,1 70 15,0-54-15,34 37 16,-16-54-16,17 0 16,-18-17-16,18-18 15,-35-18 1,17 1-16,-18-19 0,1-34 15,-18 34-15,0 1 16,0-35-16,0 34 16,0-52-1,-18 53-15,18 0 0,-17 17 0,-1 0 16,18 1-16,0-1 16,0 36-16,-17 35 15,17-18-15,17 18 0,1 35 16,-1-35-16,1 0 15,17 35-15,-17-53 16,0 1-16,-1 17 16,1-36-16,-18 1 15,0-1-15</inkml:trace>
  <inkml:trace contextRef="#ctx0" brushRef="#br0" timeOffset="26923.4244">26494 17798 0,'-18'-18'16,"18"0"-16,-35 1 15,17 17-15,0 0 16,-34 0-16,34 35 16,-35 53-1,35-53-15,1 71 16,17-70-16,17-1 0,36 0 16,-17-35-16,-1 0 15,0 0-15,0-17 16,1-19-16,-1 1 0,-17 0 15,-1-18-15,-17 17 0,0-34 16,0 35-16,-17-1 16,-1 36-16,0 0 15,-17 18-15,35 17 16,0 1-16,0-1 16,0 0-16,18 0 0,17 1 15,0-1-15,0-17 0,54-1 16,-54-17-16,0 0 15,-17-17-15</inkml:trace>
  <inkml:trace contextRef="#ctx0" brushRef="#br0" timeOffset="27055.0163">26793 17745 0,'0'0'0,"18"0"15,35-18-15,-35 18 16,35-18-1,-36 18-15,1 18 0</inkml:trace>
  <inkml:trace contextRef="#ctx0" brushRef="#br0" timeOffset="27158.0235">26882 17956 0,'17'0'16,"1"0"-16,35 0 15,-18-35-15,0 17 16,1 1-16</inkml:trace>
  <inkml:trace contextRef="#ctx0" brushRef="#br0" timeOffset="27828.202">27323 17727 0,'0'88'15,"0"-35"-15,17 35 16,1-70-16,0 17 15,-1-35-15,1-17 16,-1-1-16,1-17 16,0-53-16,-18 35 15,0 0-15,0-18 16,0 54-16,0-1 16,0 36-16,0 34 15,0-16 1,17 34-16,-17-52 15,18 0-15,0 17 16,-1-35-16,1-18 16,0 1-1,-1-1 1,1 0-16,0 1 0,-1 17 16,18 17-1,-35 19-15,18-19 16,-18 18-16,18 36 15,-18-36-15,17 18 16,1-35-16,0-18 0,17 0 16</inkml:trace>
  <inkml:trace contextRef="#ctx0" brushRef="#br0" timeOffset="28469.1255">28028 17815 0,'-35'0'16,"17"0"-16,1 18 0,-1-18 0,0 35 15,1 0-15,17-17 16,0 35 0,0-18-16,0-17 0,17 0 15,19-1-15,-19-17 16,19 0-16,-19 0 15,1-53-15,-1 36 16,-17-36 0,-17 35-16,17 0 15,0 1-15,-18 17 0,18 17 16,0 36 0,35 0-1,-17-17-15,0-19 16,17 1-16,-17 0 0,35-1 15,-36-17-15,1-17 16,-18-1 0,0-17-1,0 17-15,0 0 0,0-17 16,-18 17-16,1 1 16,34 17-1,1 17 1,17 1-1,-17 0-15,35 17 16,-36-35-16,19 18 0,-1-1 0,18 1 16,-36-18-1,19 0-15</inkml:trace>
  <inkml:trace contextRef="#ctx0" brushRef="#br0" timeOffset="28630.2726">28452 17903 0,'-36'36'16,"19"-19"-16,-1 1 0,-35 35 15,18 35 1,52-70 0,1-18-1</inkml:trace>
  <inkml:trace contextRef="#ctx0" brushRef="#br0" timeOffset="29052.6546">28840 17410 0,'-18'17'15,"0"54"1,1-1-16,17 71 0,0-52 16,35 34-1,-17-70-15,-1 0 0,36 18 16,-18-54-16,18 1 15,-35-18-15</inkml:trace>
  <inkml:trace contextRef="#ctx0" brushRef="#br0" timeOffset="30470.4579">29122 17798 0,'-18'0'0,"-35"17"15,36-17-15,-19 53 16,19-35-16,17 52 15,0-34-15,17-1 16,19 18 0,-1-35-16,0-1 0,0-17 15,36 0-15,-36-17 16,1-36-16,-19 17 16,-17 1-16,0 0 0,-17-36 15,-1 36-15,-35-18 16,35 18-1,1 35-15,-19-18 16,19 18-16,17 18 0,-18-18 16,36 53-16,-1-36 15,19 1-15</inkml:trace>
  <inkml:trace contextRef="#ctx0" brushRef="#br0" timeOffset="30610.4106">29528 18009 0,'0'18'16,"0"0"-16,0-1 31,17-17-31</inkml:trace>
  <inkml:trace contextRef="#ctx0" brushRef="#br0" timeOffset="30933.3236">29686 17851 0,'-35'35'16,"0"0"-1,35-17-15,-18 52 16,18-52-16,18 17 0,17 1 15,-17-19-15,17-17 16,18 18 0,-18-36-16,0 1 0,-17-1 15,0-35-15,-18 18 16,0 17-16,0-17 16,-18-1-16,0 19 0,-35-18 15,36 17-15,-1 0 0,-17 18 16,17 0-1,18 36 1</inkml:trace>
  <inkml:trace contextRef="#ctx0" brushRef="#br0" timeOffset="31149.9508">29986 17780 0,'-18'35'16,"18"1"-16,18 16 15,-18-16-15,18-1 0,-1 36 16,1-36-16,0 18 16,-1-36-16,-17 1 15</inkml:trace>
  <inkml:trace contextRef="#ctx0" brushRef="#br0" timeOffset="31463.3249">30215 17921 0,'36'0'15,"52"0"1,-70 0-16,17 0 16,18 18-16,-36-1 15,-17 1-15,-17 0 16,-1 17 0,0-17-16,1 17 0,17 0 15,0-17 1,17-1-16,19 1 15,-19-18-15,36 0 16,-35 0-16,0 0 0,-18-18 16,0 1-1</inkml:trace>
  <inkml:trace contextRef="#ctx0" brushRef="#br0" timeOffset="31592.2376">30268 18062 0,'-17'0'16,"52"0"-16,18 0 15,0-17-15,-18 17 0,71-18 16,-71 18 0,36-18-16,-54 18 15</inkml:trace>
  <inkml:trace contextRef="#ctx0" brushRef="#br0" timeOffset="31778.3859">30727 18027 0,'18'35'0,"-18"18"16,0-18-16,-18 1 16,0-1-16,18-17 0,-17-1 15,-1 1-15</inkml:trace>
  <inkml:trace contextRef="#ctx0" brushRef="#br0" timeOffset="32207.2187">30921 17692 0,'18'-18'15,"-1"18"-15,1 0 0,17-17 16,0 17-16,1 0 16,-19 35-16,1-18 15,0 19-15,-18 52 16,0-35-16,0-18 0,0 36 16,0-54-16,0 1 15,17 17 1,1-17-16,0-18 0,17 0 15,0 0-15,-17 0 0,17-18 16,-35 1 0,-18-1-16</inkml:trace>
  <inkml:trace contextRef="#ctx0" brushRef="#br0" timeOffset="32332.7447">30939 17992 0,'35'0'16,"35"0"-1,-17-18-15,0 0 16,71 1-16,-71-1 16,0-17-16</inkml:trace>
  <inkml:trace contextRef="#ctx0" brushRef="#br0" timeOffset="32566.062">31344 17198 0,'89'53'0,"16"0"16,-34 0-16,88 53 16,-106-54-16,-1 19 15,-16 0-15,-19 52 16,-17-70-16,-70 70 15,35-70-15,-18 0 16,-53 35-16</inkml:trace>
  <inkml:trace contextRef="#ctx0" brushRef="#br0" timeOffset="43623.3348">29457 18062 0,'0'18'16,"0"-36"31,0 36 31,0-36-47,-18 18 1,1 0 30,17-17-46,-18 17-1,0 0 32,36 0 0,-18-18-16,0 0-15,-18 18 0,18 18-1,0 0 1,0-1-1,18-17 1,0 0 0,-18-17-16,0-1 15,0 0 1,0 1 15,0 34-15,-18-17-1,18 18 1,18 0 0,-36-1 31</inkml:trace>
  <inkml:trace contextRef="#ctx0" brushRef="#br0" timeOffset="50231.8339">29580 17233 0,'0'-17'16,"36"-54"-1,-19 18 1,1 0-16,17-17 0,-17-1 0,35-123 16,-18 88-1,-17-17-15,-1-1 16,19 1-16,-36-1 0,17-105 15,-17 123-15,18-17 16,-18 87-16,-18 19 16,1 34-1,-1 54-15</inkml:trace>
  <inkml:trace contextRef="#ctx0" brushRef="#br0" timeOffset="50629.8915">29492 17216 0,'0'0'0,"18"17"31,0 18-15,-1-17-16,1 35 15,-1-35 1,-17-1-16,36 1 0,-36 0 16,17-18-16,1-18 0,35-35 15,-35 18 1,52-36-16,-35 36 16,-17 0-16,17-1 0</inkml:trace>
  <inkml:trace contextRef="#ctx0" brushRef="#br0" timeOffset="51275.8557">29386 14640 0,'0'-17'15,"0"-19"-15,-17 19 16,17-19-16,0 19 16,-18 17-16,0 17 31,1 72-31,-1-36 16,18-1-16,18 19 15,-1-36-15,1-17 0,17 0 16,-17-1-1,0-17-15,-1-17 0,1-1 16,0-17-16,-1-18 16,-17 17-16,0 1 0,-17 0 15,-1 17-15,-17-35 16,17 36-16,0-1 16,1 18-1,17 18-15,17-1 0,-17 1 16</inkml:trace>
  <inkml:trace contextRef="#ctx0" brushRef="#br0" timeOffset="51433.0286">29722 14728 0,'-18'0'15,"18"18"1,-18-18-16,36 0 15</inkml:trace>
  <inkml:trace contextRef="#ctx0" brushRef="#br0" timeOffset="51725.7308">29898 14587 0,'-35'0'0,"17"36"16,-17-1 0,35 0-16,0 18 15,17-18-15,36-17 16,-35 0-16,35-18 16,-18-18-16,0 0 15,1 1-15,-19-1 0,1-17 0,-18 17 16,0-35-1,-18 36-15,1-1 0,-1 0 16,0 18-16,-35-17 16,18 17-16,18 0 0,-1 17 15,18 1-15</inkml:trace>
  <inkml:trace contextRef="#ctx0" brushRef="#br0" timeOffset="52036.3421">30321 14464 0,'0'-18'0,"0"36"31,0 52-15,0-17-16,0 0 0,0-17 0,18 69 16,0-52-1,-1 0-15,1-17 16,-1-36-16</inkml:trace>
  <inkml:trace contextRef="#ctx0" brushRef="#br0" timeOffset="52927.7774">30674 14587 0,'0'0'16,"0"-17"-16,0 34 31,35-17-15,-17 18-16,0-18 0,35 18 15,-36-1 1,1 19-16,-18-19 15,0 36 1,-18-35-16,1 35 16,17-36-16,0 19 15,0-19 1,35 1 0,-18-18-16,1 0 0,17 0 15,-17 0 1,-18-18-16,18 18 15,-36 0-15</inkml:trace>
  <inkml:trace contextRef="#ctx0" brushRef="#br0" timeOffset="53083.7515">30727 14728 0,'18'0'0,"70"-17"15,-53 17-15,36 0 16,-54 17 0,1-17-16</inkml:trace>
  <inkml:trace contextRef="#ctx0" brushRef="#br0" timeOffset="53661.4809">31238 14852 0,'0'0'0,"0"18"0,0-1 16,0 19 0,-17-1-16,17-18 0,-18 36 15,18-35-15,-17 0 16,17-1-16</inkml:trace>
  <inkml:trace contextRef="#ctx0" brushRef="#br0" timeOffset="66902.9451">31609 14623 0,'0'-18'16,"0"0"0,18 1-1,-36 17 32,18 17 0,18-17-31,-1 18-1,1-18-15,17 18 16,-17-1-16,-1-17 16,-17 18-16,18-18 15,-18 18-15,0-1 16,0 1-16,-18-1 15,-17 19-15,35-1 16,-18 18-16,18-35 16,0 35-16,18-18 15,35 0 1,-35-17-16,-1-18 16,1 17-16,17-17 0,-17 0 0,17-35 15,-35 17-15,0 1 16</inkml:trace>
  <inkml:trace contextRef="#ctx0" brushRef="#br0" timeOffset="67042.1376">31556 14817 0,'35'17'16,"18"-17"-16,18 18 15,-36-18-15,0-18 0,36 18 16,-54 0-1</inkml:trace>
  <inkml:trace contextRef="#ctx0" brushRef="#br0" timeOffset="67252.1266">32068 14323 0,'70'88'16,"-35"-35"-16,1 17 0,-19-17 0,1 18 15,-18 52 1,-35-17-16,-36 0 16,18-53-16</inkml:trace>
  <inkml:trace contextRef="#ctx0" brushRef="#br0" timeOffset="68170.7224">29069 14129 0,'-35'0'16,"17"17"-16,-17 1 15,-1 53-15,19-18 16,-1-1-16,1 19 0,17 0 16,0 52-16,17-70 15,1 0-15,-1-18 0,1 18 16,17 0-1,-17-35-15</inkml:trace>
  <inkml:trace contextRef="#ctx0" brushRef="#br0" timeOffset="68826.8127">27693 14605 0,'0'18'0,"18"-1"0,-18 1 16,0 0-16,-18 17 15,18-18-15,0 19 0,0-19 16,-18-17-1,18-17 1,0-36 0,18 18-16,-18-1 0,18-17 15,-1 18-15,1 17 16,0 1-16,-1 17 0,1 0 16,0 0-16,-1 17 15,-17 1-15,0 0 0,18 17 16,-18-17-1,0-36 17,17 0-17,-17 1-15,18-1 0,17 0 16,-17 1 0,0 17-16,-1 35 15,-17-17-15,0 52 16,0-52-1,0 17-15,0 18 0,18-35 16,0-1 0</inkml:trace>
  <inkml:trace contextRef="#ctx0" brushRef="#br0" timeOffset="69304.5382">28116 14517 0,'-35'35'16,"-18"36"0,53-36-1,-17 0-15,34 18 0,18-18 16,-17-35 0,0 0-16,17 0 0,-17 0 15,-1-17-15,1-19 0,0 1 16,-18 0-16,-18-18 15,0 35 1,18 1-16,-17-1 16,34 36-1,1-1 1,0-17-16,-1 18 16,1 0-1,0-18-15,-18 17 0,17-17 16,1 0 15,-18-17-31,0-1 16,17 18-1,1 18 1,17 17-16,-17-35 16,0 18-16,-1-1 0,19 18 15,-19-17 1,1 0-16</inkml:trace>
  <inkml:trace contextRef="#ctx0" brushRef="#br0" timeOffset="69443.9904">28469 14570 0,'0'0'0,"0"17"0,-35 36 16,0-17-1,17-1-15,0 18 16,18-18-16,18-17 0</inkml:trace>
  <inkml:trace contextRef="#ctx0" brushRef="#br0" timeOffset="69939.5401">29880 13317 0,'0'18'0,"-17"35"16,-1 53 0,0-36-16,18 1 0,0-18 15,-17 53-15,17-36 16,0-52-16,0-1 15,0 1-15,-18-18 16</inkml:trace>
  <inkml:trace contextRef="#ctx0" brushRef="#br0" timeOffset="70161.1139">29722 13670 0,'0'35'16,"0"-17"-16,0 35 0,0 35 15,0-53-15,17 1 16,1-1-16,-1 0 16,19-17-16,17 0 15,-18-18-15,0 0 0,18 0 16,-35-18-16,17 0 16,0-17-1,-17 17-15,0 1 0,-1-1 16,1 0-16,-18-17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6:52.9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1288 13335 0,'-18'0'16,"36"0"0,-1 18-1,19-1-15,52-17 16,-53 18-16,18-18 0,70 0 16,-34 0-1,-36 0-15,-18 0 0,0 0 16,0 0-1,-52-18 1</inkml:trace>
  <inkml:trace contextRef="#ctx0" brushRef="#br0" timeOffset="213.0526">1799 13088 0,'35'0'16,"18"-18"-16,0 36 15,-17 0 1,16 17 0,-34 0-16,-18-17 0,0 17 15,0 0-15,-18 1 0,1-1 16,-36 36-16,18-54 16,17 18-16,-17-17 15,17 17-15,-35-17 16</inkml:trace>
  <inkml:trace contextRef="#ctx0" brushRef="#br0" timeOffset="589.6746">1358 14711 0,'35'17'15,"1"-17"-15,-1 18 0,36 0 16,-18-1-16,-18-17 16,71 0-16,-53 0 15,35-17-15,-53-1 16</inkml:trace>
  <inkml:trace contextRef="#ctx0" brushRef="#br0" timeOffset="796.3451">1746 14446 0,'36'18'16,"-19"0"-16,18-1 15,18 18 1,-35 1-16,0-1 0,-1 0 15,1 1-15,-18 52 16,0-35-16,-18-18 0,1 18 16,-1-18-16,-35 18 15,35-35-15,-34 17 16</inkml:trace>
  <inkml:trace contextRef="#ctx0" brushRef="#br0" timeOffset="1162.2728">1535 16175 0,'53'35'15,"35"-17"-15,18-18 16,17 0 0,-52 0-16,34-18 15,-34 1 1</inkml:trace>
  <inkml:trace contextRef="#ctx0" brushRef="#br0" timeOffset="1367.1102">1923 16016 0,'35'18'16,"0"-1"-16,36 1 15,-18 0 1,35 35-16,-53-36 16,18 19-16,-35-1 15,-18 18-15,0-36 16,-18 36-1,-17-35-15,-18 17 16</inkml:trace>
  <inkml:trace contextRef="#ctx0" brushRef="#br0" timeOffset="1757.8594">1658 17674 0,'35'35'15,"36"-17"-15,-1 0 16,-17-1-16,53-17 15,-18 0 1,-52-17-16,-1 17 16</inkml:trace>
  <inkml:trace contextRef="#ctx0" brushRef="#br0" timeOffset="1981.0818">2064 17498 0,'0'17'15,"35"1"-15,-17-18 16,70 35-16,-53-17 16,0 0-16,-17-1 0,17 19 15,-17 16-15,-18-16 16,0-1-16,-18 0 16,1 1-16,-36 16 15,18-16-15,-1-1 0,-17-17 16,18 17-16,-71 0 15</inkml:trace>
  <inkml:trace contextRef="#ctx0" brushRef="#br0" timeOffset="4604.1565">6050 14728 0,'-17'0'15,"-1"0"1,0 0-1,36 0 64,-18-17-64,18 17 1,-1 0-1,1 0 1,35 0-16,-36 0 16,36-18-16,-35 18 15,52-17-15,-34 17 16,52 0 0,-53 0-16,18 0 0,-18 0 15,18 0-15,36 17 16,-19-17-16,36 0 15,-53 18-15,70-18 16,-52 0-16,70 0 16,-70 0-16,105 0 15,-88 0-15,0 0 16,89 0-16,-71 17 16,105-17-16,18-17 15,-105 17-15,-1-18 16,-17 18-16,124-17 15,-142 17-15,18 0 16,88-18-16,-106 18 16,53-18-16,-88 18 15,-18 0-15,0 0 0,-17 0 16,0-17 0,-36 17-1,-17 0 1,17 0-16,-35 0 15</inkml:trace>
  <inkml:trace contextRef="#ctx0" brushRef="#br0" timeOffset="5251.8782">5874 14887 0,'-18'0'0,"18"-17"32,18 17-17,17 0 1,0 0 0,71-18-16,-53 18 15,18 0-15,123 18 16,-71-18-16,1 0 15,34 17-15,195-17 16,-176-17-16,34 17 0,-17-18 0,18 18 16,211-35-1,-229 17-15,0 18 0,-17-18 16,-19 18-16,89 0 16,-158 0-16,-19 0 0,-17 0 15,-18 0-15,1 0 16,-54 0-1,-53 18 1,36-18-16</inkml:trace>
  <inkml:trace contextRef="#ctx0" brushRef="#br0" timeOffset="6736.1577">10283 14358 0,'-17'0'16,"52"18"15,0-1-31,18 1 0,0 0 16,0-1-16,-18 1 15,18 0-15,-17-1 0,-19 1 16,1 17-16,0-17 0,-18 35 15,-18-36-15,-35 54 16,18-54-16,17 19 16,-17 17-16,17 0 15,36-36 1,-1 19-16,19-19 0,-1 1 0,0-18 16,1 17-16,16-17 15,-16 0-15,34 0 16,-34-17-1,-19-1-15</inkml:trace>
  <inkml:trace contextRef="#ctx0" brushRef="#br0" timeOffset="6889.3844">10354 14799 0,'18'0'0,"35"0"16,-18-18-1,0 18-15,36-17 16,-18-1-16,-18 18 16,0-18-16,0 18 0</inkml:trace>
  <inkml:trace contextRef="#ctx0" brushRef="#br0" timeOffset="7235.1752">10954 14041 0,'35'0'16,"18"0"0,-18 0-16,1 0 15,34-18-15,-35 0 16,-17 18-1</inkml:trace>
  <inkml:trace contextRef="#ctx0" brushRef="#br0" timeOffset="7501.6082">10901 14076 0,'0'53'15,"-18"0"1,18 17-16,18-34 16,-1-1-16,36 0 15,-35-17-15,17-1 16,18 1-1,-35-18-15,17 0 16,-17 0-16</inkml:trace>
  <inkml:trace contextRef="#ctx0" brushRef="#br0" timeOffset="7701.6173">11342 14129 0,'-18'17'0,"18"36"15,0-35-15,18 35 16,-18-35-16,17 17 16,1-35-1</inkml:trace>
  <inkml:trace contextRef="#ctx0" brushRef="#br0" timeOffset="8097.085">11465 13917 0,'36'-18'15,"-19"18"1,18 0-16,18-17 16,-35 17-16,17 0 0,-17-18 15,17 36 1,-17-1-16,0 1 16,-18 17-16,0-17 15,0 17-15,0 18 16,0-35-16,17 52 15,18 1 1,-17-53-16,35 35 16,-35-53-16,-1 35 15,1-35-15,-18 17 16,-35-17 0,17 0-16,-17 0 15,-18 0 1,18 0-16</inkml:trace>
  <inkml:trace contextRef="#ctx0" brushRef="#br0" timeOffset="12457.2598">14640 14676 0,'0'-36'16,"0"19"-16,0-19 15,-17 36-15,17-17 16,-18 17-16,0 0 0,-35 0 16,36 17-16,-36 36 15,35-35 1,1 17-16,17 36 16,0-36-16,0-17 0,17 17 15,19-17 1,-1-18-16,-18 0 0,1 0 15,17-18-15,-35 0 16,18-17-16,-18 17 0,18-17 16,-18 17-16,0 1 15,17 34 1,1 36 0,0 0-16,17-17 15,0 69-15,-17-52 16,-1 36-1,-17-19-15,0-35 16,-17 1-16,-1-19 0,-17 19 16,0-36-1,17 0-15,-53 0 16,36-18-16,0 0 0,-18-17 16,35 0-1,18 17-15,0-17 0</inkml:trace>
  <inkml:trace contextRef="#ctx0" brushRef="#br0" timeOffset="12775.8669">14940 14111 0,'0'-18'16,"0"1"-16,0 34 15,-17 72 1,17-36 0,0 17-16,0 54 15,0-54-15,0 54 16,17-71-16,1 35 15,-1-53-15,1 18 16,17-35-16,-17-18 0,17 0 16,-17 0-1</inkml:trace>
  <inkml:trace contextRef="#ctx0" brushRef="#br0" timeOffset="13108.1083">15169 14429 0,'36'-18'15,"-19"18"1,19-18-16,-1 18 16,-17 0-16,17 18 15,-35 0-15,17 17 16,-17-17-16,0 17 15,-17-18-15,17 36 16,-18-35-16,1 17 16,17-17-16,0 17 15,17-17-15,18 17 16,-17-35-16,17 18 16,-17-18-16,17 17 15,-17-17-15,-18-17 31</inkml:trace>
  <inkml:trace contextRef="#ctx0" brushRef="#br0" timeOffset="13276.1447">15169 14676 0,'18'0'16,"0"0"-16,-1 0 0,36-36 15,-17 36-15,34-17 16,-35-1 0,-17 18-16</inkml:trace>
  <inkml:trace contextRef="#ctx0" brushRef="#br0" timeOffset="13529.4518">15487 14041 0,'53'17'16,"-18"1"-16,0 17 0,18 36 16,-17-18-16,-19 0 15,19 70-15,-19-70 16,-17 17-16,0 36 15,-17-70-15,-1 34 16,18-35-16,-18 1 16</inkml:trace>
  <inkml:trace contextRef="#ctx0" brushRef="#br0" timeOffset="13730.1222">15928 14464 0,'18'18'0,"34"-18"16,-16 0-16,-1-18 15,18 18-15,-35 0 16,17 0-16</inkml:trace>
  <inkml:trace contextRef="#ctx0" brushRef="#br0" timeOffset="13863.6819">15998 14623 0,'36'35'15,"-1"-35"-15,0 0 16,36 0-16,-36-18 15,0 18-15,1-17 0</inkml:trace>
  <inkml:trace contextRef="#ctx0" brushRef="#br0" timeOffset="14370.6027">16475 14393 0,'17'0'15,"36"0"-15,53 18 16,0 0 15,-71-1-31,-35 36 16,-17-18-16,-36 36 15,0-18 1,35-35-16,0 17 16,1-18-16,17 19 15,17-19-15,19 19 16,-1-36-16,-17 0 0,52 17 16,-34-17-16,-1-17 15,-18 17-15,19 0 0,-19 0 16,-34 0-1,-1 0 1</inkml:trace>
  <inkml:trace contextRef="#ctx0" brushRef="#br0" timeOffset="14548.0452">16581 14640 0,'35'0'0,"-18"0"16,19 0-16,-19 0 0,72-17 16,-36 17-16,52 0 15,-69 0-15,-1-18 16</inkml:trace>
  <inkml:trace contextRef="#ctx0" brushRef="#br0" timeOffset="15560.7095">13864 15505 0,'35'35'16,"-17"0"-16,0-17 15,-1 17-15,19 18 16,-19-53-16,1 18 16,0-18-16</inkml:trace>
  <inkml:trace contextRef="#ctx0" brushRef="#br0" timeOffset="15694.9396">14041 15558 0,'0'35'16,"35"0"0,-35-17-16,35 17 0</inkml:trace>
  <inkml:trace contextRef="#ctx0" brushRef="#br0" timeOffset="15960.6592">14235 15505 0,'0'17'0,"17"71"16,1-35-16,0 53 16,-1-35-1,1 70-15,-18-88 16,17 17-16,-17-34 16,18-19-16,-18 19 15,18-36-15</inkml:trace>
  <inkml:trace contextRef="#ctx0" brushRef="#br0" timeOffset="16155.0752">14534 15946 0,'0'17'0,"18"54"16,-18-54-16,18 1 0,-1 17 15,1-17 1,0-18-16,-1 0 0,1-18 16,-18 1-1,0-19-15</inkml:trace>
  <inkml:trace contextRef="#ctx0" brushRef="#br0" timeOffset="16266.0041">14552 15540 0,'18'0'16,"-1"0"-16</inkml:trace>
  <inkml:trace contextRef="#ctx0" brushRef="#br0" timeOffset="16544.8137">14799 16051 0,'0'-17'15,"0"-1"-15,0-17 16,0 17-16,0-17 0,0 17 16,18-17-16,-18 17 15,17 1-15,1 17 16,0 17-1,-1 1-15,-17 0 0,18-1 16,-18 19-16,18 16 16,-1-34-16,1 17 15,-18-17-15,17-18 16,1 0-16</inkml:trace>
  <inkml:trace contextRef="#ctx0" brushRef="#br0" timeOffset="16844.5567">15081 15963 0,'36'18'16,"16"-18"-16,1-35 16,0-1-1,-35 1-15,0 0 16,-18 17-16,-18 0 15,0 1-15,-35-1 16,36 18-16,-1 18 16,-17-1-16,0 19 15,35-1-15,0 18 16,0-35-16,17 17 16,36 0-16,-35-17 15,52-1-15,-34-17 16,-1 0-16</inkml:trace>
  <inkml:trace contextRef="#ctx0" brushRef="#br0" timeOffset="17263.3061">15540 15910 0,'-18'0'16,"1"0"-16,-1 0 15,0 18-15,18 17 16,18 0-1,17-17 1,-17 0-16,17-18 16,-17 0-16,-1 0 0,-17-18 15,18 18-15,-18-35 16,0 17 0,-18-17-16,1 35 15,-1 0 1,36 35-1,-1-17-15,1-1 16,35 19-16,-18-36 16,-17 0-16,0 0 15,17 0-15,-18 0 0,-17-36 16,0 19-16,-17-18 16,-1-1-16,1 1 15,-1 17-15,18-17 16,0 17-16,18 18 15,34-17 1,-34 17-16,0 0 0,35 0 16</inkml:trace>
  <inkml:trace contextRef="#ctx0" brushRef="#br0" timeOffset="18407.3717">16704 15734 0,'-35'-18'16,"17"18"-1,0 18-15,-17-18 0,0 53 16,0 17 0,35-34-16,0-1 0,0-17 15,35 17 1,0-18-16,-17-17 0,17 0 0,0 0 16,18-17-1,-35-18-15,0 17 0,-18 0 16,0-17-16,0-18 15,-18 18-15,0 17 0,1 1 16,-1-1-16,0 18 0,-17 18 16,35-1-16,-18 36 15,36-35 1,17 17-16,1-17 16,52 17-16,-53-17 15,18-18-15,18 0 16,-18 0-1,-36 0-15,1-36 16,-18 19-16,-18-1 16,1-17-1,-1 35-15,0 0 0,1 0 16,-1 0 0,18 17-16,18 1 15,17 0 1,-17-1-16,-1-17 0,1 0 15,-1 18-15,19-18 16,-36-18 0,0 1-1,0-1 1,17 0 0,1 18-16,0-17 15,-1-1-15,36 0 16,-18 1-16,-17-1 0,17 1 15,-17 17-15,0-18 16,-18 0 0,-18 18-1,0-17-15</inkml:trace>
  <inkml:trace contextRef="#ctx0" brushRef="#br0" timeOffset="18552.3148">17233 15628 0,'35'106'16,"1"-18"0,-1 18-16,0-71 15,1 18-15,17-35 16,-36-18 0</inkml:trace>
  <inkml:trace contextRef="#ctx0" brushRef="#br0" timeOffset="18695.682">17498 15893 0,'17'17'16,"-17"1"-16,36 0 16,-19-1-16,19 1 15</inkml:trace>
  <inkml:trace contextRef="#ctx0" brushRef="#br0" timeOffset="18868.5501">17498 15610 0,'0'0'0,"0"-17"0,17 17 16,-17-18-1,18 18-15,0 0 16</inkml:trace>
  <inkml:trace contextRef="#ctx0" brushRef="#br0" timeOffset="19765.2446">17639 15946 0,'35'17'16,"-17"1"0,-1-18-16,1-18 15,0 1-15,-1-1 16,-17-17-16,0 17 16,0-17-1,0 17-15,0 0 16,0 1-16,18 17 15,0 0-15,17 17 16,-17-17-16,17 36 16,-18-36-16,19 17 15,-36 1-15,0 0 16,0-1 0,-18-17-16,18 18 15,-18-18-15,18 18 0,0-1 16,18-17-1,0 0 1,-1 0 0,1-17-16,0-1 0,-1 18 15,1-35 1,-18 17-16,18 0 0,-18 1 16,0-1-1,17 36 16,1-18-31,0 0 16,17 0-16,-35-18 16,17 18-16,1-18 0,-18 1 15,0-36 1,0 18-16,0-1 0,0 1 16,0-18-16,-18-35 15,1 35-15,-1 0 0,18 18 16,-17-18-16,-19 18 15,36 17-15,-17 36 16,17 17-16,0 0 0,0 89 16,17-71-16,19 70 15,-19-70 1,1 0-16,17 17 16,-35-34-16,0-19 0,0 1 15,-18-18 1,1 0-16,17-18 15,-18 1-15,18-1 16,18-17-16,-1 35 16,1 0-1,0 0-15,-1 0 16,19 0 0,-19 0-16,1 0 0,0 0 0,-1 17 15,1-17-15,-18 18 0,17 0 16,1-1-1</inkml:trace>
  <inkml:trace contextRef="#ctx0" brushRef="#br0" timeOffset="19882.2345">18344 15593 0,'0'-18'15,"0"36"1</inkml:trace>
  <inkml:trace contextRef="#ctx0" brushRef="#br0" timeOffset="20326.0619">18450 15804 0,'0'36'16,"0"-19"-16,18 1 15,0 0-15,-1-18 0,1 0 16,-1 0-16,1-18 16,0 0-1,-18 1-15,-18-19 16,0 1-16,1 18 15,-1-1-15,1 18 16,-1 0-16,18 18 16,18-1-16,17 18 15,-18-17-15,36 0 16,-17-18-16,-1 0 16,-17 17-16,17-17 0,-17 0 15,34 0-15,-34 0 16,0-17-1,-1 17-15,1-18 16,0 18 0,-1 18-1,1-1 1,0 1-16,-18 0 31</inkml:trace>
  <inkml:trace contextRef="#ctx0" brushRef="#br0" timeOffset="21315.7243">14393 16598 0,'-35'-53'15,"17"18"1,-34 35 0,52 18-16,-36 35 15,36-18-15,18 71 16,17-36-16,18 36 0,-35-53 16,35 18-1,-36-36-15,19 0 16,-36-17-16,-18-18 15,-35 0 1,35-18-16,1 0 0,-19 1 16,19-1-16,-1 1 15,1-1-15,17 0 0,0 1 16,17-1-16,54-17 16,-54 35-16,54-18 15,-36 18-15,0 0 16,1-18-1,-1 18-15,-17 18 16,-18 0 0,17-1-1,1 1 1,0 17 0,-1-17-16,18 0 15,-17-1-15,0-17 16,-18-17-1,0-1-15,0 0 16,0 1-16,0-1 16,0 0-1,17 18-15,-17-17 16,18 17-16,0 17 16,-1-17-16,-17 18 15,36-18 1,-19 0-16,1 0 15,0 0 17,-1 0-17,1 0 1,17 18 0,-17-18-16,-1 17 15</inkml:trace>
  <inkml:trace contextRef="#ctx0" brushRef="#br0" timeOffset="21654.8574">15099 16880 0,'0'18'16,"-18"0"-16,18-1 15,18-17-15,17 18 16,0-18-1,18 0-15,-35 0 16,17-18 0,-17 1-16,-18-1 15,-18 18 1,1 0-16,34 0 31,19-18-15,-1 18-16,-18-17 0,19 17 15,-19 0-15,19-18 16,-19 18 0,-34-17-1</inkml:trace>
  <inkml:trace contextRef="#ctx0" brushRef="#br0" timeOffset="21811.1381">15363 16686 0,'18'53'0,"0"18"16,-1-1-1,1-17 1,-18-17-16,35-19 16</inkml:trace>
  <inkml:trace contextRef="#ctx0" brushRef="#br0" timeOffset="21937.8645">15540 16916 0,'35'17'16,"-17"-17"-16,17 0 16</inkml:trace>
  <inkml:trace contextRef="#ctx0" brushRef="#br0" timeOffset="22038.1051">15593 16792 0,'-18'-35'16,"18"17"-1,0 1-15</inkml:trace>
  <inkml:trace contextRef="#ctx0" brushRef="#br0" timeOffset="22294.7389">15752 16951 0,'17'0'15,"1"-18"1,17-17-1,-35 0 1,0 0-16,-18-1 0,1 19 16,-1 17-1,1 0-15</inkml:trace>
  <inkml:trace contextRef="#ctx0" brushRef="#br0" timeOffset="22557.3574">15946 16933 0,'0'-17'32,"17"-19"-17,1 19 1,35-1-16,-36 1 15,19 17-15,-19 0 16,1 0 0,0 17-16,-18 1 0,0-1 15,17 1-15,-17 0 16,18-1-16</inkml:trace>
  <inkml:trace contextRef="#ctx0" brushRef="#br0" timeOffset="22738.8744">16387 16334 0,'0'17'16,"17"-17"-1</inkml:trace>
  <inkml:trace contextRef="#ctx0" brushRef="#br0" timeOffset="22863.0753">16563 16351 0,'18'53'15,"-18"-35"1,0-1-16,-18 1 15,18 0-15</inkml:trace>
  <inkml:trace contextRef="#ctx0" brushRef="#br0" timeOffset="39189.288">6138 17745 0,'-35'17'15,"0"-17"1,0-17 0,35-1-16,0 0 0,0 1 15,0-1 1,17 18 0,18 0-1,36-17-15,-36 17 16,53 0-1,106 0-15,-52 0 16,-54 0-16,88 0 16,-70 0-16,141 0 15,-106-18-15,141 18 16,-141 0 0,18 18-16,123-1 15,-141-17-15,142 18 16,-142-1-16,123-17 15,-140 0-15,70 0 16,-106 0-16,0 0 16,-17 0-16,35 0 15,-89 0-15,19 0 0,-19 0 16,-34 0 0,-19 0-16</inkml:trace>
  <inkml:trace contextRef="#ctx0" brushRef="#br0" timeOffset="39863.5802">5980 17851 0,'-18'0'16,"36"0"0,17-18-1,-17 18-15,17 0 0,18-18 16,-18 18-16,18 0 16,70 0-16,-52 0 15,17 18-15,0-18 0,1 0 16,140 18-16,-106-18 15,142 17-15,-124 1 16,18-1-16,158 19 16,18-19-1,-176 1-15,18-18 0,-19 18 16,-17-1-16,0-17 16,1 18-16,-19 0 0,106-1 15,-140 1-15,69 0 16,-87-18-16,-36 0 0,36 17 15</inkml:trace>
  <inkml:trace contextRef="#ctx0" brushRef="#br0" timeOffset="50250.9562">10742 17463 0,'-35'0'16,"17"0"-16,1 0 0,-1 0 16,18 17-16,18-17 15,-1 0-15,18 0 16,36 18-16,-18-18 16,35 35-16,-53-17 15,36 17 1,-36-17-16,-17-18 0,0 17 15,-18 1-15,0 35 16,-18-36-16,0 19 0,1-1 16,-36 36-16,35-36 15,18 18 1,0-18-16,0-17 0,18 35 16,17-36-16,18 1 15,-18-18-15,18 0 16,-18 0-16,1-18 15,-19 18-15,1-35 16</inkml:trace>
  <inkml:trace contextRef="#ctx0" brushRef="#br0" timeOffset="50462.7622">10830 17815 0,'18'0'16,"17"0"-1,36-17 1,-36-1-16,0 18 16,18-18-16,18 1 15,-54 17-15,19 0 0,-19 0 16</inkml:trace>
  <inkml:trace contextRef="#ctx0" brushRef="#br0" timeOffset="50906.7092">11501 17233 0,'17'-17'16,"1"17"-16,35-18 15,-18 0-15,0 18 16,1-17-16,-19 17 0,1 0 16,0 0-16</inkml:trace>
  <inkml:trace contextRef="#ctx0" brushRef="#br0" timeOffset="51148.5672">11553 17216 0,'0'52'16,"-17"1"0,17-17-16,0-1 15,17 0 1,1-17-16,17-18 15,-17 18-15,0-18 0,17 0 0,18 0 16,-35-18-16,-1 18 16,1-18-16</inkml:trace>
  <inkml:trace contextRef="#ctx0" brushRef="#br0" timeOffset="51602.4096">11906 17198 0,'18'0'16,"17"0"-16,18 0 15,-35 0-15,-1 18 16,-17-1-1,0 1-15,0-1 16,-35 19-16,17-19 16,18 1-16,-17 0 15,34-18 1,1 0-16,17 0 16,1-18-1,-19 18-15,19 0 16,-19 0-1</inkml:trace>
  <inkml:trace contextRef="#ctx0" brushRef="#br0" timeOffset="52013.7794">12241 17092 0,'18'0'16,"0"0"-1,17 0 1,-17 0-16,-1 0 16,-17 18 15,0-1-31,0 1 15,0 0-15,0-1 16,0 1-16,0 17 16,0-17-16,18-1 0,-18 19 0,18 17 15,-18-36 1,17 19-16,-17-19 0,18 1 16,-18 0-16,0-1 15,0 1-15,-18-18 16,-17 17-1,17-17-15,1-17 16,-19 17-16,19 0 16,-1 0-16</inkml:trace>
  <inkml:trace contextRef="#ctx0" brushRef="#br0" timeOffset="59560.1408">14252 7814 0,'0'-18'62,"18"18"-46,0 0-16,-1 0 0,1 0 15,-1 0-15,19 0 0,52 0 16,18 0 0,-53-17-16,0 17 15,-1 0-15,19 0 16,-53 0-16,17 17 16</inkml:trace>
  <inkml:trace contextRef="#ctx0" brushRef="#br0" timeOffset="61461.9205">2381 9578 0,'-17'-18'15,"-1"18"-15,0 0 31,54 0-15,34 18 0,-17 0-1,18-18-15,17 0 0,0 0 0,106 0 16,-88 0 0,0-18-16,52 18 15,-87 0-15,-18 35 16</inkml:trace>
  <inkml:trace contextRef="#ctx0" brushRef="#br0" timeOffset="69098.0116">3228 12524 0,'18'-18'15,"-18"0"-15,0 1 16,0-1-16,0 0 15,-36 18 1,19-17-16,-19 17 16,19 0-16,-19 0 15,19 0-15,-18-18 0,-1 18 0,-52-17 16,18 17 0,52 0-16,-17-18 15,-1 18-15,1 0 16,0 18-16,17-18 0,0 17 15,1-17-15,17 35 16,-18-35-16,18 18 16,18 17-16,-18-17 15,0 0-15,0 35 16,0-18-16,0 18 16,0 0-16,-18 70 15,18-35-15,-17-17 0,-1 17 16,18 0-16,-18-17 0,18 17 15,0 71-15,0-71 16,-17 88 0,17-87-16,0-1 0,-18 0 0,18 0 15,-18 89 1,18-89-16,0 0 0,18-18 16,-18 1-16,18 52 15,-18-70-15,0 0 0,17-17 16,-17 17-16,0-1 15,0-16-15,0-19 16,0 19-16,18-19 0,-18 19 16,18-19-16,17 1 15,0-1 1,0 1-16,18 0 0,-35-1 16,53 1-1,-54-18-15,36 18 16,-18-18-16,-17 0 15</inkml:trace>
  <inkml:trace contextRef="#ctx0" brushRef="#br0" timeOffset="85148.6747">21149 4498 0,'-18'-53'0,"18"35"15,-17 1-15,-19-36 16,19 35-16,-36 1 16,18 17-16,-36 17 15,36 1-15,-36 70 16,36-35-16,17 0 16,1 53-16,17-36 15,0-34-15,17-1 16,1-18-16,17 1 15,-17 0-15,17-36 0,-17 18 16,35-53 0,-36 18-16,1 17 0,0-52 15,-1 52 1,-17-17-16,0 17 0,0 36 31,18 17-15,-18-17-16,18 17 15,17 0 1,-18-17-16,1 0 0,0-1 0,-1-17 16,1 0-16,0 0 15</inkml:trace>
  <inkml:trace contextRef="#ctx0" brushRef="#br0" timeOffset="85364.5861">21308 3863 0,'0'-18'16,"0"1"0,35-1-1,0 18-15,36-18 16,-53 18-16,34 0 15,-34 0-15</inkml:trace>
  <inkml:trace contextRef="#ctx0" brushRef="#br0" timeOffset="85533.8663">21396 3933 0,'0'53'16,"18"0"-1,-1-35-15,-17 0 0,18-1 16,17 19-16,-17-36 16,17 0-16,0 17 15,-17-17-15</inkml:trace>
  <inkml:trace contextRef="#ctx0" brushRef="#br0" timeOffset="85697.7934">21678 3951 0,'18'35'15,"-18"-17"-15,0 17 16,0-17-16,17 0 16,1-18-16,0 0 15</inkml:trace>
  <inkml:trace contextRef="#ctx0" brushRef="#br0" timeOffset="86003.5398">21819 3845 0,'18'-17'0,"0"17"16,17-18-1,-17 18-15,34 0 16,-34 0-16,0 18 15,-1-1-15,-17 36 16,18-18-16,-18 18 16,18-17-16,-1 17 15,-17-18-15,0 0 16,0-17-16,0-1 16,-17-17-1,-1 0 1,0-17-1,1 17-15,-1 17 16</inkml:trace>
  <inkml:trace contextRef="#ctx0" brushRef="#br0" timeOffset="86203.2781">22348 4339 0,'36'0'16,"-19"0"-16,1 0 16,0 0-16,17 0 15</inkml:trace>
  <inkml:trace contextRef="#ctx0" brushRef="#br0" timeOffset="86310.2481">22419 4516 0,'35'17'15,"-17"-17"1,0 18-16,17-18 16</inkml:trace>
  <inkml:trace contextRef="#ctx0" brushRef="#br0" timeOffset="86893.1275">23178 4163 0,'17'0'16,"1"0"-16,52 0 15,-34 0-15,17 17 16,-18 1-16,-18 0 16,1 17-16,0-17 0,-18 17 15,0 0-15,-18 53 16,0-52-16,1-1 0,-1 0 16,1 36-1,17-36-15,0 18 16,17-35-16,1-1 0,17 1 15,0-18-15,-17 0 16,17 0 0,-17-18-16,-18 1 0</inkml:trace>
  <inkml:trace contextRef="#ctx0" brushRef="#br0" timeOffset="87010.6861">23248 4533 0,'18'0'15,"35"0"-15,0 0 16,35-17-16,-35-1 16</inkml:trace>
  <inkml:trace contextRef="#ctx0" brushRef="#br0" timeOffset="87255.0367">23760 3828 0,'35'-18'16,"35"0"-1,1 1 1,-36-1-16,1 0 15,-19 18 1,-34 0-16</inkml:trace>
  <inkml:trace contextRef="#ctx0" brushRef="#br0" timeOffset="87416.4901">23813 3828 0,'17'35'16,"1"18"-16,-1-18 0,19 18 15,-19-35-15,-17-1 16,36 1 0,-19 0-16,1-18 0,0 0 15,-1 0-15,1 0 16</inkml:trace>
  <inkml:trace contextRef="#ctx0" brushRef="#br0" timeOffset="87666.0718">24253 3881 0,'0'35'16,"0"-18"-16,0 1 15,0 0-15,0-1 16,0 1-16,18 0 0,-18-1 16,18-17-1,-1 0-15</inkml:trace>
  <inkml:trace contextRef="#ctx0" brushRef="#br0" timeOffset="88001.5994">24359 3722 0,'18'-18'31,"0"18"-31,-1 0 16,19 0-1,-19 0-15,18 18 16,-35-1-16,18 1 0,0 35 15,-18-35 1,17 17-16,-17 18 16,18-18-16,0-17 0,-18 17 15,17 0-15,1 1 16,0-19-16,-18 1 16,-18-18-1,0 0 1,1 0-16,-1 0 15,0 0-15,1 0 16,17 18-16,-18-18 0</inkml:trace>
  <inkml:trace contextRef="#ctx0" brushRef="#br0" timeOffset="89273.1879">25100 4322 0,'35'0'15,"-17"0"-15,0 0 0,35 0 16,-36-18 0,1 36-1</inkml:trace>
  <inkml:trace contextRef="#ctx0" brushRef="#br0" timeOffset="89396.8788">25118 4551 0,'35'0'16,"18"0"0,0 0-16,-35-18 0</inkml:trace>
  <inkml:trace contextRef="#ctx0" brushRef="#br0" timeOffset="90564.2573">26194 4039 0,'0'-17'0,"17"-19"15,-17 19 1,0 52 15,0 0-31,0 18 16,-17 71-16,17-71 16,0 70-16,0-70 15,0-18-15,17 53 16,1-70-16,0 17 15,17-35-15,0 0 16,-17 0-16,17-17 16,-17-1-16,-1 0 15,1 18-15,0 0 16,17 18 0,-17-18-16,35 18 15,-18-1 1,-18-17-16,36-17 0,-35 17 15,17-53 1,-35 18-16,0-54 16,-17 54-16,-1-18 0,0 18 15,1 0-15,-19-36 16,19 53-16,17 1 0,-18-1 16</inkml:trace>
  <inkml:trace contextRef="#ctx0" brushRef="#br0" timeOffset="90947.5137">26811 3634 0,'0'0'0,"18"0"31,17-18-15,0 18-16,1 0 15,17-18-15,-18 18 0,35-17 16,-52 17-16,0 0 16,-18-18-16</inkml:trace>
  <inkml:trace contextRef="#ctx0" brushRef="#br0" timeOffset="91137.6145">26935 3687 0,'0'52'16,"0"-16"-16,0-19 0,17 36 16,1-17-1,-18-19-15,35 1 16,-17-1-16,-1-17 0,19 18 15,-19-18-15,1 0 16,0-18-16,-1 18 16</inkml:trace>
  <inkml:trace contextRef="#ctx0" brushRef="#br0" timeOffset="91331.5381">27323 3704 0,'0'18'0,"0"-1"15,0 1-15,0 17 16,0-17-16,35 17 16,-35-17-16,18-18 15</inkml:trace>
  <inkml:trace contextRef="#ctx0" brushRef="#br0" timeOffset="91648.614">27428 3634 0,'18'-18'16,"17"0"-1,1 1 16,-19 17-31,1 0 0,0 17 16,-1 19 0,-17-1-16,18 0 15,0 0-15,-18-17 16,17 35 0,1-35-16,-18 17 0,0-17 15,0 17-15,0-18 31,-18-17-31,1 0 16,17-17-16,-18 17 0,0 0 31</inkml:trace>
  <inkml:trace contextRef="#ctx0" brushRef="#br0" timeOffset="92855.753">27711 4269 0,'17'17'32,"19"36"-17,-19-18 1,1 1-16,52 17 16,-34-18-16,34 18 15,-52-36-15,17 1 0,-17 0 16,-18-1-16</inkml:trace>
  <inkml:trace contextRef="#ctx0" brushRef="#br0" timeOffset="93055.735">27940 4269 0,'-18'17'0,"-35"54"16,36-36-16,-18-17 16,-18 52-1,35 1-15,0-54 16,36 36-16,0-35 16</inkml:trace>
  <inkml:trace contextRef="#ctx0" brushRef="#br0" timeOffset="93294.7239">28557 4357 0,'36'0'0,"-1"0"15,35 0-15,-34 0 16,70-18-16,-71 18 16,0-17-16,-17-1 15,-18 0 1,-35 18-16</inkml:trace>
  <inkml:trace contextRef="#ctx0" brushRef="#br0" timeOffset="93484.3404">28698 4163 0,'18'53'15,"17"35"1,-17-18 0,0-34-16,-1 52 15,1-53-15,0 18 16,-1-35-16,1 17 15</inkml:trace>
  <inkml:trace contextRef="#ctx0" brushRef="#br0" timeOffset="93895.1964">29210 3828 0,'18'35'0,"17"71"15,-35-53-15,0 0 0,18 0 16,-18 70-16,0-70 16,17 53-1,-17-53-15,18 0 16,-18-36-16,0 1 15,17-36-15,1 1 16,0-19-16,35 19 16,-36 17-16,54 0 15,-36 17-15,36 19 16,-54-1-16,19 0 16,-36-17-16,0-1 15,-36 1 1,1-18-16,0 0 0,-18 18 15,18-18-15,-1 0 0,1 0 16,0 0-16,17 0 0,0-18 16,1 18-1</inkml:trace>
  <inkml:trace contextRef="#ctx0" brushRef="#br0" timeOffset="94268.2508">29845 3651 0,'0'-17'15,"18"17"1,17 0-1,-17-18-15,-1 18 0,36-18 16,-35 18-16,17-17 16</inkml:trace>
  <inkml:trace contextRef="#ctx0" brushRef="#br0" timeOffset="94513.0824">29863 3581 0,'0'17'0,"0"1"15,0 35-15,0-18 16,0 36 0,0-36-16,17 18 15,-17-18-15,36 0 16,-19-17-16,36 0 15,-35-18-15,-1 17 0,19-17 16,-19-17 0,1 17-16</inkml:trace>
  <inkml:trace contextRef="#ctx0" brushRef="#br0" timeOffset="94701.4671">30233 3687 0,'0'35'16,"18"0"-16,-18-17 0,17 17 15,-17-17 1,18-1-16,0 1 16,-1-18-16,19 0 15</inkml:trace>
  <inkml:trace contextRef="#ctx0" brushRef="#br0" timeOffset="95040.7199">30427 3581 0,'35'0'31,"-17"-18"-31,0 18 0,17 18 16,-17-18-16,-1 0 15,-17 17-15,18-17 16,-18 18-16,17 0 16,-17 17-16,0 0 15,18 36-15,-18-36 16,35 53 0,-17-53-16,17 18 15,-17-17-15,-18-19 16,18 1-16,-18 0 15,-18-18 1,0 0 0,1-18-1,-1 18-15,-17 0 16</inkml:trace>
  <inkml:trace contextRef="#ctx0" brushRef="#br0" timeOffset="96503.8453">21202 6473 0,'0'0'0,"0"-17"0,0-36 16,-18 35-16,-17-17 15,0 35-15,-18 18 16,18-1-16,-1 19 16,-34 69-16,52-52 15,0 0-15,1 53 16,34-71-16,-17 1 0,53-1 16,-17-17-16,-1-18 15,0 0-15,0 0 0,36-36 16,-36 1-1,-17-18-15,0 18 16,-18-36-16,0 54 16,-18-19-16,0 1 15,1 35-15,-1-18 16,18 36 0,0 17-16,0-17 15,18 0-15,35 35 16,-36-53-16,54 35 15,-36-35-15,18 0 16,-18-18-16</inkml:trace>
  <inkml:trace contextRef="#ctx0" brushRef="#br0" timeOffset="96692.9154">21502 5944 0,'35'-17'16,"-17"-1"-1,52-17 1,-52 17-16,17 18 16,-17-18-16</inkml:trace>
  <inkml:trace contextRef="#ctx0" brushRef="#br0" timeOffset="96815.5601">21572 5909 0,'36'71'0,"-19"17"15,19-53-15,-1 18 16,0-35-16,-17-1 16,17-17-1</inkml:trace>
  <inkml:trace contextRef="#ctx0" brushRef="#br0" timeOffset="97081.3054">21872 5909 0,'18'0'0,"0"18"15,-1-18-15,18 35 16,-35 0-1,0 1 1,-17-19-16,17 1 16,-18-1-16,18 1 15,18 0 1,-1-18 0,1 0-16,35-18 15,-18 0-15</inkml:trace>
  <inkml:trace contextRef="#ctx0" brushRef="#br0" timeOffset="97411.1777">22102 5838 0,'35'-17'16,"-18"17"-1,19-18-15,-1 1 16,-17 17-16,-1 0 15,1 17 1,-18 36 0,18-35-16,-1 17 0,1 36 15,-1-36-15,19 18 16,-36-36-16,17 1 16,-17 0-1,-17-18 1,-19 0-1,19-18-15,-1 18 0,-17 0 16,17 0-16,1 0 16,34 18-1</inkml:trace>
  <inkml:trace contextRef="#ctx0" brushRef="#br0" timeOffset="97622.2044">22719 6209 0,'35'0'15,"0"0"1,-17 0-16,35 18 0,-35-18 15,-18 17-15,0 1 16</inkml:trace>
  <inkml:trace contextRef="#ctx0" brushRef="#br0" timeOffset="97727.0717">22701 6368 0,'0'17'16,"36"1"-16,16-18 15,-16-18 1,-19 18-16,19 0 0,-19-17 15</inkml:trace>
  <inkml:trace contextRef="#ctx0" brushRef="#br0" timeOffset="98316.8176">23566 6279 0,'0'-17'16,"0"-1"0,17 18-16,54-17 15,-18 17-15,-18 0 16,-17 0-16,-1 17 0,-17 1 16,18-1-16,-18 19 0,-18 52 15,1 0 1,-1-53-16,18 1 15,0-1-15,0 18 16,0-35-16,18-1 0,-1 1 16,19-1-1,16 1-15,-34-18 16,0 0-16,-1 0 0,-34-18 16</inkml:trace>
  <inkml:trace contextRef="#ctx0" brushRef="#br0" timeOffset="98439.1198">23618 6597 0,'18'0'16,"17"-18"-1,1 18-15,52-35 16,-35 35-16,0-18 16,-18 18-16,0-17 0</inkml:trace>
  <inkml:trace contextRef="#ctx0" brushRef="#br0" timeOffset="98638.724">24112 5909 0,'36'-35'16,"-1"17"-16,0 18 0,18-35 15,-18 17 1,-17 18-16,0 0 16,-18-17-16</inkml:trace>
  <inkml:trace contextRef="#ctx0" brushRef="#br0" timeOffset="98766.1286">24183 5909 0,'18'53'16,"-18"-35"-16,35 35 15,0-36-15,0 1 16,-17-18-16,0 17 0,-1-17 16</inkml:trace>
  <inkml:trace contextRef="#ctx0" brushRef="#br0" timeOffset="99017.6405">24483 5927 0,'17'0'16,"1"0"-1,0 17 1,-18 1-16,0 0 0,0 17 16,-18-17-1,18-1-15,0 1 0,18-18 16,-18 17-1,17-17-15,1 0 0,17 0 16,1-17 0,-19-1-16</inkml:trace>
  <inkml:trace contextRef="#ctx0" brushRef="#br0" timeOffset="99356.7977">24730 5786 0,'17'0'16,"19"0"-1,-1-18-15,-17 18 16,17 0-16,-18 0 16,1 0-16,-18 18 15,0 17 1,0-18-16,0 1 0,18 17 15,-18-17-15,17 35 16,-17-18-16,0-17 0,18 0 16,-18-1-16,18 18 15,-18-17-15,0 0 16,-18-18 0,0 0-1,1 0-15,-1 0 0,-17-18 16,17 18-16,1 0 15</inkml:trace>
  <inkml:trace contextRef="#ctx0" brushRef="#br0" timeOffset="99723.6673">25259 6191 0,'18'0'15,"-18"18"1,52-18 0,-16 0-16,-1 0 0,-17 0 0,17 0 15,0 0 1,-17-18-16</inkml:trace>
  <inkml:trace contextRef="#ctx0" brushRef="#br0" timeOffset="99881.7819">25329 6368 0,'71'0'16,"-36"0"-16,53-18 15,-52 18 1,-36-18-16,17 18 0</inkml:trace>
  <inkml:trace contextRef="#ctx0" brushRef="#br0" timeOffset="101041.3543">26388 6015 0,'17'-53'15,"-17"18"1,0 17-16,-17 36 15,-1 17-15,1 88 16,17-52 0,0 88-16,17-89 15,18 54-15,1-71 16,17 17-16,0-52 16,17-18-1,-35 0-15,1-18 0,17-35 16,-36 36-16,-17-19 15,18-17-15,-18 36 16,0-1-16,-18 1 16,18 34-16,18 18 15,-1 18 1,19-35-16,-19 0 16,19 17-16,52 0 15,-53-35-15,0 0 0,1 0 16,-19 0-16,19-35 15,-19 17-15,-17 1 0,0-19 16,-17 1-16,-19-35 16,36 34-16,-17 1 15,-1-18-15,18 18 0,-18-18 16</inkml:trace>
  <inkml:trace contextRef="#ctx0" brushRef="#br0" timeOffset="101241.8348">27199 5750 0,'35'0'16,"-17"-17"-16,17 17 0,1-18 15,34 0 1,-35 18-16,1-17 0,-19 17 15</inkml:trace>
  <inkml:trace contextRef="#ctx0" brushRef="#br0" timeOffset="101386.4324">27305 5874 0,'18'70'15,"17"-17"-15,-17-35 16,17 0-16,-18-1 15,1-17-15,17 0 0,-17 0 16,0 0-16,-1 0 16</inkml:trace>
  <inkml:trace contextRef="#ctx0" brushRef="#br0" timeOffset="101619.6997">27658 5803 0,'0'18'16,"0"-1"-16,0 1 15,-18 17-15,18 1 16,-17-19-16,17 1 16,17 0-1,1-18-15,35 0 16,-36 0-16,1 0 15,17-18-15,-17 0 16</inkml:trace>
  <inkml:trace contextRef="#ctx0" brushRef="#br0" timeOffset="101964.6881">27852 5715 0,'17'-18'16,"1"18"-1,0 0-15,-1 0 16,19 18 0,-19-18-16,1 18 0,0-1 15,-18 1-15,17 0 16,-17 34-1,0-34-15,18 17 16,-18-17-16,0 17 16,-18-35 15,1 0-15,-1 0-16,0-17 15,1 17 1</inkml:trace>
  <inkml:trace contextRef="#ctx0" brushRef="#br0" timeOffset="102614.8459">27623 5821 0,'0'-18'0,"0"1"16,-18-1 0,0 0-1,-17 18-15,17 0 16,1 36-1,17-19-15,17 1 0</inkml:trace>
  <inkml:trace contextRef="#ctx0" brushRef="#br0" timeOffset="104149.6133">28222 6350 0,'-17'0'0,"-36"0"15,35 0-15,-35 18 16,35-1-16,-17 54 16,18-54-16,17 54 15,17-53 1,18 35-16,1-53 15,-1 17-15,0-17 0,18 0 16,-35 0-16,17-17 16,-17-1-1,-18-17-15,0 17 16,0 0-16,0 1 0,0-1 0,-18 18 16,1 0-16,17 18 15,0 17 1,0 0-16,35 18 15,0-35-15,36 17 16,-36-35-16,18 18 16,-18-36-16,-17 1 15</inkml:trace>
  <inkml:trace contextRef="#ctx0" brushRef="#br0" timeOffset="104355.6997">28540 5786 0,'17'0'16,"1"-18"-16,0 18 16,35-35-16,-18 35 15,-18-18-15,36 0 16,-35 18-16,0 0 0</inkml:trace>
  <inkml:trace contextRef="#ctx0" brushRef="#br0" timeOffset="104536.0903">28610 5821 0,'0'35'15,"18"0"-15,0 1 0,-1 17 16,18-36-16,1 36 15,-19-53 1,1 18-16,0-1 0,-1-17 16,1 0-16,0 0 15</inkml:trace>
  <inkml:trace contextRef="#ctx0" brushRef="#br0" timeOffset="104778.8852">28981 5803 0,'17'0'0,"-17"35"16,18-17-16,-18 0 15,18 17-15,-18-17 16,17-1 0</inkml:trace>
  <inkml:trace contextRef="#ctx0" brushRef="#br0" timeOffset="105162.56">29157 5627 0,'0'0'0,"18"0"0,-1 0 0,19 0 16,17 0-16,-18 0 15,-18 0-15,19 0 16,-19 35-16,-17-17 16,0 52-1,0-17-15,0-18 16,0 1-16,0-1 0,0 36 16,0-54-16,0 1 15,0 0-15,0-36 31,-17 18-31,17-18 16,-18 1-16,0 17 16,18-18-16,-17 18 15,17 18-15,-18-18 0</inkml:trace>
  <inkml:trace contextRef="#ctx0" brushRef="#br0" timeOffset="105496.4752">29633 6368 0,'18'0'16,"0"-18"-16,17 18 16,0 0-16,0-18 15,-17 18-15,17 0 16,-17 0-16,0-17 0,-1 17 15,1 0-15,0-18 16</inkml:trace>
  <inkml:trace contextRef="#ctx0" brushRef="#br0" timeOffset="105679.8555">29827 6191 0,'0'53'0,"18"-18"16,-18 18-16,18 18 16,-1-36-16,-17 18 15,18-18-15,0 1 0,17-19 0,-18 1 16,1 0-16,17-18 16</inkml:trace>
  <inkml:trace contextRef="#ctx0" brushRef="#br0" timeOffset="106073.2767">30304 6015 0,'35'106'16,"18"70"-1,-18-70 1,-17-18 0,-1-35-16,-17-35 0,18-18 15,0-18 1,-1-17 0,19 17-16,-19 18 0,54 0 15,-36 0-15,0 18 16,18 35-16,-17-36 15,-36 19-15,17-19 0,-34 36 16,-1-35 0,0-1-16,-35 1 0,18-18 15,-71 18-15,71-18 16,-36-18-16,54 0 16,-1 1-16,18-18 15</inkml:trace>
  <inkml:trace contextRef="#ctx0" brushRef="#br0" timeOffset="106388.1359">30956 5786 0,'18'0'16,"0"0"-1,17 0 1,0-18-16,-17 18 0,17 0 15,-17 0 1,-18-18 0</inkml:trace>
  <inkml:trace contextRef="#ctx0" brushRef="#br0" timeOffset="106569.6483">31009 5874 0,'0'70'15,"0"-52"-15,18 35 16,-1-35-16,-17-1 16,53 18-16,-35-35 15,0 18-15,35 0 16,-36-18-16,1 0 16,-1-18-16,1 18 15</inkml:trace>
  <inkml:trace contextRef="#ctx0" brushRef="#br0" timeOffset="107253.8327">31415 5821 0,'18'0'16,"17"0"-16,-18 0 15,1 0-15,0 0 0,-1 17 16,1 1-16,-18 0 16,0-1-1,-18 19-15,1-19 16,-1 1-16,0 0 0,1-1 16,17 1-1,17-18 1,1 0-16,0 18 0,17-18 0,18 0 15,-35 0 1,-1 0-16,1-18 0</inkml:trace>
  <inkml:trace contextRef="#ctx0" brushRef="#br0" timeOffset="107676.1831">31697 5750 0,'18'0'16,"17"-17"15,-17 17-31,-1 0 0,1 0 16,17 0-16,-17 0 15,-1 17-15,1-17 16,-18 18-1,0 0 1,0-1-16,18 18 16,-18-17-16,0 0 0,17 35 15,-17-18-15,0 18 16,18-35-16,-18 17 16,0-18-16,0 19 15,0-19-15,0 1 16,18-18-16,-36 0 15,0 0 1,1 0-16,-1 0 16,-17 0-1,-18 0-15,35 0 16,1 0-16,-19 0 16</inkml:trace>
  <inkml:trace contextRef="#ctx0" brushRef="#br0" timeOffset="108826.4726">30357 3687 0,'-18'0'16,"18"-18"-1,18 18 1,-18-18 15,0 36 16,0 0-47,0-1 16,0 36-16,0-35 15,17 17-15,1-17 16,-1-1 0</inkml:trace>
  <inkml:trace contextRef="#ctx0" brushRef="#br0" timeOffset="109895.9974">21343 4921 0,'0'18'16,"0"0"-1,-18 17 1,36 0-16,0-17 16,-1-18-16,19 17 15,-1-17 1,0 0-16,18 18 16,-18-18-16,1 0 0,-1 0 15,18 0-15,0 0 0,0 18 16,0-18-16,52 0 15,-34-18-15,35 18 16,-36-18-16,-17 18 16,0-17-16,18 17 0,-18-18 15,17 18-15,-17-18 0,18 18 16,52-17-16,-70 17 16,18 0-16,34 0 15,-52 0-15,0 0 16,53 0-16,-35 17 15,-18-17-15,52 0 16,-34 0-16,-18 0 0,17 0 16,72 0-16,-72 0 15,89 0 1,-89 0-16,19 0 0,69 18 16,-87-18-16,0 0 15,-19 0-15,72 18 16,-71-18-16,53 0 15,-71 0-15,0 0 16,0 0-16,-17 0 0,0 0 16</inkml:trace>
  <inkml:trace contextRef="#ctx0" brushRef="#br0" timeOffset="111535.6011">25135 5027 0,'-17'0'15,"-1"0"1,1 0-1,-1 0 1,0 0 0,1 0 15,-1 0-15,36 0-1,-1 0 16,1 0-15,-18 18-16,18-18 0,17 17 16,-18-17-16,54 18 15,-36-18 1,1 0-16,34 0 16,-35 0-16,18 0 0,35 0 15,-52 0-15,17 0 16,-18 0-16,18 0 0,0 0 15,35-18-15,-35 18 16,0 0-16,0 0 16,0-17-16,0 17 0,-1 0 15,1 0-15,0-18 0,-17 18 16,17 0-16,35 0 16,-53 0-16,36 0 15,-36 0-15,-18 0 16,54 0-16,-36 0 0,36 0 15,-36 0-15,18 0 16,-18 0-16,18 0 16,35 0-16,-35 0 15,88 0 1,-105 0-16,70-18 16,-71 18-16,18 0 15,17-17-15,-34 17 16,-1 0-16,18 0 15,-36 0-15,19 0 0,17 0 16,0 0 0,-18 0-16,-18 0 15,19 17-15,-1-17 16,-17 0-16,17 0 16,-17 18-16,-1-18 0,18 0 15,-17 0-15,0 0 16,-1 0 46,1 0-46,0 0 0,-1 0-16,1 0 15,0 0 32,-1 0-31,1 0-1,0 0-15,-1 0 16,1 0-16,-1 0 16,1 0 46,-18 18-46,18-1-1,-18 1-15,0 17 16,0-17 0,17 0-16,-17 17 15,0-18-15,0 19 16,18-19-16,-18 1 15,18-18 1,-1 18 0,1-18-1,-18-18-15</inkml:trace>
  <inkml:trace contextRef="#ctx0" brushRef="#br0" timeOffset="111874.8565">28187 5239 0,'0'17'16,"18"1"-1,-1 0-15,1-1 0,0 19 16,17-19-16,0 19 16,-17-36-1,-1 17-15,1-34 16,17 17 0,-17-18-16,17-17 15,0 17-15,-17 0 16,35 1-16,-53-1 15,18 0-15,-18 1 16</inkml:trace>
  <inkml:trace contextRef="#ctx0" brushRef="#br0" timeOffset="113815.6749">19473 8749 0,'-17'-35'0,"-19"17"15,-34 0-15,-54 18 16,54 36-16,17 17 16,-71 52-1,72-34-15,16-1 0,-17 54 16,36-71-16,17 0 15,35 35-15,-17-70 16,52 17-16,-17-35 16,35-18-1,-52-17-15,34-36 16,-35 36-16,-17-53 16,-18 53-16,0-18 0,0 17 15,-18-16-15,1 52 16,17-18-16,-18 18 0,18 18 15,-18 17 1,18 18-16,0-18 0,18 18 16,-18-18-16,35 53 15,1-35-15,-1-17 0,-17-1 16,17-17-16,35-1 16,-52-17-16</inkml:trace>
  <inkml:trace contextRef="#ctx0" brushRef="#br0" timeOffset="114048.8021">19544 8220 0,'70'-18'16,"19"-17"0,-36 17-16,-18 18 15,0 0-15,-17 0 0</inkml:trace>
  <inkml:trace contextRef="#ctx0" brushRef="#br0" timeOffset="114188.1851">19685 8290 0,'0'71'16,"0"-36"-16,18 18 15,-1-18-15,1-17 0,35 17 16,-18-17 0,-17-18-16</inkml:trace>
  <inkml:trace contextRef="#ctx0" brushRef="#br0" timeOffset="114427.2255">20055 8273 0,'18'0'16,"0"17"-16,-18 19 15,0-19-15,0 18 16,-18 1-1,18-19-15,0 1 0,0 0 0,0 17 16,18-17 0,17-18-1,-17 0-15,35-18 16,-36 0-16,-17 1 16</inkml:trace>
  <inkml:trace contextRef="#ctx0" brushRef="#br0" timeOffset="114737.9857">20232 8167 0,'17'0'16,"1"0"-16,17 0 16,-17 17-1,17 1-15,-35 0 16,36 35-1,-36-18-15,17-17 0,18 52 16,-35-35-16,18 1 16,0 17-16,-18-36 15,0 1-15,0 0 16,-18-18 0,0 0-16,18-18 15,-17 18 1,-1 0-1</inkml:trace>
  <inkml:trace contextRef="#ctx0" brushRef="#br0" timeOffset="114967.4003">20779 8714 0,'35'0'16,"35"0"-16,-34 17 15</inkml:trace>
  <inkml:trace contextRef="#ctx0" brushRef="#br0" timeOffset="115106.4981">20743 8961 0,'71'0'16,"-36"0"-16,-17 0 15,52 0-15,-17-18 16,-35 18-1</inkml:trace>
  <inkml:trace contextRef="#ctx0" brushRef="#br0" timeOffset="115824.0892">21537 8520 0,'0'35'15,"0"0"1,0 89-16,0-54 16,18 54-16,-18-54 15,35 36-15,-17-71 16,35 18-16,-18-35 15,18-18 1,-18-18-16,18-17 16,-53 0-16,18-1 15,-1 19-15,-17-1 16,18 36-16,0 52 16,17-34-1,18 17-15,35-18 16,-35-18-16,0-17 15,-18 0-15,36-35 16,-54 18-16,1-19 0,-18 1 16,0-18-16,-53-35 15,35 35-15,-17 18 16,17-1-16,-17 1 0,0-35 16,35 52-16,0 0 15</inkml:trace>
  <inkml:trace contextRef="#ctx0" brushRef="#br0" timeOffset="116546.663">22490 8043 0,'-18'0'15,"36"0"1,-1-17-1,19 17-15,16 0 16,-34-18-16,17 18 16,-17 0-1,0 0-15,-36 0 16</inkml:trace>
  <inkml:trace contextRef="#ctx0" brushRef="#br0" timeOffset="116740.2764">22525 8114 0,'0'53'15,"0"17"-15,0-34 16,0 17-16,18-18 0,-1-18 16,-17 1-16,18 0 15,17-1-15,0 1 16,-17-18-16,0 0 0,-1 0 15,1-18-15,0 1 0</inkml:trace>
  <inkml:trace contextRef="#ctx0" brushRef="#br0" timeOffset="116996.6513">22807 8167 0,'18'17'16,"-1"-17"-1,1 18-15,0-18 16,-1 18 0,-17-1-16,0 19 15,-17-19-15,-1 1 16,18 0-16,0-1 31,18-17-31,-1 0 16,1 0-1,0 0-15,-1 0 0,1 0 16</inkml:trace>
  <inkml:trace contextRef="#ctx0" brushRef="#br0" timeOffset="117363.5864">23072 8026 0,'35'0'15,"-17"-18"-15,-1 18 16,19 0-16,-19 0 16,1 0-16,-1 0 15,-17 18-15,36 17 16,-36 0-16,17-17 0,-17 17 15,0 0-15,36 54 16,-36-54-16,17 0 16,1-17-16,0 17 0,17 0 15,-35-17-15,17-18 16,-34 0 0,-1 0-1,1 0-15,-19 0 0,19 0 16,-19 0-16,19 18 15,-54-18-15</inkml:trace>
  <inkml:trace contextRef="#ctx0" brushRef="#br0" timeOffset="118496.6665">24059 7920 0,'-17'-18'16,"-1"18"-16,-17 71 16,17-18-1,1 17-15,-19 107 16,19-54-16,-1-17 0,0 35 16,18-35-16,18 106 15,0-142-15,17 18 0,0-35 16,36 35-1,-18-52-15,-18-1 0,18-35 16,-18 0-16</inkml:trace>
  <inkml:trace contextRef="#ctx0" brushRef="#br0" timeOffset="118904.8616">24518 8661 0,'-18'88'16,"18"18"-1,0-53-15,0 52 16,18-69-16,0-1 16,-1-17-16,1 17 0,17-35 15,-17 18-15,17-18 16,0-18-16,-17 0 15,-18 1-15,18-1 0,17-35 16,-35 35-16,18 1 16,-18 34-1,17 19 1,19-36-16,-19 17 0,54-17 16,-54 0-1,19 0-15,-1-17 0,-17-1 16,-1 18-16,-17-18 0,0-17 15,-17 0-15,-1 0 16,-35-1 0,35 1-16,1 17 0,-1 1 15,18-18-15</inkml:trace>
  <inkml:trace contextRef="#ctx0" brushRef="#br0" timeOffset="119155.5197">25153 8184 0,'18'-17'0,"-1"17"16,19 0-16,17-18 15,-36 1-15,18 17 16,-17-18-16,-36 18 31</inkml:trace>
  <inkml:trace contextRef="#ctx0" brushRef="#br0" timeOffset="119281.6599">25259 8184 0,'0'53'15,"18"-35"-15,-18 53 16,17-54-1,-17 1-15,18 17 0,-1-35 16,-17 18-16,18-1 0,0-17 16,-1 18-16,1-18 15,0 0-15</inkml:trace>
  <inkml:trace contextRef="#ctx0" brushRef="#br0" timeOffset="119481.3121">25559 8273 0,'0'70'16,"17"-52"-1,-17-1-15,18 1 16,17-18-1,-17 0-15</inkml:trace>
  <inkml:trace contextRef="#ctx0" brushRef="#br0" timeOffset="119821.9357">25735 8096 0,'35'0'15,"-17"-17"1,17 17-16,-17 0 0,17 0 16,-17 0-16,17 35 15,-35-17 1,0-1-16,18 36 16,-18-18-16,17 1 0,-17-19 15,0 19-15,0-19 0,18 18 16,-18-17-16,0 0 15,-18-1 1,1-17 0,-1 0-16,1-17 15,-1 17-15,-17 0 16,17-18-16,-17 18 16,35 18-1</inkml:trace>
  <inkml:trace contextRef="#ctx0" brushRef="#br0" timeOffset="120187.5502">25947 8802 0,'0'35'16,"0"-17"-16,0 17 15,35 36-15,0-54 16,1 18-16,-19 1 16,19-19-16,16 36 15,-34-35-15,17-18 0,-35 18 16,18-18-16,0 0 16</inkml:trace>
  <inkml:trace contextRef="#ctx0" brushRef="#br0" timeOffset="120361.9219">26176 8943 0,'-35'35'16,"-36"36"-16,54-36 15,-36 18-15,53-35 16,-18 35-16,18-36 15</inkml:trace>
  <inkml:trace contextRef="#ctx0" brushRef="#br0" timeOffset="120751.7727">26793 8837 0,'18'0'31,"35"0"-15,18-18-16,-36 18 15,18-17 1,-18 17-16,0-18 0</inkml:trace>
  <inkml:trace contextRef="#ctx0" brushRef="#br0" timeOffset="120928.8552">26952 8643 0,'0'106'16,"0"-36"-16,18 36 16,0-70-16,17 16 0,-18-16 15,36 34-15,-17-34 16,-19-36-16</inkml:trace>
  <inkml:trace contextRef="#ctx0" brushRef="#br0" timeOffset="121333.3983">27340 8326 0,'36'123'16,"-19"-52"-16,-17-1 0,35 89 15,-17-89 1,0 1-16,-1 0 0,-17-19 16,18-16-16,0-1 0,-18-17 15,0-36 1,0-35 0,0 18-16,0 0 0,17-1 15,19 19-15,-19-1 0,71 18 16,-52 18-16,-1-1 15,36 36-15,-54-18 16,18 36-16,-35-53 16,-17 17-16,-18-17 15,-18-18 1,35-18 0,-17 18-16,-1-18 0,19 18 0,-36-17 15,53-1-15</inkml:trace>
  <inkml:trace contextRef="#ctx0" brushRef="#br0" timeOffset="121678.1963">28011 8184 0,'52'-17'16,"-34"17"-16,35-18 16,-18 1-16,1 17 15,-19 0-15,1-18 16</inkml:trace>
  <inkml:trace contextRef="#ctx0" brushRef="#br0" timeOffset="121829.5378">28099 8220 0,'17'88'16,"-17"-53"-16,36 53 16,-19-52-16,19 17 15,-19-36 1,1 1-16,0 0 16,-1-18-16,1 0 15,-1 0-15</inkml:trace>
  <inkml:trace contextRef="#ctx0" brushRef="#br0" timeOffset="122073.8124">28487 8220 0,'17'35'16,"1"18"0,-18 17-1,18-52-15,-1 35 16,1-35 0,-18-1-16,18-17 0</inkml:trace>
  <inkml:trace contextRef="#ctx0" brushRef="#br0" timeOffset="122400.9283">28681 8167 0,'17'0'16,"1"0"-16,0 0 0,17 0 15,-17 0-15,-1 0 16,1 17 0,-18 1-16,35 35 15,-35-35-15,0 17 0,18 18 16,-18-18-16,18 0 16,-18 36-16,17-36 15,-17-17-15,0 0 16,0-1-16,18-17 15,-36 0 1,1-17-16,-36-1 16,35 0-16,0 18 15</inkml:trace>
  <inkml:trace contextRef="#ctx0" brushRef="#br0" timeOffset="123632.4775">30304 3757 0,'0'-35'16,"17"0"-1,-17 17-15,18-17 0,-18 17 16,18 0-16,-18 36 47,0 35-32,0-35-15,17 52 16,-17-35-16,0-17 16,18 17-16,-1 18 15,-17-35-15,0-1 16,0 1 0,0-36-1,-17 18-15,-1-17 16,1-18-1,-1 17-15,18 0 0,-18 1 16,1-19-16,-1 1 16,18 0-16,-18 0 15,18 17-15,0 0 16,0 1-16,18 17 31,-18 35-15,18-17-1,-18-1-15,17 36 16,1-35-16,-18 17 16,18-17-16,-18-1 15,0 1-15,-18-18 32,0-35-17,1 17-15,-1-17 16,0 17-16,1-17 15,-1 17 1,18 1-16,0-1 16,0 36-1,0-1 1,18 1-16,-1 17 16,1-17-16,-18 17 15,0-17-15,18 17 16,-18-17-1</inkml:trace>
  <inkml:trace contextRef="#ctx0" brushRef="#br0" timeOffset="124683.5836">29069 7867 0,'0'18'16,"18"35"0,-1-1-16,54 54 15,-36-35-15,-17 17 16,35 88-16,-53-87 15,17-1-15,-17 88 16,-17-105-16,17-1 0,-18-17 16,0 0-16,-17 18 15,17-54-15,1 1 16,-1 17-16,0-35 16</inkml:trace>
  <inkml:trace contextRef="#ctx0" brushRef="#br0" timeOffset="126383.7484">24236 9684 0,'0'17'0,"17"1"16,-17 0-16,18-1 0,0 19 15,17-19 1,-17 1-16,17 0 0,18-1 16,0-17-16,0 18 0,88-18 15,-71 0-15,19-18 16,122 1-1,-87 17-15,-1-18 0,142-17 16,-142 17-16,1 18 16,-18 0-16,-1 18 0,72 17 15,-107-17 1,1-1-16,35 18 16,-53-17-16,35-18 15,-53 0-15,18-18 16,-18 18-16,-17-17 15,0-1-15,17 1 0,0-1 0,18 0 16,-18 18-16,89-35 16,-71 35-16,105 0 15,-69 0-15,16 0 16,142 0-16,-123 0 16,17-18-16,141 1 15,-141 17-15,0-18 0,71 0 16,-141 1-16,17 17 15,-70 0 1,-54 0 0</inkml:trace>
  <inkml:trace contextRef="#ctx0" brushRef="#br0" timeOffset="126929.4354">26353 10478 0,'-18'-36'16,"-17"19"0,-1 17-16,19 17 15,-19 1-15,1 35 16,0-18-16,17 18 15,18-18-15,0-17 0,18 17 16,17-17-16,0-18 16,1-18-1,-19 18-15,19-35 16,-19 0-16,1 17 0,0-17 16,-18 17-16,0 0 15,17 36 1,1 17-1,-1 1 1,1-19-16,35 36 16,0-35-16,-18-1 15,0-17 1,-17 0-16,17 0 0,-17-17 16</inkml:trace>
  <inkml:trace contextRef="#ctx0" brushRef="#br0" timeOffset="127112.5081">26723 10178 0,'35'-18'16,"-17"18"-16,17-35 15,0 35-15,1-18 16,-19 18-16,1-18 15</inkml:trace>
  <inkml:trace contextRef="#ctx0" brushRef="#br0" timeOffset="127285.8369">26793 10160 0,'0'18'0,"18"17"15,-18-17-15,18 34 16,-1-16-16,1-1 15,0-17-15,-1 17 16,1-17-16,17-18 16,-17 0-16,17 0 15,-17-18-15</inkml:trace>
  <inkml:trace contextRef="#ctx0" brushRef="#br0" timeOffset="127446.7181">27111 10248 0,'0'18'0,"0"35"15,18-36 1,-1-17 0,-17 18-16,18-18 15</inkml:trace>
  <inkml:trace contextRef="#ctx0" brushRef="#br0" timeOffset="127779.9212">27287 10125 0,'18'-18'15,"17"18"-15,1 0 16,-1 0-16,0 18 15,-17-1-15,-18 1 16,17 0-16,-17-1 0,0 19 16,0 16-16,0-16 15,18-19-15,-18 36 16,0-35-16,0 0 0,0-1 16,-18-17 15,1 0-16,-1 0-15,-17 0 16,17 0-16,-17 0 16,17 0-1,-17 0-15</inkml:trace>
  <inkml:trace contextRef="#ctx0" brushRef="#br0" timeOffset="128218.7263">29933 9084 0,'-17'0'15,"34"0"-15,36-18 16,0 18 0,0-17-16,18 17 0,-19-18 15,37 0-15,-36 1 16,-36-1-16</inkml:trace>
  <inkml:trace contextRef="#ctx0" brushRef="#br0" timeOffset="128379.4398">30198 8908 0,'17'123'31,"36"1"-16,-35-54 1,0-35-16,35 1 0</inkml:trace>
  <inkml:trace contextRef="#ctx0" brushRef="#br0" timeOffset="128790.9824">30709 8431 0,'36'142'16,"-1"16"-1,-17-70-15,17 54 16,-35-72-16,17-35 15,1 36-15,-18-53 16,18-18-16,-1 0 16,19-53-1,-1 35-15,-17-17 0,70 17 16,-53 18-16,53 18 16,-70-1-16,17 19 15,-35-19-15,0 19 16,-18-36-16,-34 17 15,-1 1-15,-36-18 16,54-18-16,0 18 0,-18-17 16,35-19-1,36 19-15,-18-1 16</inkml:trace>
  <inkml:trace contextRef="#ctx0" brushRef="#br0" timeOffset="129048.7009">31380 8273 0,'0'0'0,"17"0"0,36 0 15,-35-18 1,17 18-16,0 0 0,36-18 16,-36 18-16,-17-17 15,-36-1 1</inkml:trace>
  <inkml:trace contextRef="#ctx0" brushRef="#br0" timeOffset="129197.6297">31503 8273 0,'35'53'16,"-17"-18"-16,17 35 16,-17-34-16,17 17 0,-17-36 15,17 1 1,-17 0-16,-18-1 16,17-17-16</inkml:trace>
  <inkml:trace contextRef="#ctx0" brushRef="#br0" timeOffset="129458.1387">31873 8343 0,'53'18'16,"-17"-1"-1,-19-17-15,1 18 16,0 0-16,-18-1 15,0 1-15,-18 17 16,18-17 0,-18-18-16,18 18 0,0-1 15,18-17-15,-18 18 16,18-18-16,-1 0 16,1 0-16,0-18 15,-1 18-15,-17-17 0</inkml:trace>
  <inkml:trace contextRef="#ctx0" brushRef="#br0" timeOffset="129805.1597">32156 8184 0,'17'0'16,"19"-17"-16,-19 17 15,1 0-15,0 0 0,-1 0 16,1 0-16,-18 35 16,0-17-1,0-1-15,0 1 0,17 17 16,1 36-16,-18-36 16,18 0-16,-1 1 0,1-1 15,17 36-15,-17-36 16,0-18-16,-18 1 15,17 0-15,1-18 16,-18 17-16,-18-17 16,-35-17-1,36 17-15,-19 0 0,1 0 16,0 0-16,17 0 16</inkml:trace>
  <inkml:trace contextRef="#ctx0" brushRef="#br0" timeOffset="130448.3729">20620 11959 0,'53'0'15,"0"0"1,0 0-16,17-17 16,-35 17-16,1 0 15</inkml:trace>
  <inkml:trace contextRef="#ctx0" brushRef="#br0" timeOffset="130576.5785">20708 12118 0,'18'18'15,"17"-18"1,0 0-16,36-18 16,-18 18-16,-36 0 15</inkml:trace>
  <inkml:trace contextRef="#ctx0" brushRef="#br0" timeOffset="131633.2907">22066 11695 0,'-17'-18'0,"17"0"16,-18 54-16,18-1 15,0 88-15,0-52 16,0 70-16,0-70 15,18 34-15,-1-52 16,19 18 0,-19-53-16,36-18 15,-18 0-15,18-53 16,-35 17-16,0-34 16,-1 34-16,-17 1 15,0 18-15,18 17 16,-18 17-16,17 36 15,1-18-15,35 54 16,-35-54-16,70 18 16,-53-36-16,71-17 15,-71-17-15,36-18 16,-54-1 0,1-52-16,-18 53 15,-18-53-15,1 35 16,-36-18-16,35 36 15,1 0-15,-1 35 16,18-18 0</inkml:trace>
  <inkml:trace contextRef="#ctx0" brushRef="#br0" timeOffset="131889.5793">22878 11271 0,'17'-17'15,"1"17"-15,17-18 16,18 0-16,-18 18 15,1 0-15,-1 0 16,-17 0 0</inkml:trace>
  <inkml:trace contextRef="#ctx0" brushRef="#br0" timeOffset="132079.2303">22948 11289 0,'18'35'16,"-1"18"-16,36 35 15,-35-35 1,17-18 0,-17-17-1,0 0 1,-1-36 0,1 18-1,-18-18-15</inkml:trace>
  <inkml:trace contextRef="#ctx0" brushRef="#br0" timeOffset="132389.3046">23283 11307 0,'53'0'15,"0"0"1,0 0-16,-35 0 0,-1 35 31,-34 0-31,-1-17 16,-35 35 0,53-36-16,0 1 0,0 0 15,35-1 1,-17-17-16,0 0 0,52 0 15,-52 0 1,0-17-16,17 17 16</inkml:trace>
  <inkml:trace contextRef="#ctx0" brushRef="#br0" timeOffset="132763.1859">23654 11183 0,'0'-18'0,"17"18"16,1 0-16,0-17 0,35 17 16,-36 0-16,19 0 15,-19 0 1,-17 17-16,18 19 15,-18-19-15,0 19 0,0 17 16,17-36-16,-17 18 16,18 18-16,-18-35 15,18 17-15,-18-17 16,0 0 0,17-18-16,-17 17 0,-17-17 15,-1 0 1,0-17-16,-17 17 15,18 0-15,-36 0 16,35 0-16,-17 0 16</inkml:trace>
  <inkml:trace contextRef="#ctx0" brushRef="#br0" timeOffset="133579.8215">24271 11606 0,'0'-17'0,"0"34"32,0 36-17,0 0-15,0 0 0,0 71 16,0-71 0,18-1-16,-18 54 0,17-70 15,-17-1-15,36 0 16,-19-17-16,1-18 15,17 0-15,-17 0 16,17-36-16,-17 1 16,-1 18-16,1-1 0,0-17 15,-1 35-15,1 0 16,0 0-16,-1 17 16,1 1-16,35 35 15,-36-36-15,19 1 0,-1 0 16,0-1-16,36-17 15,-36-17-15,0-1 0,-17-17 16,0 0-16,-1-36 16,-34 36-16,-1-18 15,-17-18-15,17 36 16,-17 0-16,0-1 16,17 19-16</inkml:trace>
  <inkml:trace contextRef="#ctx0" brushRef="#br0" timeOffset="134158.9877">25188 11307 0,'0'-18'16,"36"0"-1,17 1 1,-18 17-16,-18 0 0,1 0 16,17-18-16</inkml:trace>
  <inkml:trace contextRef="#ctx0" brushRef="#br0" timeOffset="134330.6074">25224 11324 0,'17'35'16,"1"36"-16,0-53 16,-1 35-16,1-36 15,-1 1-15,1 17 16,17-17 0,-17-18-16,0 0 15,-1 0-15</inkml:trace>
  <inkml:trace contextRef="#ctx0" brushRef="#br0" timeOffset="134525.7381">25541 11377 0,'0'35'15,"18"36"1,-1-36-1,1-35-15,0 18 16,-1-18-16,19 0 16</inkml:trace>
  <inkml:trace contextRef="#ctx0" brushRef="#br0" timeOffset="134865.7991">25735 11218 0,'18'0'15,"52"-17"1,-52-1-16,53 18 16,-36 0-16,0 0 15,-17 18-15,-18-1 16,0 19-16,0-19 0,0 19 15,0 34 1,0 1-16,0-36 16,17 0-16,-17-17 15,18-1-15,-36-34 47,1 17-47,-19-18 16,19 36-1,-18-1 1</inkml:trace>
  <inkml:trace contextRef="#ctx0" brushRef="#br0" timeOffset="135383.9058">26547 11942 0,'17'0'16,"1"0"-16,-1 0 16,36 17-16,0 1 15,35-1-15,-52 1 16,70 17 0,-71-35-16,35 36 15,-34-19-15,-1 19 16,-17-19-16,-36 1 15,0-18 1,1 0 0</inkml:trace>
  <inkml:trace contextRef="#ctx0" brushRef="#br0" timeOffset="135553.4682">26899 11906 0,'-70'53'16,"52"-18"-16,-35 36 16,36-36-1,17 1-15,-18 52 0,18-71 16,-18 19-16</inkml:trace>
  <inkml:trace contextRef="#ctx0" brushRef="#br0" timeOffset="136166.0648">21608 11518 0,'0'-17'15,"-18"17"1,-17 35 0,-18 71-1,53-53-15,-35 105 16,17-69-16,0 122 15,18 1 1,18-124-16,17-17 16,18-1-16,71 36 15,-36-53-15,-18-35 0,19 17 16</inkml:trace>
  <inkml:trace contextRef="#ctx0" brushRef="#br0" timeOffset="136827.9339">26070 11007 0,'0'-18'16,"18"36"15,17 52-15,-17-34-16,-1 16 15,19 19-15,-19 0 0,36 70 16,-35-53-16,0 0 15,-1 71-15,-17-71 16,-17 0-16,-19 53 16,1-70-16,17-18 0,-52 35 15,52-35 1,-17-35-16,-18 34 16,35-34-16,1-18 0,-19 18 15</inkml:trace>
  <inkml:trace contextRef="#ctx0" brushRef="#br0" timeOffset="137790.3083">27993 11924 0,'18'0'31,"17"0"-15,0 0-1,18 0-15,-18-18 0,54 18 16,-37 0-16,-16 0 15,17 0-15,-36 0 16,-34 0 15,-19-17-15</inkml:trace>
  <inkml:trace contextRef="#ctx0" brushRef="#br0" timeOffset="138006.4455">28169 11553 0,'0'53'16,"18"53"0,0-35-16,17 52 15,-17-52-15,-1-18 0,1 17 16,-1-17-16,1-18 0,0 1 15,-1-1-15,1 0 16,0-17-16</inkml:trace>
  <inkml:trace contextRef="#ctx0" brushRef="#br0" timeOffset="138730.0351">29386 11289 0,'-35'35'15,"17"-17"-15,-17 70 16,18-35-16,17 17 0,-18 1 16,18 0-16,0 87 15,0-87-15,18-1 0,-1-17 16,18 18-16,18 17 16,-17-53-16,-19 1 15,36-1-15,-35-35 16,0 0-16,17-18 15</inkml:trace>
  <inkml:trace contextRef="#ctx0" brushRef="#br0" timeOffset="139603.9009">29898 11624 0,'0'-18'15,"0"36"1,0 53 0,-18-18-16,18 52 15,0 1-15,0-71 16,18 18-16,-18-35 0,18 17 15,-1-17-15,1-18 16,-1 0-16,1 0 0,17-35 16,-17 17-16,0 0 15,-1-17-15,1 0 16,0 17-16,-1 1 16,1 17-1,0 35-15,-18-18 16,35 36-16,-18-35 15,19 17-15,-19-35 16,36 0 0,-35 0-16,0-17 0,-1-19 15,-17-17 1,0 18-16,-17 18 0,17-19 16,-18-17-1,0 36-15,1-19 16,17 19-16,-18 17 0,18-18 15</inkml:trace>
  <inkml:trace contextRef="#ctx0" brushRef="#br0" timeOffset="139824.5759">30374 11289 0,'18'-18'15,"-1"18"-15,1-17 0,17-1 16,1 18 0,-19 0-16,-17-18 15</inkml:trace>
  <inkml:trace contextRef="#ctx0" brushRef="#br0" timeOffset="139986.6765">30445 11289 0,'0'0'15,"0"35"-15,0-17 0,0 17 16,17 0-16,-17 1 0,36 34 16,-19-52-16,1-1 15,0 1-15,-1 0 0,1-18 16,17 0-1,-17-18-15</inkml:trace>
  <inkml:trace contextRef="#ctx0" brushRef="#br0" timeOffset="140246.7754">30709 11324 0,'18'0'16,"17"0"-1,-17 0-15,-18 18 0,18-1 16,-18 19 0,0-1-1,-18 0-15,0-35 16,18 36-16,18-1 16,0-18-1,-1-17-15,36 0 16,-35 0-16,-1 0 15,1-35 1</inkml:trace>
  <inkml:trace contextRef="#ctx0" brushRef="#br0" timeOffset="140637.678">30886 11254 0,'17'-18'16,"1"18"0,0 0-16,-1-18 15,1 18 1,17 0-16,-17 0 16,-1 0-1,-17 18 1,0 0-16,0 17 15,0 35 1,0-52-16,18 17 16,-18 1-16,18-19 0,-18 1 0,35 35 15,-35-36 1,18-17-16,-36 0 16,0 0 15,1-17-31,-19 17 15,19 17 1,17 1 0,-18-18-16</inkml:trace>
  <inkml:trace contextRef="#ctx0" brushRef="#br0" timeOffset="141121.3205">31450 11377 0,'53'124'16,"-18"34"0,18-17-16,-35-70 15,0 88 1,-18-106-16,0-36 16,-18-17-1,0-17-15,18-19 16,0 1-16,18 17 0,17-34 15,-17 34 1,-1 18-16,36 18 16,-35-1-16,0 1 0,-1 35 15,-17-18 1,-17 0-16,-19 1 16,1-19-16,-18-17 15,36 0-15,-36-35 16,35 35-16,18-53 15,0 35-15,18-17 16</inkml:trace>
  <inkml:trace contextRef="#ctx0" brushRef="#br0" timeOffset="141355.175">31803 11236 0,'53'0'16,"-36"0"-16,36-18 15,-17 18-15,-19-17 0,19 17 16,-36-18-16</inkml:trace>
  <inkml:trace contextRef="#ctx0" brushRef="#br0" timeOffset="141532.7838">31909 11254 0,'17'70'16,"1"-52"-1,0 52-15,-1-52 0,1 17 16,0 1-1,-1-36-15,1 17 16,0 1-16,-1-18 16,1 0-16,-1-18 15</inkml:trace>
  <inkml:trace contextRef="#ctx0" brushRef="#br0" timeOffset="141715.8159">32191 11342 0,'0'35'15,"0"0"-15,18 1 16,-1-19 0,1 1-1,0-18 1</inkml:trace>
  <inkml:trace contextRef="#ctx0" brushRef="#br0" timeOffset="142070.7547">32332 11165 0,'18'0'16,"17"18"-1,-17-18-15,17 0 16,-17 0-16,17 18 16,-18-18-1,19 17 1,-36 1-16,0 0 0,17 17 16,-17 0-16,18-17 0,0 52 15,-18-52 1,17 0-16,-17 17 15,0-17-15,0-1 16,-17-17-16,-1 0 16,0 0-1,1 0 1,-1-17-16,-17 17 16,17 0-16</inkml:trace>
  <inkml:trace contextRef="#ctx0" brushRef="#br0" timeOffset="142495.4718">32438 11924 0,'18'0'16,"17"0"-1,0 0 1,0 0-16,18 0 15,-35 0-15,0 0 0,-18-18 16</inkml:trace>
  <inkml:trace contextRef="#ctx0" brushRef="#br0" timeOffset="142649.769">32579 11853 0,'0'71'16,"18"-36"-16,-18 36 15,17-36-15,1 0 0,0 18 16,-18-35-16,0-1 16,17-17-16</inkml:trace>
  <inkml:trace contextRef="#ctx0" brushRef="#br0" timeOffset="143008.7217">32879 11518 0,'0'124'16,"0"-1"0,0-70-16,18 53 15,-18-53-15,0-18 0,17 18 16,-17-35-16,18-18 15,-1 0-15,19-18 16,-19 18 0,19 0-16,-1 0 15,-35 18-15,18-1 0,-18 19 16,0-1-16,0-18 16,-36 1-1,1-18-15,-18 0 16,35 0-16,-34-18 15,34 1-15,0-1 0,18-35 16,0 18 0</inkml:trace>
  <inkml:trace contextRef="#ctx0" brushRef="#br0" timeOffset="143244.9655">33108 11377 0,'35'0'15,"1"0"-15,17 0 16,-18-18-1,-17 18-15,-18-17 0,0-1 16</inkml:trace>
  <inkml:trace contextRef="#ctx0" brushRef="#br0" timeOffset="143402.6321">33196 11430 0,'18'71'15,"0"-19"1,-18-16-16,17-19 15,1 19-15,-18-19 16,0 1-16</inkml:trace>
  <inkml:trace contextRef="#ctx0" brushRef="#br0" timeOffset="143635.2213">33373 11448 0,'35'17'16,"-17"-17"-16,-1 18 15,-17 0-15,0-1 16,0 1-16,-35 17 16,35-17-16,0-1 15,0 1-15,18 0 16,-18-1-16,35-17 15,-17 0 1,17 0-16,-35-17 16</inkml:trace>
  <inkml:trace contextRef="#ctx0" brushRef="#br0" timeOffset="143968.6604">33479 11377 0,'17'0'16,"-17"18"-16,18-18 0,0 0 15,-1 17-15,1-17 16,-18 18-16,17-18 16,-17 18-16,-17 17 15,17-17-15,-18 34 16,18-16-16,0 17 15,18-36 1,-1 19-16,-17-19 16,18-17-16,0 18 15,-18-36 1,-18 1 0,0 17-1,18-18-15,-17 0 16</inkml:trace>
  <inkml:trace contextRef="#ctx0" brushRef="#br0" timeOffset="144652.5304">33549 11183 0,'18'0'141,"-36"0"-63,36 0-16,-18 18-30,17-1-17,1 1-15,17 35 16,-17-18-16,17 53 15,-17-35-15,0 71 16,-1-71-16,1 88 16,-18-71-16,0 1 15,0 70-15,17-70 16,-17-1-16,18 1 16,-18-18-16,0 0 0,-18-1 0,1 37 15,-18-54 1,17-17-16,-17 34 15,-1-34-15,19 0 0,-36 17 16,35-35 0,-17 18-16,0-1 0,-1-17 15</inkml:trace>
  <inkml:trace contextRef="#ctx0" brushRef="#br0" timeOffset="146459.8454">20937 13776 0,'18'18'15,"0"-18"-15,52 0 16,-17 0-16,-18-18 0,71 18 16,-70 0-1,-19 0-15,1-18 0</inkml:trace>
  <inkml:trace contextRef="#ctx0" brushRef="#br0" timeOffset="146571.3371">20937 13935 0,'36'0'0,"34"17"16,-17-17-16,53 0 16,-53 0-16</inkml:trace>
  <inkml:trace contextRef="#ctx0" brushRef="#br0" timeOffset="151043.0145">21414 12788 0,'-18'0'15,"18"35"1,18-17-16,17 17 16,0 1-16,0-19 0,18 1 15,18-18-15,88 0 16,-53 0-16,-1 0 0,1-18 15,35 1-15,124-1 16,-124 0-16,-18 18 16,124-17-16,-141 17 15,88 0-15,-123 17 16,52 1-16,-87-18 16,16 35-16,-52-17 15,0 0 1,18-18-16,0 0 15,52-18 1,36-17 0,-53 35-16,18-18 15,-1 18-15,1 0 0,70 0 16,-71 18-16,89-1 16,-71 1-16,89 0 15,-89-18-15,106-18 16,-88 0-16,88-35 15,-106 36 1,88-19-16,-105 19 16,17-1-16,-70 18 15,-36 0-15,-17 18 16</inkml:trace>
  <inkml:trace contextRef="#ctx0" brushRef="#br0" timeOffset="151604.1739">23442 13247 0,'-18'17'0,"18"36"16,0 18-1,0-36-15,18 0 16,17 1 0,1-36-1,-19 0-15,1-18 16,-18 0-16,18 1 16,-1 17-16,18 17 15,1-17-15,-19 18 16,1 0-16,35 17 15,-18-17-15,-17-18 16,17 0-16,-17-18 0,35-17 16,-36 17-1,1-17-15,-18-18 0,0 18 16,0 17-16,-18-17 16,36 35 15,0 0-31,-1 0 15</inkml:trace>
  <inkml:trace contextRef="#ctx0" brushRef="#br0" timeOffset="151777.6113">24289 13176 0,'0'18'15,"17"35"1,1 0 0,0-18-16,-1 0 0,1-35 15</inkml:trace>
  <inkml:trace contextRef="#ctx0" brushRef="#br0" timeOffset="152711.0466">29316 12629 0,'0'53'16,"17"-17"-16,19 34 15,-19-52-15,54 35 16,-36-36-16,18-17 0,53 0 16,-35 0-1,-1-17-15,89-19 16,-71 1-16,18 18 0,0-19 16,0 19-16,158-19 15,-140 36-15,-1 0 0,1 18 16,-19 17-16,72 18 15,-124-18 1,0-17-16,-18 35 0,-17-35 16,-1-1-16,-17-34 31,18-19-15,-1 19-16,54-19 15,-36 36-15,18 0 0,88 0 16,-70 0-16,17 18 15,71 17 1,-71-17-16,-17 0 0,17-18 16,0 17-16,88-17 15,-87 18-15,16-18 0,-16 0 16,-19 0-16,54-18 16,-107 18-16,1-17 0,-36-1 15,-17 0 1</inkml:trace>
  <inkml:trace contextRef="#ctx0" brushRef="#br0" timeOffset="153218.4802">30850 13106 0,'18'70'16,"0"-17"-16,17 71 16,-35-54-16,18-17 15,-18 0-15,0 18 16,0-54-16,0 1 0,17-36 31,19-17-31,-19 17 16,18 1-16,36-1 15,-18 18-15,17 35 16,-34-17-16,-1 35 16,-35-35-16,-18 17 15,1-18-15,-19 1 16,19-18-16,-54 0 16,54 0-16,-1-18 0,0 18 15,1-17-15,17-18 16</inkml:trace>
  <inkml:trace contextRef="#ctx0" brushRef="#br0" timeOffset="153600.8007">31803 13123 0,'35'36'16,"-35"-19"0,18 19-16,-18-19 0,17 36 15,-17-35-15,18 35 16,-18-36-16</inkml:trace>
  <inkml:trace contextRef="#ctx0" brushRef="#br0" timeOffset="155585.7871">21766 13899 0,'0'18'32,"0"70"-17,0-17-15,0 52 16,0-52-16,0 70 16,18-88-16,0 35 15,-1-53-15,19 18 16,-19-35-16,19-18 15,-19-18-15,18-17 16,-35 0-16,18 17 16,0-35-16,-18 36 15,17 17-15,1 17 32,0 18-32,-1-17 15,36 17-15,-18-17 16,18 0-1,-35-18-15,17-18 0,-17 0 0,0-17 16,-18 17-16,0-52 16,-18 35-1,0-1-15,-17-17 16,17 36-16,-17-18 0,17 17 16,18 0-1,18 1-15</inkml:trace>
  <inkml:trace contextRef="#ctx0" brushRef="#br0" timeOffset="155815.7291">22454 13794 0,'0'17'16,"0"19"-16,0-1 15,18 18-15,-18-18 16,0 0-16,0-17 0,0 35 16</inkml:trace>
  <inkml:trace contextRef="#ctx0" brushRef="#br0" timeOffset="156169.4043">22666 14376 0,'35'35'15,"18"18"1,18-18-16,-36 0 0,18 1 16,-18-19-16,18 19 15,-35-36 1</inkml:trace>
  <inkml:trace contextRef="#ctx0" brushRef="#br0" timeOffset="156321.957">22895 14376 0,'-53'53'15,"36"-18"-15,-36 35 16,35-34-16,18-1 16,0-17-16,0 17 0</inkml:trace>
  <inkml:trace contextRef="#ctx0" brushRef="#br0" timeOffset="156681.0348">23971 14482 0,'36'0'15,"16"17"1,-16-17-16,34 0 16,-34 0-16,-1 0 15,-18-17-15,19 17 0,-1 0 16,-17 0-16,-18-18 16</inkml:trace>
  <inkml:trace contextRef="#ctx0" brushRef="#br0" timeOffset="156837.1093">24183 14323 0,'0'88'16,"18"-35"-16,-18 0 16,17 53-16,1-71 15,-1 0-15,1 0 0,0 1 16</inkml:trace>
  <inkml:trace contextRef="#ctx0" brushRef="#br0" timeOffset="157365.7476">24977 14023 0,'0'53'0,"17"53"16,-17-53-1,18 52-15,0-52 16,-18 0-16,17 35 16,-17-35-1,0-35-15,0-36 16,36-17-1,-19 17-15,1 18 16,17-17-16,-17 17 0,17 0 16,0 17-16,18 36 15,-53-17-15,18 17 16,-18-36-16,-35 18 16,-1-17-16,-17 0 15,36-18-15,-36-18 16,35 18-16,18-35 15,0 17-15</inkml:trace>
  <inkml:trace contextRef="#ctx0" brushRef="#br0" timeOffset="157610.5072">25559 13864 0,'0'18'15,"0"17"1,17 0-16,-17 54 15,0-54-15,-17 0 0</inkml:trace>
  <inkml:trace contextRef="#ctx0" brushRef="#br0" timeOffset="173722.7915">21766 15152 0,'-17'0'16,"34"0"15,36 17-15,0-17-16,0 18 0,106-18 15,-53 0-15,158 0 16,-87 0-16,211-35 15,-159 17-15,18 1 16,265-1 0,-230 18-16,-18 0 0,266 18 15,-301-1-15,-18 1 16,178 17-16,-231-17 16,-17 17-16,71 0 15,-159-35-15,-18 18 16</inkml:trace>
  <inkml:trace contextRef="#ctx0" brushRef="#br0" timeOffset="212387.8656">6509 4374 0,'0'-17'16,"0"-1"-1,17 18 1,-17-17 0,0 34-16,0 1 15,0 17-15,18 53 16,0-17-16,-1 70 16,1-70-1,0 52-15,-18-70 16,17-18-16,-17 0 0,18 1 15,-18-19-15,18 1 16,-18-36 0</inkml:trace>
  <inkml:trace contextRef="#ctx0" brushRef="#br0" timeOffset="212582.5787">6809 4851 0,'0'17'0,"17"36"15,-17-35-15,18 17 16,0-35 0,17 18-16,-18-18 15,-17-18 1</inkml:trace>
  <inkml:trace contextRef="#ctx0" brushRef="#br0" timeOffset="212979.3503">7091 4992 0,'17'-18'16,"1"-35"-1,-18 36 1,18-1-16,17-17 16,-17 35-16,-1 0 15,1 0-15,-18 35 0,35 18 16,-17 0 0,0-18-16,-1 0 15,1-17-15,-18 0 16,0-1-16</inkml:trace>
  <inkml:trace contextRef="#ctx0" brushRef="#br0" timeOffset="213194.5375">6826 4374 0</inkml:trace>
  <inkml:trace contextRef="#ctx0" brushRef="#br0" timeOffset="213927.4843">6544 6456 0,'0'35'0,"18"71"15,-18-53 1,0 17-16,0 1 0,0 0 16,0-1-16,0-17 0,17-18 15,1 36-15,0-71 16,-1 17-16,1-34 0</inkml:trace>
  <inkml:trace contextRef="#ctx0" brushRef="#br0" timeOffset="214106.9379">6791 6844 0,'18'70'16,"-1"-34"-16,1 17 15,0-18 1,-1-35-16,1 0 0</inkml:trace>
  <inkml:trace contextRef="#ctx0" brushRef="#br0" timeOffset="214234.8323">6756 6509 0,'0'0'0,"17"0"0</inkml:trace>
  <inkml:trace contextRef="#ctx0" brushRef="#br0" timeOffset="214484.2444">7056 7020 0,'0'-17'31,"0"-1"-15,0-17-16,35-1 16,-18 1-16,1 18 0,17-1 15,1 0 1,-19 36-16,1 0 16,0-1-16,17 36 15,-17-18-15,-1-17 0,1 17 16,-18 1-16,0-19 15,0 1-15</inkml:trace>
  <inkml:trace contextRef="#ctx0" brushRef="#br0" timeOffset="215028.3619">6632 8414 0,'-17'0'16,"17"17"-1,0 19-15,0-1 0,0 71 16,17 35-1,-17-88-15,0 0 0,18 35 16,0-53-16,-1 0 16,1-17-16</inkml:trace>
  <inkml:trace contextRef="#ctx0" brushRef="#br0" timeOffset="215202.4955">6844 8855 0,'0'70'15,"0"-34"-15,18 16 16,-1-34-16,18-18 16,-17-18-1,0 1-15</inkml:trace>
  <inkml:trace contextRef="#ctx0" brushRef="#br0" timeOffset="215307.2664">6826 8520 0</inkml:trace>
  <inkml:trace contextRef="#ctx0" brushRef="#br0" timeOffset="215585.0372">7091 8961 0,'0'17'16,"0"-34"15,17-1-31,1 0 0,0-52 16,-18 34-16,35-16 15,-35 34-15,35 0 16,-17 18 0,17 36-1,-17-1-15,0-18 0,17 54 16,-18-36 0,-17-17-16,18 17 15,-18-17-15,18-1 0</inkml:trace>
  <inkml:trace contextRef="#ctx0" brushRef="#br0" timeOffset="216614.184">10583 6668 0,'0'-18'15,"0"0"1,18 18 0,-18-17-16,-18 17 31,1-18-31,-1 18 15,-35 0 1,18 0-16,-36 18 16,36-18-16,-36 35 15,36-17-15,-35-1 16,34 1-16,19 17 16,-1-17-16,0 17 15,18 0-15,0-17 0,18 0 16,17 34-1,1-16-15,-1-19 16,-17 1-16,17-18 0,18 0 16,-18 0-16,-17 0 15,-1-18-15,1 1 0,0-1 16,-18-17-16,0-18 16,0 35-16,-18 1 0,-53-19 15,54 19 1,-19 17-16,-16 0 15,34 17-15,0 1 0</inkml:trace>
  <inkml:trace contextRef="#ctx0" brushRef="#br0" timeOffset="233853.7748">7020 10089 0,'0'18'47,"0"0"-31,0-1-16,0 1 15,-17 35 1,17 17-16,0-34 15,0-1-15,17 0 0,19 18 16,-19-35 0,18 0-16,18 17 0,-35-18 15,17-17-15,-17 0 0,35 0 16,-35 0 0,17 0-16,-53 0 46</inkml:trace>
  <inkml:trace contextRef="#ctx0" brushRef="#br0" timeOffset="234327.3652">6685 10319 0,'0'-18'16,"18"18"-16,-1-35 0,1 17 16,17 1-16,-17-19 0,0 19 15,17-19-15,0 1 16,-17 17-16,-1 1 15,1-1-15,0-17 16,-1 35-16,1 0 16,17 0-1,-17 18-15,0-1 0,-1 1 0,18-1 16,-17 1-16,17 17 16,-17-17-16,17-18 0,1 18 15,-19-18-15</inkml:trace>
  <inkml:trace contextRef="#ctx0" brushRef="#br0" timeOffset="262433.5647">20055 15222 0,'-17'-17'0,"17"-1"16,-18 0-1,18 36 17,0 17-17,0-17-15,0 17 16,0 1-16,-17 52 15,17-35-15,-18 88 16,18-53-16,0 0 0,-18 18 16,18 0-16,-17 106 15,17-89-15,0-17 16,0 0-16,17-1 0,-17 90 16,0-107-16,-17 88 15,17-88 1,0 0-16,-18 71 0,18-71 15,-18 71 1,1-88-16,17-1 16,0 1-16,-18-18 0,18 35 15,0-70-15,0 17 16,0-17-16</inkml:trace>
  <inkml:trace contextRef="#ctx0" brushRef="#br0" timeOffset="266864.1842">21131 16051 0,'0'-17'16,"0"-1"0,-17 0-1,-1 18-15,-17-17 0,17 17 16,-35 17 0,36 1-16,-36 35 15,35-18-15,0 18 16,18-17-16,18-1 15,0-35-15,17 17 16,0-34-16,18-1 16,-18 1-16,1-19 15,-19 1-15,1 0 16,0-1-16,-18 19 16,0 34-1,0 36 1,0 18-16,0-18 15,17 35-15,-17-35 16,0-18-16,18 36 16,-36-54-16,18 1 0,-35 17 15,17-35 1,1 0-16,-36-17 16,35-1-16,-17 0 0,17 1 15,-17-36-15,17 18 16,18 17-16,0-17 0,0-1 15,0 1-15</inkml:trace>
  <inkml:trace contextRef="#ctx0" brushRef="#br0" timeOffset="267094.5198">21467 15734 0,'-18'0'16,"18"18"-16,-18 17 16,1 35-1,17-17-15,-18 35 0,18-35 16,18-17-16,17 34 16,0-34-1,0-19-15,-17 1 0,17-18 16,-17 0-16</inkml:trace>
  <inkml:trace contextRef="#ctx0" brushRef="#br0" timeOffset="267355.0084">21766 15893 0,'18'17'16,"0"1"-16,-1 17 15,-17-17-15,0 17 0,18 0 16,-18-17 0,0 0-16,0-1 0,0 1 15,0 0-15,0-1 16,18 1 0,-18 0-16,35-18 15,-17 0-15,-18-18 31</inkml:trace>
  <inkml:trace contextRef="#ctx0" brushRef="#br0" timeOffset="267466.0673">21784 16087 0,'18'-18'16,"17"0"-1,18 1-15,-35-1 16,17 18-16</inkml:trace>
  <inkml:trace contextRef="#ctx0" brushRef="#br0" timeOffset="267817.087">21978 15681 0,'18'0'16,"-1"18"0,1-18-16,0 0 62,-18-18-46,17 18 15,-34 0-15,17 18-1,-18-18 1</inkml:trace>
  <inkml:trace contextRef="#ctx0" brushRef="#br0" timeOffset="268166.8717">21890 15646 0,'-18'0'16,"36"0"-1,17 17 1,0 1-16,54 17 16,-54-17-16,35 52 15,-34-34-15,34 52 16,-52-53-16,-18 53 15,0-52-15,-35 34 16,17-52-16,-35 17 16,35-17-16,-17-18 15</inkml:trace>
  <inkml:trace contextRef="#ctx0" brushRef="#br0" timeOffset="268334.502">22543 15910 0,'17'0'0,"18"18"16,-17-18-16,0 0 15,-1 0-15</inkml:trace>
  <inkml:trace contextRef="#ctx0" brushRef="#br0" timeOffset="268457.3986">22578 16051 0,'17'0'16,"19"0"-16,-1 0 0,36 0 15,-36 0-15</inkml:trace>
  <inkml:trace contextRef="#ctx0" brushRef="#br0" timeOffset="268762.4049">23036 15857 0,'89'0'15,"-1"-17"1,0 17-16,-53 0 15,1 17-15,-36 1 16,-18 35 0,-17-35-16,17 17 0,-35 18 15,53-36-15,-18 36 16,18-35-16,36 17 16,-19-35-1,36 18-15,-17-18 16,-1 0-16,18 0 15,-36 0-15,-34 18 16,-19-18 0</inkml:trace>
  <inkml:trace contextRef="#ctx0" brushRef="#br0" timeOffset="268901.2186">23107 16104 0,'88'-17'15,"-35"17"-15,88-18 16,-53 18-16,53-18 16,-105 18-16,-1 0 15</inkml:trace>
  <inkml:trace contextRef="#ctx0" brushRef="#br0" timeOffset="275710.1307">12629 8784 0,'0'-17'15,"-17"17"1,17 17 0,0 36-16,0-18 15,17 36-15,1-36 16,-18 0-16,35 18 16,1-17-1,-19-36-15,19-18 0,-19 0 16,18-35-16,-17 18 15,-18 0-15,0 0 0,0-1 16,0-34 0,-18 52-16,18-17 0,0 17 15,0 36 1,0 0-16,18 17 0,0 18 16,17 70-1,-17-52-15,17-18 0,-17 17 0,17 54 16,-35-54-1,18 18-15,-18-52 16,-36 34-16,19-52 16,-36 0-16,17-1 15,-34-17-15,17-17 16,-18-19 0,54 19-16,-1-1 0,0-17 15</inkml:trace>
  <inkml:trace contextRef="#ctx0" brushRef="#br0" timeOffset="276353.27">13441 8625 0,'-35'0'16,"-54"36"-1,36 17 1,18-36-16,18 54 16,17-36-16,17-17 0,18 35 15,-17-18-15,53 0 16,-36-35-16,53 18 16,-70-18-16,35 0 15,-36-18 1,1 1-16,-36 17 15</inkml:trace>
  <inkml:trace contextRef="#ctx0" brushRef="#br0" timeOffset="276491.2634">13264 8872 0,'36'0'15,"-19"0"-15,19 0 0,34-17 16,-35 17-1,1-18-15,17 18 16</inkml:trace>
  <inkml:trace contextRef="#ctx0" brushRef="#br0" timeOffset="276780.1458">13794 8431 0,'17'53'0,"-17"18"16,18-1-1,0-17-15,-1 36 16,1-1-1,-1-53-15,-17 0 0,18 18 16,0-35-16,-18-1 16,17-17-16,-17-17 15</inkml:trace>
  <inkml:trace contextRef="#ctx0" brushRef="#br0" timeOffset="276986.8932">14023 8573 0,'0'35'0,"0"71"16,18-53-16,-18-1 0,35 37 16,-18-36-1,1-18-15,0 0 0,-1 0 16,-17-17-1</inkml:trace>
  <inkml:trace contextRef="#ctx0" brushRef="#br0" timeOffset="277359.7459">13776 8343 0,'18'-17'16,"17"-1"-16,-17 18 15,17 0-15,53-18 16,0 36 0,-53 0-16,1-18 0,-1 52 15,-17-16 1,-18-1-16,0 0 0,-53 18 15,17 0 1,1-35-16,18 17 0,-19 0 16,36 36-1,18-36-15,0-17 0,34 52 16,37-17 0,34 0-1,-88-35-15,-17-1 16,35 19-16,-53-19 15</inkml:trace>
  <inkml:trace contextRef="#ctx0" brushRef="#br0" timeOffset="278849.7832">13952 8396 0,'0'-18'78,"0"1"-47,0 34 32,0 19-47,0 17-16,0-18 15,0-17-15,18 17 0,-18 35 16,0-52-1</inkml:trace>
  <inkml:trace contextRef="#ctx0" brushRef="#br0" timeOffset="282464.8472">12612 9948 0,'17'0'47,"1"0"-31,0 0-16,17 0 0,0 0 15,53-17 1,-35 17-16,18-18 0,88-17 15,-71 17-15,0 18 16,18-17-16,0 17 16,0 0-16,88-18 15,-89 18-15,107-18 16,-106 1-16,-18-1 0,0 0 16,71-17-16,-71 0 15,-70 35-15</inkml:trace>
  <inkml:trace contextRef="#ctx0" brushRef="#br0" timeOffset="287922.3408">12841 10442 0,'18'0'15,"-18"-17"1,0-1 0,-18 18-1,0-18-15,1 18 16,-18 18-16,-1-18 15,1 35 1,17-17-16,1-18 0,-1 53 16,18-36-16,0 1 15,18 0-15,-1 17 0,19-17 16,17-1-16,-36 1 16,36 17-16,-35-35 15,-1 18-15,-17-1 16,-17 1-16,-19 0 15,19-1-15,-54 1 16,54-18-16,-36 18 16,35-18-16,0 0 15,1-18 1</inkml:trace>
  <inkml:trace contextRef="#ctx0" brushRef="#br0" timeOffset="288126.4213">12647 10213 0,'18'18'16,"-1"-1"-16,-17 18 0,36 54 16,-1-1-1,-35-35-15,18 53 16,-18-36-16,0 18 15,0-52-15,17 17 16,-17-36-16</inkml:trace>
  <inkml:trace contextRef="#ctx0" brushRef="#br0" timeOffset="288532.0219">13176 10495 0,'-35'18'0,"0"35"15,35-36-15,0 54 16,0-36-16,53 18 16,-36-18-1,54-17-15,-18-18 16,-18 0-16,36-18 16,-36 18-16,0-53 15,-35 1 1,-18 16-16,-34-34 15,16 52-15,1-17 0,-53 0 16,17 35 0,54 0-16</inkml:trace>
  <inkml:trace contextRef="#ctx0" brushRef="#br0" timeOffset="289072.1518">14111 10672 0,'0'-18'15,"18"18"1,-1 18-16,36-18 16</inkml:trace>
  <inkml:trace contextRef="#ctx0" brushRef="#br0" timeOffset="289205.3882">14517 10654 0,'17'0'15</inkml:trace>
  <inkml:trace contextRef="#ctx0" brushRef="#br0" timeOffset="289344.2226">14852 10672 0,'18'0'16,"-18"-18"-16</inkml:trace>
  <inkml:trace contextRef="#ctx0" brushRef="#br0" timeOffset="289459.7442">15152 10707 0,'17'0'15</inkml:trace>
  <inkml:trace contextRef="#ctx0" brushRef="#br0" timeOffset="289594.0297">15363 10636 0,'18'0'16,"0"0"-1,-1 0 1</inkml:trace>
  <inkml:trace contextRef="#ctx0" brushRef="#br0" timeOffset="290217.154">16492 10248 0,'-17'-17'16</inkml:trace>
  <inkml:trace contextRef="#ctx0" brushRef="#br0" timeOffset="291013.0086">16581 10160 0,'-18'-18'15,"0"18"-15,1-17 16,-36 17-16,-18 17 16,54 1-16,-19 0 15,19-1-15,-19 1 16,36 0-16,-17-1 15,34 1-15,1-1 16,35 19-16,-18-19 16,0 1-16,36 35 15,-53-35-15,-1-1 0,1 19 16,-18-19 0,-35 1-1,17-18-15,-35 0 16,18 0-16,-18 0 15,35-18-15,-17 18 16,35-17-16</inkml:trace>
  <inkml:trace contextRef="#ctx0" brushRef="#br0" timeOffset="291317.5575">16387 9895 0,'0'18'15,"17"35"-15,-17 0 16,35 53 0,-17 35-16,0-71 15,-18 1-15,17 0 0,-17-19 16,18-16-16,0-1 0,-1 18 16,-17-35-16</inkml:trace>
  <inkml:trace contextRef="#ctx0" brushRef="#br0" timeOffset="292796.7582">16863 10125 0,'17'0'16,"1"17"15,0 36-16,-18 18 1,17-54-16,1 54 16,-18-53-16,18 35 15,-1-36-15,1-17 16</inkml:trace>
  <inkml:trace contextRef="#ctx0" brushRef="#br0" timeOffset="298688.0367">17216 10407 0,'0'18'16,"-18"-1"-1,18 1-15,-18 0 0,1-1 16,-1 1-16,18-1 16</inkml:trace>
  <inkml:trace contextRef="#ctx0" brushRef="#br0" timeOffset="299002.858">17339 10195 0,'-35'36'0,"17"-19"16,0 36-16,18-18 15,18-17-15,35 0 16,-35-1-16,17-17 0,36 0 16,-36 0-1,-18-17-15,19-19 16,-19 19-16,-17-1 0,0 0 16,-17 1-16,-1-18 15,0 17-15,1 18 0,-18-18 0,17 1 16,-17 17-16,-1 0 15,19 0-15,34 0 16</inkml:trace>
  <inkml:trace contextRef="#ctx0" brushRef="#br0" timeOffset="299304.0206">17639 10231 0,'-18'17'16,"18"36"-16,36-18 15,-19-17-15,36 0 16,-18-1-16,18-17 16,-17 0-16,-19-17 15,1 17-15,-1-36 16,-17 19-16,-17-1 0,-1 0 15,-35-34 1,0 16-16,36 36 16,-36-17-16,53-1 15,-18 18-15,36 18 16,-18-1-16,17 1 0</inkml:trace>
  <inkml:trace contextRef="#ctx0" brushRef="#br0" timeOffset="300217.471">18115 10231 0,'-17'0'16,"-1"0"31,36 0 0,-18 17-32,17-17-15,-17-17 63,-17-1-32,17 36 16,0 17-31,0-18-16,0 1 15,0 17-15,17 1 16,1-19-16,17 1 15,-17-18-15,-1 0 0,19-18 16,-19 1 0,1-1-16,0-17 15,-18 17-15,0-17 0,0 17 16,0 1-16,-18-19 16,0 19-16,18-1 15,-17 36 1</inkml:trace>
  <inkml:trace contextRef="#ctx0" brushRef="#br0" timeOffset="300377.3405">18397 10425 0,'-17'17'0,"17"1"0,-18 0 16,18-1-16,-18 1 15,18 17-15,0-17 16</inkml:trace>
  <inkml:trace contextRef="#ctx0" brushRef="#br0" timeOffset="300700.8899">18609 10248 0,'-35'35'15,"35"18"-15,0-35 16,17 17-16,-17-17 16,18-18-16,17 0 15,-17 0-15,0-18 16,-1 18-16,-17-53 15,0 36-15,0-19 16,0 1-16,-35 0 16,35 0-16,-35 17 15,35 0-15,-18 18 16,0 0-16,18 18 16,0 0-16,18-18 15</inkml:trace>
  <inkml:trace contextRef="#ctx0" brushRef="#br0" timeOffset="300999.6986">18838 10213 0,'0'35'0,"-17"-17"15,17 17-15,0 0 16,0 18-1,35-17-15,0-19 16,-17-17-16,0 0 16,17-35-16,-35 17 15,17-17-15,-17 17 0,0-17 16,0 17-16,0-17 16,-17 0-16,-1 17 15,1 1-15,-1 17 16,0 0-16,18 17 15,0 1 1</inkml:trace>
  <inkml:trace contextRef="#ctx0" brushRef="#br0" timeOffset="301305.9325">19085 10248 0,'-17'0'16,"17"18"-16,0-1 0,0 19 15,0-19-15,0 36 16,17-35-16,1 0 16,0-18-1,-1 0-15,1 0 16,-1-36-16,1 19 15,-18-19-15,0 19 16,0-36-16,-18 35 16,1-17-1,-1 17-15,1 18 0,-1 0 16</inkml:trace>
  <inkml:trace contextRef="#ctx0" brushRef="#br0" timeOffset="301601.6241">19509 10213 0,'-18'0'16,"-17"0"-1,17 18 1,0-1-16,18 36 15,18-18 1,0 1-16,17-1 16,-17-17-16,-1-1 0,1 1 0,-18 0 15,18-18 1,-36 0-16,0 17 16,1-17-16,-1 0 15,-35 0-15,35 0 16,1 0-16,-1 0 15</inkml:trace>
  <inkml:trace contextRef="#ctx0" brushRef="#br0" timeOffset="305120.9466">12771 11289 0,'-18'0'15,"0"0"-15,18-18 16,18 1 15,0 17-31,-1 0 16,18 0-16,1 0 15,17 0-15,0 0 0,17-18 0,1 18 16,-1 0-16,18 0 0,89-18 16,-71 1-16,105-1 15,-87 0 1,-1 1-16,1-1 16,-1 1-16,159-19 15,-123 19-15,0-1 0,-18 0 0,177-17 16,-160 35-1,1 0-15,17 0 0,1 0 16,211 0-16,-176 0 16,17 0-16,-17 0 0,17 0 15,247-18-15,-229 1 16,-18-1-16,1 0 0,-19-17 16,177 0-1,-247 17-15,106 1 16,-158 17-16,-36 0 0,17 17 15,-52-17-15</inkml:trace>
  <inkml:trace contextRef="#ctx0" brushRef="#br0" timeOffset="307276.7607">19509 10283 0</inkml:trace>
  <inkml:trace contextRef="#ctx0" brushRef="#br0" timeOffset="308013.2193">19509 10283 0,'35'0'15,"-17"0"17,-1 0-1,1 0 0,-18-17 32,0-1-48,-18 1 16,1 17-15,-1 0 0,0 0-16,-17 17 15,17-17-15,-17 18 16,35-1-16,-18 1 16,1-18-1,17 18-15,0-1 0,17-17 0,1 36 16,0-36-1,-18 17-15,17-17 0,19 36 16,-19-19-16,1-17 16,0 36-1,-1-36-15,-17 17 16,-17 1 0,-19-18-1,19 0-15,-36 0 16,17 0-1,19 0-15,-1 0 0,1 17 16</inkml:trace>
  <inkml:trace contextRef="#ctx0" brushRef="#br0" timeOffset="311266.0991">18256 10178 0,'0'-18'31,"-17"18"125,-1 0-140,0 0-16,1 0 15,-19 18 1,19-18-16,-1 0 0,1 17 16,-1 1-16</inkml:trace>
  <inkml:trace contextRef="#ctx0" brushRef="#br0" timeOffset="314997.7663">10160 6862 0,'18'-18'16,"17"-17"-1,0-18-15,0 17 0,71-69 16,-53 52 0,18 17-16,-36 1 0,36 0 15,-89 70 1,-53 36-1,-34 35 1,69-54-16,-52 37 16,53-54-16,17 0 0,18-17 15,35-18 1,36-35 0,-36-1-16,18 19 0,-17-19 15,16 1-15,-16 17 0,-1-17 16,-35 18-1,-35 34 1,-18 1-16,18 17 16,-54 36-1,54-36-15,0 0 0,-1 0 16,36-17-16,0 0 0,18-36 16,0 18-1,17-18-15,0-17 16,-17 18-16,17-19 0,-17 1 15,-18 17-15,-18 18 16,-35 36 0,18-19-16,-18 36 15,35-18-15,1 1 16,-1-19-16,18 1 16,35-36-16,18-17 15,-17 0-15,17 0 16,-18-18-16,0 17 0,18-17 15,-53 36 1,18 17-16</inkml:trace>
  <inkml:trace contextRef="#ctx0" brushRef="#br0" timeOffset="315636.3408">9895 6950 0,'0'0'0,"0"17"16,18 19-1,-18-19-15,18 19 0,-1 34 16,-17-35 0,18 18-16,-18 53 15,0-71-15,0 18 0,18 0 16,-18-35-16,0 0 15,17-1-15,-17 1 16,18-18 0,-18-18-16</inkml:trace>
  <inkml:trace contextRef="#ctx0" brushRef="#br0" timeOffset="315832.3297">10195 7320 0,'0'53'16,"0"-18"-16,0 18 15,0-35-15,18 17 16,0-17 0,-1-18-16,-17-18 0,0 1 15,0-19 1</inkml:trace>
  <inkml:trace contextRef="#ctx0" brushRef="#br0" timeOffset="316244.2908">10372 7391 0,'0'17'15,"17"-34"1,1 17-16,-18-18 15,18 18-15,-18-35 16,17 17-16,1-35 16,-18 36-16,18 17 15,-1-18-15,1 18 16,17 35 0,-17 1-16,-1-19 0,-17 18 15,18 1-15,17-1 16,-35-17-16,0-1 15,0 1-15</inkml:trace>
  <inkml:trace contextRef="#ctx0" brushRef="#br0" timeOffset="316427.4823">10160 7108 0,'18'-17'32</inkml:trace>
  <inkml:trace contextRef="#ctx0" brushRef="#br0" timeOffset="322904.3445">15399 6703 0,'-36'0'16,"1"0"-16,-18-18 16,18 18-1,-18 35-15,35-17 16,-17 17-16,18-17 0,17 17 16,-18 1-16,18-1 0,18 35 15,-1-52-15,54 35 16,-36-53-16,36 0 15,-36 0-15,35 0 16,-52-18 0,0 1-16,-18-1 15</inkml:trace>
  <inkml:trace contextRef="#ctx0" brushRef="#br0" timeOffset="323040.1098">15205 6932 0,'35'-18'16,"0"18"-16,36-17 16,-36-1-1,-17 18-15,17-17 0,-17 17 16</inkml:trace>
  <inkml:trace contextRef="#ctx0" brushRef="#br0" timeOffset="323317.6376">15787 6297 0,'0'53'0,"0"0"16,0 53-1,0-53-15,0 17 0,0 54 16,0-71-16,17 52 16,1-69-16,0-1 15,-1 0-15,1-17 0,0 0 16,-1-1-16,-17-34 16</inkml:trace>
  <inkml:trace contextRef="#ctx0" brushRef="#br0" timeOffset="323522.6687">15998 6456 0,'18'123'16,"-18"-70"-1,0 88-15,18-88 16,-18 18-16,17-18 0,-17 0 15,18-18-15,0 0 0,-1 0 16,1-17 0,-18-36-1</inkml:trace>
  <inkml:trace contextRef="#ctx0" brushRef="#br0" timeOffset="323845.4146">15663 6332 0,'18'-17'16,"17"-1"-16,18 0 15,0 18 1,0 0-16,88 18 0,-88 0 16,0 17-16,35 36 15,-70-36-15,-1 53 16,-34-53-16,-18 18 15,17-17-15,-17-1 0,-1 0 16,19 0-16,-1 1 0,0-19 16,18 19-1,18-36-15,0 17 0,17 1 16,0-1-16,71 1 16,-53 0-16,0-1 0,-18-17 15,0 18-15,1 17 16,-19-17-16</inkml:trace>
  <inkml:trace contextRef="#ctx0" brushRef="#br0" timeOffset="329596.6124">6544 5080 0,'-18'35'16,"1"-35"-1,17 18-15,-18-18 16,36-18-1,17 1 1,0-19-16,18 1 0,71-35 16,-54 17-16,1 0 15,17-18-15,0 18 0,89-88 16,-89 71 0,-18-1-16,54-35 0,-71 89 15,-36-19-15,1 36 0</inkml:trace>
  <inkml:trace contextRef="#ctx0" brushRef="#br0" timeOffset="330048.2019">6791 5221 0,'53'-88'16,"-18"53"-16,53-54 16,-17 37-16,-18 16 0,35-17 15,-53 36 1,-17-1-16,0 18 0,-18 35 16,-36 18-1,1 0-15,17 0 0,-35-18 16,18 18-16,-18 0 15,53-35-15,-17-1 0,34-17 16,19-17-16,34-18 16,-17-1-1,0 1-15,35-36 16,-35 54-16</inkml:trace>
  <inkml:trace contextRef="#ctx0" brushRef="#br0" timeOffset="330607.8151">6597 6967 0,'71'-105'15,"34"-1"1,-52 35-16,53-35 16,-53 53-16,0 0 15,17 1-15,-70 69 16,-17 89-1,-18-35-15,-1-1 0,1 1 16,0 17-16,-18 35 16,18-70-16,17-17 15,18-19-15,0 1 0,53-18 16,-36 0 0,36-35-16,36-18 0,-37 17 15,19-34 1,-53 52-16,-1 18 15</inkml:trace>
  <inkml:trace contextRef="#ctx0" brushRef="#br0" timeOffset="331268.4869">6509 9031 0,'0'-18'16,"17"-34"-1,19 16-15,-1-17 0,53-52 16,-35 52-16,53-53 16,-53 71-1,0-18-15,17 17 0,-52 36 16,-18 18-16,-18 17 16,-35 89-1,18-54-15,-53 89 16,53-88-16,-1 52 15,19-105-15,52 17 16,0-35-16,71-53 16,-35 18-16,70-71 15,-88 53-15,53-35 16,-71 53-16,-18 17 16,1 18-16,-18 18 15,-18 52 1,1-35-16,-1 1 0,18-1 15,0 0 1,0-17-16,0-1 0,18-17 16,-1 0-16</inkml:trace>
  <inkml:trace contextRef="#ctx0" brushRef="#br0" timeOffset="332070.8692">7091 3845 0,'-18'-53'15,"18"18"-15,0-35 16,0-54-1,18 71-15,-1-70 16,-17 52-16,0 18 16,0 0-16,0-35 15,0 35-15,0 36 16,0-19-16,0 1 0,0 17 0,0 1 16,18-1-16,0 0 15,-1 18-15,36 36 16,-17-19-16,-1 1 15,35 0-15,1-18 16,88 0 0,-71 0-16,0 0 0,0-18 0,53 0 15,-88 1-15,18-1 16,-53 18 0,-18-18-16,-18 18 15</inkml:trace>
  <inkml:trace contextRef="#ctx0" brushRef="#br0" timeOffset="332471.905">6809 3528 0,'17'17'32,"19"36"-17,-19-35-15,18 53 16,-17-19-16,0-16 0,-1-19 15,19 19 1,-19-19-16,19-17 16,-19 0-16,1 0 0,17-35 15,-17 0-15,17-1 16,18-16-16,-18 16 16,18 1-16,18-18 15,-36 18-15,0 35 16,-17-18-16,0 1 0</inkml:trace>
  <inkml:trace contextRef="#ctx0" brushRef="#br0" timeOffset="333264.7729">8625 2875 0,'0'35'16,"0"1"-16,0 70 15,0-36-15,0 1 0,0-1 16,18-17-16,-18-18 0,0 1 0,18-1 15,-18-53 1,-18-35 0,18 18-16,0-18 0,0-53 15,0 53-15,18-70 16,-1 88 0,1-1-16,17-16 15,-17 34-15,17 18 16,-35 18-16,18 34 15,-36-34 1,1 17-16,17-17 0,-36 17 16,19-17-16,-1 0 15,0-18-15,1 17 16,-1-17-16,18 18 16,18-1-16,-1 1 15,19 17-15,-19-17 0,36 17 16,-18-17-16,-17 0 15,0-1-15,-1 1 0,19-1 16,-36 1 0,17-18-16</inkml:trace>
  <inkml:trace contextRef="#ctx0" brushRef="#br0" timeOffset="333551.2143">8978 3228 0,'18'0'16,"-1"-18"-16,1 1 16,0-1-16,-18-17 15,0 17 1,0 0-16,-18 18 0,0 0 16,1 0-16,-1 36 15,18-1 1,-17 0-16,17-17 0,17 35 15,1-36 1,-1 1-16,19 17 0,-19-35 16,1 18-16,35-18 15,-35 0-15,-1-18 0,19 1 16</inkml:trace>
  <inkml:trace contextRef="#ctx0" brushRef="#br0" timeOffset="333771.7954">9278 2805 0,'0'17'16,"0"1"-16,-18 70 16,18-35-16,0-18 0,18 18 15,-18 0-15,18-18 0,-1 18 16,19 0-1,-1-35-15,35 17 0,-34-35 16,17 18-16,-36-18 16,36-18-1</inkml:trace>
  <inkml:trace contextRef="#ctx0" brushRef="#br0" timeOffset="334112.2889">9613 2963 0,'0'36'16,"18"34"-1,-18-35-15,17 54 16,1-54-16,0 0 0,-1 0 16,19-17-16,-1 0 15,-17-18-15,17-18 16,-17-17-16,-1 0 15,-17-1-15,18-52 16,-18 53-16,0-18 0,-18 18 16,18 17-16,0 0 15,0 36 1,0 53 0,0-19-16,35 54 15,-17-70-15,0 16 0,-1-16 16,36 34-1,-35-34-15,0-19 16</inkml:trace>
  <inkml:trace contextRef="#ctx0" brushRef="#br0" timeOffset="334273.729">10266 3387 0,'-35'53'16,"17"-36"-16,-17 36 16,17-35-16,0-1 0,18 1 0</inkml:trace>
  <inkml:trace contextRef="#ctx0" brushRef="#br0" timeOffset="335052.9658">10795 3140 0,'18'0'31,"35"0"-31,-18 0 16,35 0 0,-34-18-16,-1 18 0,18-18 15,-35 18 1,-18-17-16</inkml:trace>
  <inkml:trace contextRef="#ctx0" brushRef="#br0" timeOffset="335218.5586">10936 2893 0,'0'88'16,"18"18"-16,-18 17 16,17-52-16,-17-36 15,36 53-15,-19-70 16,1 17-16</inkml:trace>
  <inkml:trace contextRef="#ctx0" brushRef="#br0" timeOffset="335735.3603">11201 3175 0,'-18'53'16,"0"-35"-16,1 17 0,17 0 15,0 18 1,17-35-16,19 17 16,-1-35-16,-17 0 0,52 0 15,-52-18-15,-1 1 16,1-36 0,0 35-16,-18 0 0,0 1 15,0-1-15,-18 1 0,18-1 16,-18 18-16,18-18 15,0 36-15,0 17 16,0-17-16,0-1 0,36 36 16,-19-35-1,19 0-15,-19-1 16,1-17 0,-18-17-1,0-19 1,0 19-16,0-19 15,0 19-15,0-1 16,18 18 0,-1 0-16,1 18 15,17 17 1,-17-17-16,17 17 16,-17 0-16,-1-17 15,1 0-15,-18-1 16,0 1-16,0 0 15,-18-18-15</inkml:trace>
  <inkml:trace contextRef="#ctx0" brushRef="#br0" timeOffset="336240.5011">11730 2805 0,'18'35'31,"-1"53"-31,1-17 16,17 52-16,-17-52 16,-1-18-16,1 52 15,-18-52-15,0-17 16,18-1-16,-18-53 31,17-35-31,1-17 16,-18 34-16,35-16 15,-17 34-15,17 18 16,-17 0 0,17 53-16,-35-18 15,35 18-15,-17-35 16,0 17-16,-1-17 0,1 17 15,-18-17-15</inkml:trace>
  <inkml:trace contextRef="#ctx0" brushRef="#br0" timeOffset="341702.963">10389 8114 0,'0'18'0,"0"34"0,0 1 16,0 53-16,0-35 16,0 52-16,0-70 15,18 0-15,0 35 16,-1-70-16,1 0 16,-18-1-16,18 1 0</inkml:trace>
  <inkml:trace contextRef="#ctx0" brushRef="#br0" timeOffset="342043.4156">10072 8467 0,'0'-18'16,"53"-17"0,-36-1-16,54-52 15,-36 35-15,0 0 16,1 18-16,-1 0 16,-17 0-16,17-18 15,-17 35-15,-1 18 31,1 18-15,0-1-16,17 19 16,0-19-16,-17 19 0,17-19 15,-17 1-15,52 17 16</inkml:trace>
  <inkml:trace contextRef="#ctx0" brushRef="#br0" timeOffset="388361.1606">9737 9260 0,'0'18'0,"0"17"0,35 54 16,-35-37 0,0 19-16,18-18 0,-18 53 15,17-71-15,-17-17 16,0 17-1,0-53-15,0-52 16,0 17-16,-17 0 16,17-71-16,0 72 15,0-19-15,17-52 16,1 87-16,0 1 0,34 0 16,-16 35-16,-1 17 15,-17 1-15,-18 0 16,0 17-16,0-17 15,-18 17-15,-35 35 16,18-34-16,17-1 0,-35 18 16,18 0-1,35-36-15,18 1 16,-18 0-16,53 17 16,-36 0-16,36-17 15,-18-1-15,-17 1 0,35 0 16,-35-18-16,-1 0 15,1 0-15</inkml:trace>
  <inkml:trace contextRef="#ctx0" brushRef="#br0" timeOffset="388678.6945">10160 9613 0,'18'-17'15,"-1"-1"1,-17 0-16,0 1 16,0-1-16,0 0 15,-17 1 1,17-1-16,-18 18 0,0 0 16,1 0-16,-1 53 15,18-35-15,-18 52 16,36-35-16,17 1 15,-17-19-15,17 1 16,36 0 0,-36-18-16,0 0 0,18-18 15,-35 0 1,0 1-16,-18-19 16</inkml:trace>
  <inkml:trace contextRef="#ctx0" brushRef="#br0" timeOffset="389356.6506">10530 9172 0,'0'-17'31,"0"34"-31,18-17 16,-18 36-16,0-19 0,0 71 15,0 18 1,0-53-16,0-18 0,18 36 16,17-18-1,0-36-15,-17-17 16,0 0-16,34 0 16,-34 0-16,17 0 15,-35-17-15,18 17 0,0 0 16</inkml:trace>
  <inkml:trace contextRef="#ctx0" brushRef="#br0" timeOffset="389862.2113">10866 9155 0,'0'53'16,"0"-1"-16,0 1 15,17 0-15,1 0 16,-1 0-16,54 53 16,-53-71-16,17 0 0,36 18 15,-54-53 1,18 0-16,1 0 16,-19-35-16,-17 17 0,18-52 15,-18 35-15,0-1 16,0-17-16,-18 18 0,18-18 15,-17-35-15,-1 53 16,18 17-16,0 1 16,0 34-1,18 54 1,-1-18-16,1 52 16,-18-52-16,18 0 0,-1 0 15,1 0-15,17 18 16,-17-36-16,-1-17 15,1 35-15</inkml:trace>
  <inkml:trace contextRef="#ctx0" brushRef="#br0" timeOffset="393633.9719">8837 10989 0,'0'-18'16,"-18"18"-1,18 18 1,18 35-1,0 18-15,-1-36 16,19 18 0,-19-36-16,19 1 15,-19-18-15,1 0 0,-1-18 16,1 1-16,0-19 0,-1 1 16,-17 0-16,18-36 15,-18 36-15,-18 17 0,18 1 16,0 34-1,0 1-15,18 17 16,0 18-16,-1 53 16,1-53-16,0 0 0,-1-18 15,-17 18-15,18 18 16,-18-36-16,0 0 16,0-17-16,-18-1 0,-35-17 15,36 0-15,-54-17 16,53-1-1,-17 1-15,0-54 16,17 53-16,1-17 0,-1-18 16</inkml:trace>
  <inkml:trace contextRef="#ctx0" brushRef="#br0" timeOffset="393955.0883">8767 10654 0,'-18'-18'16,"18"-17"-1,18 17-15,-1-35 16,1 18-16,-1 18 15,1-1-15,0-17 16,-1 17-16,1 18 16,0 71-1,-1-36-15,1 18 16,0-18-16,17 18 16,-18-18-16,54 18 15,-53-18-15,-1-17 0</inkml:trace>
  <inkml:trace contextRef="#ctx0" brushRef="#br0" timeOffset="394511.7634">9437 10495 0,'0'18'16,"17"-1"-1,1 19-15,0-19 0,52 36 16,-34-17-16,-1-19 16,53 36-16,-53-35 15,36 17-15,-36-17 16,-17-1-16,-1 1 16,-34-18-1,-18 18 1,-1-18-16,19 17 0,-36 1 15,17-1-15,1 19 16,17-19-16,1 1 16</inkml:trace>
  <inkml:trace contextRef="#ctx0" brushRef="#br0" timeOffset="394706.6119">9948 11007 0,'-53'17'15,"-17"36"1,-1-17-16,1 16 16,34-16-16,1-1 15</inkml:trace>
  <inkml:trace contextRef="#ctx0" brushRef="#br0" timeOffset="395035.0256">10495 10813 0,'-70'17'15,"34"1"-15,-34 52 16,34 19 0,36-36-16,53 52 15,-17-69-15,17-19 0,70 19 16,-52-36 0,-18 0-16,70-36 15,-88 1-15,18 0 0,-35 0 16,-1-1-16,-17-34 15,-17 34-15,-18 1 0,-18 0 16,0 0-16,-53 17 16,53 18-16,18 0 15,-1 18-15,19 17 0</inkml:trace>
  <inkml:trace contextRef="#ctx0" brushRef="#br0" timeOffset="395180.1093">11377 11218 0,'-18'-17'16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06:23.4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13018 9648 0,'0'18'359,"0"0"-343,0-1-16,0 1 16,0 17-16,0 18 15,0-35-15,0 52 16,0-34-16,0 17 16,0-18-16,0-17 15,0 34-15,0-34 16,17 35-1,-17-35-15,0-1 16,18-17-16,-18-17 31,0-36-31,0 35 16</inkml:trace>
  <inkml:trace contextRef="#ctx0" brushRef="#br0" timeOffset="677.5029">12876 9825 0,'-17'18'16,"17"-36"93,17 0-93,-17 1-1,18-1-15,0 0 16,-18 1 0,17-1-16,-17 0 0,18 18 15,-18-17-15,18 17 16,-1-18 0,1 18-1,0-18 1,-1 18-1,1 0 17,-18 18-17,0 0-15,17 17 16,-17-17-16,18-1 16,0 1-1,-18 0-15,17-1 16</inkml:trace>
  <inkml:trace contextRef="#ctx0" brushRef="#br0" timeOffset="1369.4537">13000 9349 0,'0'0'0,"-18"0"16,18 17 15,-17 1-15,17 17-16,0-17 15,17 17-15,-17-17 16,18-1-16,0 1 15,-1-18-15,1-18 16,-1-17 0,-17 17-16,0 1 0,0-18 15,0 17-15,-35-17 16,35 17-16,-17 18 0,-1 0 16,-17 18-1,17 17-15,18-17 16,0 34-16,18-52 15,-1 18-15,19 0 16,-19-18-16,1 0 0,-1 0 16,1 0-1,-18-18 1,0 0-16,0 1 16,-18 17-16,1 0 15,-1 0 1,1 0-16,17 17 15,0 1-15,0 0 16,17-18 0,1 0-16,-1 0 15,1 0-15</inkml:trace>
  <inkml:trace contextRef="#ctx0" brushRef="#br1" timeOffset="12752.7136">12859 7038 0,'0'18'0,"0"-1"16,0-34 31,0 34 15,0-34 79,17-19-126,1 19-15,0-19 16,-1 1 0,-17 17-16,18 1 0,-18-1 15,18-17 1,-1 17-16,1 1 15,0-19-15,17 1 16,-18 0-16,1 17 16,0 1-16,-18-1 15,17 0-15,1 1 0,0-19 16,-1 19-16,1-1 16,17-35-16,-35 35 15,53-34-15,-35 34 16,-1-35-16,1 35 15,0-17-15,-18 17 16,17 18 0,-17-17-16,0-1 15,0 36 63,-17-1-62,17 1 0,-18 0-16,0 17 15,1-17 1,-19 17-16,19 0 16,-1-17-16,1 35 15,-1-18-15,0 0 0,-17 18 16,17-35-1,1 17-15,-19 18 16,19-18-16,-1-17 0,1 17 16,-1-17-16,18 0 15,-18-1-15,18 1 16,-17-1 0,17 1-1,-18-18 1,18 18-16,0-1 0,-18-17 15,1 18-15,17 0 16,-18-1 0,18 1-16,-18-18 15,18 18-15,0-1 63,-17-17-16,17 18-32,0-36 48,0 1-48,0 34 17,-18-17-17,0 0 17,18 18-17,0-36 1,0 1 31,18 17-32,-18-18-15,18 18 32,-18-18-17,17 18-15,1-17 16,0-1-16,-1-17 15,1 17-15,0-17 16,-1 17-16,19-35 16,-19 36-16,18-36 15,-17 35 1,17-17-16,-35 0 16,36-1-16,-19 19 15,-17-1 1,18 18-16,-18-18 15,18 1 1,-1-1-16,-17 0 16,18 18-16,-18-17 15,17-1 1,1 0 0,-18 1-1,18-1 1,-1 1-16,-34 17 62,-1 17-46</inkml:trace>
  <inkml:trace contextRef="#ctx0" brushRef="#br1" timeOffset="13035.9302">13106 6650 0,'0'-18'16,"17"1"0,1-1-16,0 0 0,17-17 15,-17 0-15,-1 17 16,18-17-16,-17 17 0,0-17 15,17 17-15,-17-17 16,-1 17-16,1 1 0,0-1 16,-18 0-16,0 36 47,-18 0-32,18-1-15</inkml:trace>
  <inkml:trace contextRef="#ctx0" brushRef="#br1" timeOffset="13642.4924">13388 6315 0,'18'-18'16,"-18"36"-1,0-1 1,0 1-16,-18 17 16,18 1-16,0-1 15,0 0-15,0 0 0,-18 54 16,18-54-16,0 53 16,0-53-1,0 1-15,0 17 0,0-36 16,18 18-1,-18-17-15,0 0 16,18-18-16,-18 17 16,17-17-1,-34 0 32,-1 0-16,0 0 1,18 18-17,-17-18-15,-1 0 16,0 0 0,-17 18-1,17-18-15,-52 35 16,52-35-16,-17 18 15,0-18-15,-1 17 0,-34-17 16,52 0-16,-70 18 16,70-18-16,1 0 31,34 0-31,-17-18 16</inkml:trace>
  <inkml:trace contextRef="#ctx0" brushRef="#br1" timeOffset="14392.0896">13653 6403 0,'0'18'31,"0"34"-31,17-16 15,-17 34-15,0-17 16,0 0-16,18-18 0,-18 18 16,0 18-16,17-36 15,-17-17-15,0-1 0,18 1 16</inkml:trace>
  <inkml:trace contextRef="#ctx0" brushRef="#br1" timeOffset="14608.5678">13635 6914 0,'35'36'0,"-17"-19"16,-1-17-1,19 0 1,-36-17-16,17 17 0,-17-18 15,0 0-15,0-17 16,0 0 0,0 17-16,0 1 0,0-19 15</inkml:trace>
  <inkml:trace contextRef="#ctx0" brushRef="#br1" timeOffset="14838.022">13582 6456 0,'0'-35'16,"0"17"-1,0 0 1,35 1 0,-17 17-1,17 0 1,-17-18-16,-1 18 15</inkml:trace>
  <inkml:trace contextRef="#ctx0" brushRef="#br1" timeOffset="15282.2925">12912 7320 0,'17'0'16,"1"0"-16,17 0 16,1 0-16,-1 0 15,18 0-15,-18-17 16,18 17-16,-35-18 16,17 18-16</inkml:trace>
  <inkml:trace contextRef="#ctx0" brushRef="#br1" timeOffset="15470.7241">13194 7214 0,'18'18'31,"-1"0"-31,18-1 16,-17 1-16,0 0 15,-1-18-15,-17 17 16,0 1-16,-17-1 15,-1-17-15,-17 18 16,17-18 0,1-18-16</inkml:trace>
  <inkml:trace contextRef="#ctx0" brushRef="#br1" timeOffset="16634.284">13511 6509 0,'-17'17'16,"17"1"-1,0-36 32,17 1-47,-17-1 16,18-35-16,-18 36 15,18-19 1,-1 19-16,-17-1 16,18 18-16,0-18 15,-1 18 1,-17-17-16,18 17 15,0 17 1,-18 1 0,17-18-16,-17 18 0,18-1 15,-1 19-15,19-1 16,-36-18-16</inkml:trace>
  <inkml:trace contextRef="#ctx0" brushRef="#br0" timeOffset="33544.6285">19332 8467 0,'18'0'0,"17"0"15,18 0-15,71 0 16,-36 0 0,18 0-16,123 17 0,-88-17 15,0 0-15,0 0 16,0 0-16,106 0 16,-141 0-16,18 0 15,-89-17-15,18 17 16</inkml:trace>
  <inkml:trace contextRef="#ctx0" brushRef="#br0" timeOffset="38716.4494">4427 11465 0,'18'0'0,"-18"-17"15,-18-1 1,1 18-16,-1 0 15,0-18-15,-17 18 16,18 18-16,-19 0 16,19-1-1,-1 1-15,0 0 16,1 17-16,-1 35 16,18-34-16,18-1 0,17 18 15,0-18-15,-17-17 16,52-1-1,-34-17-15,-1 0 0,18-17 16,-18-18-16,0-1 0,-17 1 0,17-53 16,-17 35-1,-18 0-15,0-18 0,0 18 0,0-17 16,-18-1-16,-17-70 16,0 53-16,-36-53 15,36 70-15,-36-17 16,54 53-16,-1 35 15,1 0-15,17 18 0,-18 17 16,18 0-16,0 89 16,18-36-16,-1-18 15,1 19-15,52 87 16,-34-88-16,-1-35 16,0 18-16,36 17 15,-54-35-15,19-18 0,-19 0 16,19-17-16,-1 35 15,-17-36-15,-18 1 16,17-18-16,-34 0 16</inkml:trace>
  <inkml:trace contextRef="#ctx0" brushRef="#br0" timeOffset="39084.3835">3581 12100 0,'0'18'16,"17"-18"-16,1 0 0,88 18 16,-53-18-1,35 17-15,106-17 16,-88 0-16,17 0 0,124 0 16,-123 0-16,-18 0 15,88 0 1,-124 0-16,1-17 0,-18 17 15,-18 0-15,-18 0 0,1 0 16,0-18-16,-36 18 0</inkml:trace>
  <inkml:trace contextRef="#ctx0" brushRef="#br0" timeOffset="39685.2634">3986 12594 0,'-53'35'15,"18"1"-15,18-19 16,-36 72 0,53-54-16,-18 18 0,18-18 15,0 18-15,35 0 16,1-18-1,-19-17-15,54-18 0,-54-18 16,19 1-16,-1-1 0,0-53 16,-35 54-16,0-72 15,0 1 1,-17 35-16,-36-35 16,35 35-16,-53-53 15,36 71-15,18 0 16,-36 0-1,53 52 1,53 54 0,-1 35-16,-16-53 15,-1 17-15,18 18 16,0-17 0,-18-36-16,0 0 15,1-17-15,-19 0 0,19-18 16,-19 0-1</inkml:trace>
  <inkml:trace contextRef="#ctx0" brushRef="#br0" timeOffset="40186.3293">4392 12559 0,'-18'18'16,"1"-18"0,34 0-1,19 0 1,-19 0-16,36 35 16,-35-18-16,0 19 15,-1-19-15,-17 19 16,0-19-16,0 19 15,0-19 1,0 18 0,18-17-16,-1 0 15,19 17 1,-19-35-16,1 18 0,35-1 16,-35-17-1,17 18-15,-53-18 31</inkml:trace>
  <inkml:trace contextRef="#ctx0" brushRef="#br0" timeOffset="40330.5856">4445 12788 0,'53'0'15,"-18"-17"-15,36-1 16,-36 18-16,36 0 15,-36-18 1,-17 18-16</inkml:trace>
  <inkml:trace contextRef="#ctx0" brushRef="#br0" timeOffset="41182.8248">5680 12030 0,'0'-36'16,"0"1"0,0 18-16,-36-1 15,19 18-15,-1 18 16,1-18-16,-19 70 16,19-35-16,-19 54 15,36-37-15,0 19 16,0-53-16,18-1 0,35 1 15,-35-18-15,17-18 16,0 1-16,18-19 16,-35 1-16,-1-18 15,-17 36-15,18-19 16,-18 19-16,0 34 16,0 36-1,0 0-15,18 71 16,-1-71-1,1 52-15,-1-52 16,1 53-16,-18-71 16,-35 36-16,17-53 15,-35 17-15,18-35 16,-18-18 0,18 1-16,0-1 15,17-17-15,0-1 0,1 1 0,17-35 16</inkml:trace>
  <inkml:trace contextRef="#ctx0" brushRef="#br0" timeOffset="41476.6586">6103 11553 0,'-35'0'0,"0"36"15,-1 52 1,19 18 0,17-36-16,-18 71 15,36 1 1,-1-90-16,1-16 0,52 34 15,-17-52 1,-17-18-16,17 0 0,-1-53 16,-16 35-1</inkml:trace>
  <inkml:trace contextRef="#ctx0" brushRef="#br0" timeOffset="41776.364">6315 11871 0,'35'0'16,"18"18"0,-18-18-16,0 17 15,-17 1-15,0-18 0,-18 35 16,0-17 0,-18-1-16,0 54 15,1-53-15,-1 35 16,1-36-16,17 36 15,0-35-15,17 17 16,1-17-16,35 17 16,-36-17-16,36-18 15,-35 0-15,17 0 16,-17 0-16,-18-18 16,-18 0-16</inkml:trace>
  <inkml:trace contextRef="#ctx0" brushRef="#br0" timeOffset="41925.1446">6315 12188 0,'17'-17'0,"54"-1"16,-36 1-16,18-1 15,-18 18-15,18 0 16,-35 0-16</inkml:trace>
  <inkml:trace contextRef="#ctx0" brushRef="#br0" timeOffset="42170.4972">6562 11448 0,'35'70'16,"53"18"0,-53-35-16,54 53 15,-19 18 1,-35-54-16,-17-17 0,0 88 16,-18-17-1,-18-54-15,0-17 0,-17 0 16</inkml:trace>
  <inkml:trace contextRef="#ctx0" brushRef="#br0" timeOffset="43828.6948">7920 11836 0,'-18'17'16,"1"-17"0,17 18-16,53-18 15,-18 0-15,53 0 16,-53 0-1,18-18-15,35 18 0,-52 0 16</inkml:trace>
  <inkml:trace contextRef="#ctx0" brushRef="#br0" timeOffset="43955.0369">8043 12083 0,'53'17'0,"18"-17"15,-36 0-15,53 0 16</inkml:trace>
  <inkml:trace contextRef="#ctx0" brushRef="#br0" timeOffset="44501.0788">8996 11765 0,'-35'0'15,"17"0"-15,-70 35 16,52-17 0,19 17-16,-18 18 15,35-35-15,17 17 0,36 18 16,-18-35-16,1 17 16,17-17-16,35 17 15,-53-17-15,0-18 16,-35 17-16,-35 1 15,0-18-15,-18 0 16,0 0-16,-18 0 0,18 0 16,-35 0-1,71-18-15,-1 18 0,18-17 16,0-1-16</inkml:trace>
  <inkml:trace contextRef="#ctx0" brushRef="#br0" timeOffset="44729.4975">9331 11359 0,'-18'0'16,"1"89"-1,-1-36-15,18 88 16,0 17-1,18-69-15,-18-19 0,35 54 16,18-36 0,-35-71-16,17 1 0</inkml:trace>
  <inkml:trace contextRef="#ctx0" brushRef="#br0" timeOffset="44983.6142">9543 11994 0,'-18'53'16,"18"-35"-16,0 17 16,35 1-16,-17-19 15,0 1-15,17-18 0,-18 0 16,54 0-16,-36-18 16,-17-17-16,0 17 15,-1-17-15,-17-18 16,0 18-16,-17 17 0,-19-17 15,19 17-15,-54 1 16,36 17-16,17 0 0,-17 0 16,17 0-16,1 17 15</inkml:trace>
  <inkml:trace contextRef="#ctx0" brushRef="#br0" timeOffset="45334.9021">10019 12400 0,'35'124'0,"-17"-54"15,17-17 1,-35-71 0,-18-34-1,1-1-15,-18-36 16,17 19-16,-17-54 15,35 54-15,0-54 16,0 71-16,53 1 16,-18 52-16,35 0 15,-52 17 1,0 18-16,-1 1 0,-17-1 16,0 18-16,-17-18 15,-36 18 1,17-53-16,-34 35 15,35-35-15,17 0 0,0-17 16</inkml:trace>
  <inkml:trace contextRef="#ctx0" brushRef="#br0" timeOffset="45830.8157">10389 12065 0,'18'-18'16,"35"1"-1,-18-1 1,-35 0-16,35 1 16,-35-1-16,0 1 15,-17 17-15,-18-18 16,-18 0-16,0 18 15,17 18-15,19 0 16,-1-1-16,0 36 16,18-18-16,36 54 15,-19-54-15,1-18 16,53 36-16,-18-53 16,35 0-16,-35 0 15,17-35 1,-52 35-16,-1-18 0</inkml:trace>
  <inkml:trace contextRef="#ctx0" brushRef="#br0" timeOffset="47377.1279">12012 11959 0,'-18'0'16,"-34"0"-1,16 18-15,19-1 0,-36 36 16,35-17-16,0 17 16,18-18-16,18 0 15,0-17 1,-1-1-16,54-17 0,-36-17 16,36-36-16,-36 35 15,-17-52 1,-18 34-16,0 1 15,-18 17-15,0 1 0,-17-1 0,0 1 16,17 17-16,-35 0 16,36 0-16,34 0 31,1-18-31</inkml:trace>
  <inkml:trace contextRef="#ctx0" brushRef="#br0" timeOffset="47582.1614">12277 11307 0,'-36'-36'0,"-17"1"15,18 17-15,-18 54 16,36-1-16,-1 18 0,18 88 16,0-71-1,18 19-15,35 52 16,-18-71-16,18 19 15,-18-54-15,0 18 16,-35-36-16</inkml:trace>
  <inkml:trace contextRef="#ctx0" brushRef="#br0" timeOffset="47709.9922">12188 11906 0,'71'-17'16,"17"-1"-1,-17 0-15,-54 18 16,19 0-16</inkml:trace>
  <inkml:trace contextRef="#ctx0" brushRef="#br0" timeOffset="48338.5283">13758 11871 0,'-17'-35'16,"-19"17"-1,1 18-15,18 0 0,-19 18 16,-17 52-1,36-34-15,-1 69 16,53-34 0,-17-36-16,0-17 0,52-1 15,1-34 1,-18-1-16,-18 1 0,18-54 16,-36 0-1,-17 36-15,0-18 16,-17 53-1,-1 36-15,18 34 16,18-17-16,-18 18 16,17 34-16,1-34 15,0 17-15,-1-53 16,-17 1 0,-17-19-16,-19-17 15,19-17-15,-54-19 16,18 19-16,-17-36 15,35 35-15,-18-35 16,35 36-16,0-19 16</inkml:trace>
  <inkml:trace contextRef="#ctx0" brushRef="#br0" timeOffset="48576.4387">14111 11289 0,'-35'35'15,"0"53"1,17 71-16,18-88 16,0 17-16,0-18 15,18 1-15,-1-18 0,36 35 16,-18-70-16,36 17 15,-36-35-15,1-35 16</inkml:trace>
  <inkml:trace contextRef="#ctx0" brushRef="#br0" timeOffset="48721.9049">14235 11800 0,'35'36'16,"18"-1"-16,-36 0 0,72 1 15,-54-19 1,35 1-16,-34-1 16,-19-17-16</inkml:trace>
  <inkml:trace contextRef="#ctx0" brushRef="#br0" timeOffset="48890.4908">14499 11783 0,'-35'53'16,"0"35"0,-1 0-1,19-17-15,17-36 0,0-17 16,35-18 0</inkml:trace>
  <inkml:trace contextRef="#ctx0" brushRef="#br0" timeOffset="49110.7195">14658 11377 0,'70'88'16,"1"18"-1,-36-53-15,18 71 16,-53-89-16,18 18 15,-18 0-15,-18-18 0,18 0 16,-35 18 0,17-35-16,1-1 0,-19-17 15,19 0-15</inkml:trace>
  <inkml:trace contextRef="#ctx0" brushRef="#br0" timeOffset="50424.7992">16140 11871 0,'0'-18'0,"-18"1"15,-17-1 1,17 18-16,0 0 0,1 0 16,-19 0-16,1 35 15,18-17-15,-1 35 16,18-18-16,18 18 15,-18-35-15,52 17 16,-34-35-16,35 0 16,-35 0-16,17-35 15,-35 17 1,0-17-16,-18 35 16,18-18-1,-17 36-15,34-1 16,19 1-1,-19 0-15,19-18 16,-1 0-16,35-18 16,-34-17-16,-1 17 0,18-70 15,-36 0 1,-17 35-16,0 0 0,0 0 16,-35-88-16,18 88 15,-19-53-15,19 71 16,-1 0-16,0 17 15,1 36-15,17 70 16,17-35-16,-17 35 16,36 88-16,17-17 15,-18-106-15,-18 18 16,19-36-16,17 53 16,-36-70-16,1-1 15,-18 1-15,-18-36 16</inkml:trace>
  <inkml:trace contextRef="#ctx0" brushRef="#br0" timeOffset="50567.4442">16228 11800 0,'53'0'16,"-36"0"-16,19 0 15,52 0-15,-53 0 16,0 0-16,18 0 0,-17 0 15,-19 0-15</inkml:trace>
  <inkml:trace contextRef="#ctx0" brushRef="#br0" timeOffset="51126.0369">17551 11677 0,'17'0'16,"36"0"-1,0 0-15,18 18 16,-36-18 0,-17 17-16,17 19 0,-17-19 15,-36 54 1,18-54-16,-35 54 16,17-53-16,0 34 15,18-34-15,0 17 16,18-17-16,35-18 15,-18 0 1,-17 0-16,35 0 16,-36 0-16,-17-18 15,-17 18 1</inkml:trace>
  <inkml:trace contextRef="#ctx0" brushRef="#br0" timeOffset="51274.4713">17551 11889 0,'106'0'15,"-36"0"-15,71-36 16,-88 19-16,18-1 16,-1 0-16,-34 18 15</inkml:trace>
  <inkml:trace contextRef="#ctx0" brushRef="#br0" timeOffset="60683.9742">22825 8925 0,'0'0'0,"17"0"16,36 0-1,0 0-15,0 0 16,106-17-1,-53 17-15,17 0 0,177 17 16,-141 1-16,17-18 16,195 35-16,-177-35 15,176 18-15,-194-1 16,1-17-16,-1 0 0,124 18 16,-176-18-16,-19 18 15,1-18-15,18 0 16,-89 0-16,-17 0 15</inkml:trace>
  <inkml:trace contextRef="#ctx0" brushRef="#br0" timeOffset="62581.025">6544 14041 0,'18'0'16,"35"-18"0,-18 18-1,18 0 1,-18 0-16,0 0 0,18 18 15,-35-18-15,0 0 16,-18 17-16</inkml:trace>
  <inkml:trace contextRef="#ctx0" brushRef="#br0" timeOffset="62708.8412">6597 14235 0,'18'0'16,"-1"0"-16,36-18 15,-18 0-15,18 1 16,-35 17-16</inkml:trace>
  <inkml:trace contextRef="#ctx0" brushRef="#br0" timeOffset="64048.5638">8731 13035 0,'-17'0'0,"17"-17"16,-18 17-16,0 17 16,18 18-16,0 1 0,0-1 15,0 71-15,18-53 16,0 53 0,-1-71-16,36 35 15,-35-34-15,17-1 16,-17-35-16</inkml:trace>
  <inkml:trace contextRef="#ctx0" brushRef="#br0" timeOffset="64338.0753">7902 13688 0,'-35'0'0,"-18"17"16,53 1-16,18-18 15,-1 0 1,107 0-16,-54 0 16,124 0-16,-88 0 15,159-18-15,-124 18 16,159 0 0,-141 0-16,123 0 15,-141 0-15,0-17 16,-35 17-16,0 0 0,70 0 15,-123 0-15,0 0 16,-36 0-16</inkml:trace>
  <inkml:trace contextRef="#ctx0" brushRef="#br0" timeOffset="64705.2289">8043 14129 0,'0'17'0,"0"54"16,0-36-16,18 71 16,-18-53-16,18 53 15,-18-53-15,17 17 16,1-34-16,0-19 15,-1-17 1,1-17-16</inkml:trace>
  <inkml:trace contextRef="#ctx0" brushRef="#br0" timeOffset="64854.884">8255 14340 0,'35'18'15,"1"-18"1,-19 0-16,18 0 0,18 0 16,-17 0-16,-19 0 15</inkml:trace>
  <inkml:trace contextRef="#ctx0" brushRef="#br0" timeOffset="65022.19">8326 14252 0,'0'106'15,"17"0"1,-17-53-16,18 17 0,-1-52 16,-17 0-1</inkml:trace>
  <inkml:trace contextRef="#ctx0" brushRef="#br0" timeOffset="65515.915">8802 14446 0,'17'18'16,"19"-18"-1,17-35-15,-53 17 16,17 0-16,1-17 16,-18 17-1,-18 1-15,-35-1 16,36 18-16,-36 18 16,18-1-16,-1 19 15,36-1-15,0 18 16,0-18-1,53 18-15,-18-35 16,71 17-16,-53-17 16,35-1-16,-52-17 15,34 0-15,-52 0 16,0-17 0</inkml:trace>
  <inkml:trace contextRef="#ctx0" brushRef="#br0" timeOffset="66557.2319">9402 14111 0,'17'0'31,"1"18"-15,35-18-1,-36 17-15,36-17 16,-35 0-16,0 0 0</inkml:trace>
  <inkml:trace contextRef="#ctx0" brushRef="#br0" timeOffset="66868.7111">9754 13952 0,'53'0'0,"0"0"16,18 18 0,-18 0-1,-36-18-15,-17 35 16,0 0-16,-17-17 16,-19 17-16,19-17 15,-1 17-15,18-17 16,0-1-16,18 19 15,-1-36-15,36 17 16,-35-17-16,35 0 16,-36-17-1,-17-1-15</inkml:trace>
  <inkml:trace contextRef="#ctx0" brushRef="#br0" timeOffset="67013.1748">9860 14076 0,'35'0'16,"-17"0"-16,17 0 0,36 0 15,-1 0 1,-52 0-16,17 17 16</inkml:trace>
  <inkml:trace contextRef="#ctx0" brushRef="#br0" timeOffset="68029.7801">11007 13176 0,'0'-17'0,"0"-1"16,0 36 0,0-1-16,0 1 15,-18 17-15,18 0 0,-18 89 16,1-54-1,17 19-15,-36 105 0,36-71 16,0 106-16,0-140 16,36 87-1,-1-123-15,36 53 16,-18-71-16,35 0 16,-53-35-16,53-17 15</inkml:trace>
  <inkml:trace contextRef="#ctx0" brushRef="#br0" timeOffset="68286.6557">11553 13335 0,'18'71'16,"0"52"-16,-1-52 0,-17 87 16,0-52-1,0-18-15,0 89 16,0-124-16,18 35 16,0-70-16,17-1 15,-17-17-15</inkml:trace>
  <inkml:trace contextRef="#ctx0" brushRef="#br0" timeOffset="68430.8455">11871 13899 0,'53'18'16,"35"0"-1,-53-18-15,18 0 16,0-18-16,-18 18 0,1 0 0</inkml:trace>
  <inkml:trace contextRef="#ctx0" brushRef="#br0" timeOffset="68841.4374">13264 13035 0,'0'35'16,"0"1"-1,18 17-15,-18 0 0,18 52 16,-1-34-16,19 35 15,-19-71-15,1 0 16,0 1-16,-1 17 16</inkml:trace>
  <inkml:trace contextRef="#ctx0" brushRef="#br0" timeOffset="69071.3584">12912 13688 0,'-18'0'16,"71"0"-16,0-18 16,17 18-16,124-17 15,53 17 1,36-18-16,16 0 16,-140 1-16,106-19 15,-89 19 1,-105 17-1,-71 17-15,-36 1 0</inkml:trace>
  <inkml:trace contextRef="#ctx0" brushRef="#br0" timeOffset="69364.7941">13106 14093 0,'17'89'16,"1"-1"-16,-18-35 15,18 35-15,-1 0 16,1-70-16,-18-1 16,18 1-16,-1-18 15,-17-18-15</inkml:trace>
  <inkml:trace contextRef="#ctx0" brushRef="#br0" timeOffset="69509.4504">13282 14199 0,'53'18'16,"-18"17"-1,1-35-15,-19 0 0,36 0 16,-35 0-16</inkml:trace>
  <inkml:trace contextRef="#ctx0" brushRef="#br0" timeOffset="69665.8817">13370 14093 0,'-17'71'16,"17"-36"-16,17 54 16,1-19-1,0-17-15,-18-18 0,17-17 0</inkml:trace>
  <inkml:trace contextRef="#ctx0" brushRef="#br0" timeOffset="70021.4501">13635 14393 0,'53'-17'16,"-36"17"-16,36-36 16,-17 19-16,-19 17 0,1-18 15,0 1-15,-18-1 0,0 0 16,-18 1-16,0 17 16,-17 0-16,-18 0 15,35 17-15,-17 1 0,18 0 16,-1 17-16,0 0 15,18-17-15,0 52 16,18-52-16,52 35 16,-34-36-16,52-17 15,-53 18-15,18-18 0,0-18 16,-18 1 0,-35-1-16,18 18 15</inkml:trace>
  <inkml:trace contextRef="#ctx0" brushRef="#br0" timeOffset="70260.2764">14005 14058 0,'36'-17'15,"-1"-1"1,18 18 0</inkml:trace>
  <inkml:trace contextRef="#ctx0" brushRef="#br0" timeOffset="70572.2009">14305 13847 0,'35'0'15,"18"17"-15,0 1 16,-35-1-16,0-17 15,-18 18-15,17 0 16,-34 17-16,17-17 16,-18-1-16,-17 36 15,35-35-15,0 17 16,0-17-16,17 17 16,1-35-16,17 0 15,-17 0-15,17 0 16,-17 0-1,-18-18-15</inkml:trace>
  <inkml:trace contextRef="#ctx0" brushRef="#br0" timeOffset="70710.9691">14358 14005 0,'35'0'16,"18"-17"-16,0 17 15,18-18 1,-36 0-16</inkml:trace>
  <inkml:trace contextRef="#ctx0" brushRef="#br0" timeOffset="71599.9861">14870 12965 0,'0'-18'0,"0"0"15,17 18 1,19 0 0,-19 18-16,36 35 15,-18 0-15,1 0 16,34 88-16,-52-71 16,17 19-16,18 105 15,-35-89-15,-18 1 0,0 88 16,0-106-16,-18-17 15,-17 88 1,17-106-16,-17 17 0,0 1 16,17-36-16</inkml:trace>
  <inkml:trace contextRef="#ctx0" brushRef="#br0" timeOffset="80303.7571">6738 15787 0,'18'0'31,"35"0"-15,-18 0-16,0-18 16,36 18-16,-36 0 15,36 0 1,-54 0-16,-17 18 15</inkml:trace>
  <inkml:trace contextRef="#ctx0" brushRef="#br0" timeOffset="80426.3517">6756 16069 0,'70'18'0,"1"-1"15,17-17 1,-35 0-16</inkml:trace>
  <inkml:trace contextRef="#ctx0" brushRef="#br0" timeOffset="83139.6231">8502 15893 0,'-18'-18'16,"-17"0"-16,17 1 15,-35 17 1,36 0-16,-1 17 0,-17 1 16,17 0-16,-17 35 15,35-18-15,-18 0 0,18 0 16,0-17-16,18 35 16,0-35-16,-1-18 0,1 0 15,0 0-15,34-36 16,-34 19-16,0-1 15,-18-17-15,17 17 0,-17-17 16,0 17 0,18 18-16,-18 18 15,18 52 1,-18-17-16,35 53 16,-17-53-16,17 35 15,-35-52-15,18 52 16,-18-71-16,-18 36 15,0-53-15,18 18 0,-53-18 16,0-35 0,18-1-16,17 19 15,-34-36 1,34-18-16,18 18 0,0 18 16</inkml:trace>
  <inkml:trace contextRef="#ctx0" brushRef="#br0" timeOffset="83419.2901">8819 15363 0,'-35'0'15,"18"71"-15,17-36 16,0 18-16,0 0 0,0 71 16,0-54-16,17 54 15,1-89-15,17 53 16,-17-70-16,17 17 16,-17-35-16,35-18 15,-36-17 1</inkml:trace>
  <inkml:trace contextRef="#ctx0" brushRef="#br0" timeOffset="83740.4128">9013 15610 0,'18'0'15,"0"18"-15,-1 0 0,19 17 16,-19-17-16,1-1 15,17-17-15,-17 18 0,-18 0 16,18-18-16,-18 17 0,0 18 16,-18-17-16,-35 17 15,35-35-15,-17 36 16,17-19-16,18 19 16,0-1-1,36 0-15,-19-17 16,19-1-16,-1-17 15,-17 0-15,17-17 16,-18 17-16,1-18 16,0 18-16,-18-18 15,-18 1-15</inkml:trace>
  <inkml:trace contextRef="#ctx0" brushRef="#br0" timeOffset="83892.7564">9049 15875 0,'35'0'0,"-17"0"16,17 0-16,18 0 15,-35-18-15,-1 18 0,1 0 16,-1 0-16,1 0 16</inkml:trace>
  <inkml:trace contextRef="#ctx0" brushRef="#br0" timeOffset="84130.6626">9208 15311 0,'35'35'16,"35"18"-1,19 35 1,-19 18-16,-35 0 15,-17-53-15,-18 52 16,-18-16 0,1-54-16,-19 35 15,19-52-15,-1 0 0,1-18 16</inkml:trace>
  <inkml:trace contextRef="#ctx0" brushRef="#br0" timeOffset="85080.9117">10425 15205 0,'0'-18'16,"0"0"-1,-18 18 1,0 18-16,1 17 15,-1-17-15,0 17 16,1 18-16,-1 88 16,0-70-16,1 105 15,17-88-15,0 89 16,0-107 0,0 1-16,17 35 0,1-53 15,0-18-15,17 36 16,-17-54-16,17 18 15,-17-35-15,-1 0 16,1-17-16</inkml:trace>
  <inkml:trace contextRef="#ctx0" brushRef="#br0" timeOffset="85580.5174">11024 15416 0,'-17'53'16,"34"53"-16,-17-53 0,18 106 16,0 0-1,-1-107-15,-17 54 16,18-70-16,0 17 15,-18-36-15,35-17 16</inkml:trace>
  <inkml:trace contextRef="#ctx0" brushRef="#br0" timeOffset="85794.9557">11395 15857 0,'0'18'15,"53"-18"-15,-18 18 16,0-18-16,0 0 0,54-18 16,-54 18-1,0 0-15,1-18 16</inkml:trace>
  <inkml:trace contextRef="#ctx0" brushRef="#br0" timeOffset="86528.258">12365 15769 0,'-53'-17'15,"18"17"1,-18 0 0,17 52-1,19-16-15,17-1 0,-18 36 16,36-54-16,-1 18 16,19-35-16,-1 18 15,-17-36-15,17 18 0,36-35 16,-54 18-16,18-36 15,-17 35-15,0-35 16,-18 35-16,0 1 16,0 34-1,0 19-15,0 17 16,0 70 0,0-52-16,17-1 0,1 1 0,0 70 15,-18-88-15,17 0 16,-17-18-16,0 0 15,0-17-15,-17 17 16,-1-35-16,0 0 0,-17-17 16,17 17-16,-17-18 0,18-17 15,-19 17-15,19 0 0,-19-17 16,1-18 0,35 18-16,0-53 15</inkml:trace>
  <inkml:trace contextRef="#ctx0" brushRef="#br0" timeOffset="86788.9859">12947 15222 0,'-18'0'15,"1"36"-15,-1 17 16,18 52-16,0-34 16,0 105-16,0-87 15,0-1-15,18 35 16,-1-70-16,36 0 16,-35-35-16,35-18 15,-36 0-15</inkml:trace>
  <inkml:trace contextRef="#ctx0" brushRef="#br0" timeOffset="87115.8386">13176 15558 0,'0'17'15,"36"1"1,16-1-1,-34 1-15,17 0 16,1 35 0,-36-36-16,0 1 15,0 0-15,0-1 0,-18 36 16,0-35-16,1 52 16,-1-52-16,18 35 15,0-36-15,35 19 16,-17-19-16,17 1 15,-17-18-15,35-18 16,-36 1-16,19-1 16,-36 0-1,0 1-15</inkml:trace>
  <inkml:trace contextRef="#ctx0" brushRef="#br0" timeOffset="87261.1436">13194 15857 0,'35'-17'16,"0"17"-16,-17 0 0,17-18 15,1 18-15,-1 0 0,18 0 16,-36 0-16,1 0 16</inkml:trace>
  <inkml:trace contextRef="#ctx0" brushRef="#br0" timeOffset="87517.0831">13564 15381 0,'18'71'16,"0"-18"-16,35 52 15,-36-52-15,1-17 0,-1 17 16,1-1-16,-18 37 16,0-54-16,0 35 15,0-52-15,-18 0 16,18-1-16,-17-17 0</inkml:trace>
  <inkml:trace contextRef="#ctx0" brushRef="#br0" timeOffset="88078.7773">13741 15117 0,'0'-18'16,"0"0"0,17 18 15,1 36-16,0-19-15,-18 18 16,35 71-16,-17-53 16,-1 18-16,36 70 15,-35-71-15,-1 19 0,19 52 16,-19-71 0,-17 71-16,-17-17 15,-1-71-15,-35 70 16,18-70-16,17-18 15,1-17-15,-36 17 16</inkml:trace>
  <inkml:trace contextRef="#ctx0" brushRef="#br0" timeOffset="109756.0314">21890 11359 0,'35'-17'31,"18"17"-15,18 0-16,-18 0 16,-18 0-16,18 17 15,-53 1-15,17 17 16,-34-17-16,-36 53 16,35-36-16,-52 53 15,52-53-15,-35 54 16,35-54-16,18 18 15,0-18-15,36-17 16,-19-18-16,54 0 16,-53-18-16,34 0 15,-34 1-15,-18-19 16</inkml:trace>
  <inkml:trace contextRef="#ctx0" brushRef="#br0" timeOffset="109929.653">21855 11589 0,'53'-18'16,"17"0"0,1 18-1,-18 0 1,-18-17-16,-18 17 0</inkml:trace>
  <inkml:trace contextRef="#ctx0" brushRef="#br0" timeOffset="110186.0371">22525 11518 0,'18'0'16,"17"0"0,18-17-1,-18 17 1,-35 17-16</inkml:trace>
  <inkml:trace contextRef="#ctx0" brushRef="#br0" timeOffset="110301.6031">22507 11624 0,'36'0'16,"-19"0"-16,18 0 0,18 0 15,-17 0 1,-1 0-16,0 0 0</inkml:trace>
  <inkml:trace contextRef="#ctx0" brushRef="#br0" timeOffset="110623.5961">23107 11377 0,'0'18'15,"0"35"1,18 0-1,-1-18-15,1 35 16,0-34-16,-18-1 16,17-17-1,1-1-15,-1 1 0</inkml:trace>
  <inkml:trace contextRef="#ctx0" brushRef="#br0" timeOffset="110918.004">23424 11536 0,'0'0'0,"0"17"0,-17 54 16,17-36-16,0 18 15,17-17-15,1-19 0,35 18 16,-18-35-1,-17 0-15,52-17 16,-34-18-16,17-1 16,-36 1-16,-17-18 15,0 18-15,-53-18 16,0 35-16,-35 1 16,53 17-16,-53 17 15,53 1-15,-1-1 16</inkml:trace>
  <inkml:trace contextRef="#ctx0" brushRef="#br0" timeOffset="112015.0179">24042 11765 0,'-18'0'63,"1"0"-47</inkml:trace>
  <inkml:trace contextRef="#ctx0" brushRef="#br0" timeOffset="113582.4483">15928 9701 0,'18'0'0,"-18"-17"16,0 34 31,0 1-32,0 17-15,0-17 16,0 53-16,0-36 16,35 71-1,-18-53 1,1-18-16,-18-18 0,18 19 15,-18-19 1</inkml:trace>
  <inkml:trace contextRef="#ctx0" brushRef="#br0" timeOffset="113927.3618">15681 9984 0,'0'-18'16,"18"-17"0,-1-1-16,1 19 0,35-54 15,-36 36 1,1 17-16,17-35 15,-35 36-15,18-1 16,0 0-16,-1 1 16,1 17-16,17 17 15,-17 1-15,35 17 16,-18-17 0,-17 0-16,-1-1 0,19 1 15,-1-18 1</inkml:trace>
  <inkml:trace contextRef="#ctx0" brushRef="#br0" timeOffset="115879.3546">25347 11536 0,'0'-18'0,"-18"-17"16,1 35-1,-1-18-15,1 18 0,-19 0 0,1 18 16,-18 17 0,35-17-16,1 17 15,-1-17-15,18 35 16,18-36-16,17 1 16,-17-18-16,17 0 15,-17-18-15,-1 18 16,19-35-16,-19 17 15,-17 1-15,0-1 16,0 0-16,0 36 16,0 35-1,0-18-15,0 1 16,18-19-16,-1 19 0,1 34 16,0-52-16,-18-1 15,0 36-15,-18-53 16,18 18-16,-18-18 15,-17 0-15,-18 0 16,18 0-16,17-18 0,-70-17 16,88 17-1,-17 18-15,17-17 0,0-19 16,0 19-16</inkml:trace>
  <inkml:trace contextRef="#ctx0" brushRef="#br0" timeOffset="116117.7956">25541 11183 0,'18'-18'15,"-18"1"1,-18 70 0,18-18-1,-18 18-15,18 53 16,0-36-16,0-17 0,0 35 15,18-35 1,35-17-16,-35-19 16,-1 1-16,19-18 0,-1 0 15,-17 0-15</inkml:trace>
  <inkml:trace contextRef="#ctx0" brushRef="#br0" timeOffset="116419.1801">25753 11307 0,'35'0'15,"-17"17"-15,35 1 16,0-1 0,-36-17-16,1 18 15,-18 0-15,0-1 0,0 1 16,0 0-16,-18-1 0,1 36 15,17-35-15,-18-1 16,18 1-16,0 0 16,18-1-16,17-17 15,-18 0-15,19 0 16,-19 0-16,-34 0 31,-1 0-15</inkml:trace>
  <inkml:trace contextRef="#ctx0" brushRef="#br0" timeOffset="116541.1022">25770 11571 0,'-17'0'16,"70"0"-1,17-18 1,-17 18-16,18-17 16,-36 17-16,18-18 15,-35 1-15</inkml:trace>
  <inkml:trace contextRef="#ctx0" brushRef="#br0" timeOffset="116762.8494">26123 11113 0,'0'35'0,"18"0"16,-1 18-16,1-18 0,0 18 15,-1-18-15,-17 18 16,0 0-16,0 35 16,-17-52-16,17-19 0,-18 36 15,0-35-15,1-18 16</inkml:trace>
  <inkml:trace contextRef="#ctx0" brushRef="#br0" timeOffset="117270.739">26441 11501 0,'0'-18'0,"17"18"16,1-35-16,-18 17 15,35-35 1,-17 35-16,-18 1 0,18-1 15,-1 1-15,1 34 32,-18 18-17,0-17-15,17 17 16,1-17-16,-18 0 16,18-18-16,-18 17 0,17-17 15,1 0-15,-18-17 16,18 17-16,-18-18 15,17-17-15,1 17 16,-18-17 0,18 35-16,-18-18 0,17 1 15,1 17 1,-18 17 0</inkml:trace>
  <inkml:trace contextRef="#ctx0" brushRef="#br0" timeOffset="117652.3418">26564 11624 0,'18'-18'16,"-1"1"15,-17-1-31,0 0 0,18 18 31,0 18-15,-1-18-1,1 18-15,0-1 16,-1-17-16,1 18 16,0-18-16,-1 18 15,1-18-15,-18-18 31,17 0-31,1 1 16,0-1 0,-18 0-16,17 18 0,-17-17 15,18 17 1,-18 17 0</inkml:trace>
  <inkml:trace contextRef="#ctx0" brushRef="#br0" timeOffset="117921.1033">27129 11095 0,'0'88'16,"17"18"-16,-17-71 0,18 71 15,-18-53-15,18 17 16,-1-34 0,1 17-16,-18-18 15,17 0-15</inkml:trace>
  <inkml:trace contextRef="#ctx0" brushRef="#br0" timeOffset="120400.001">14817 15822 0,'35'0'15,"36"0"1,-36 0-16,18 0 16,0 0-16,17 0 0,54 0 15,-71-18-15,-1 18 16,37-17 0,-72 17-16,1-18 0,0 18 15</inkml:trace>
  <inkml:trace contextRef="#ctx0" brushRef="#br0" timeOffset="120556.7049">14923 15593 0,'-36'17'15</inkml:trace>
  <inkml:trace contextRef="#ctx0" brushRef="#br0" timeOffset="120672.8811">14817 15681 0,'-36'18'16,"-34"52"-16,35-35 16,176-158-16,-318 264 0,160-106 0,-1 36 15,18-53-15,71 52 16,-36-52 0,18-1-16,70 19 0,-70-36 15,0 17-15,0-17 16,-18 0-16</inkml:trace>
  <inkml:trace contextRef="#ctx0" brushRef="#br0" timeOffset="121729.3124">23266 12594 0,'0'-17'0,"-18"-1"15,0 18-15,-17 0 16,18 18-1,-1-1-15,0 36 16,18-18-16,-17-17 0,17 17 16,17 1-1,1-19-15,17 1 16,-17-18-16,-1-18 0,19-17 16,-19 0-16,19-36 15,-36 36-15,0-18 16,0 18-16,-18-1 0,0-52 15,1 53-15,-1-36 16,0 36 0,1 17-16,-1 1 15,18 34 1,0 36-16,0-17 16,35 52-1,-17-35-15,0-18 16,-1-17-16,19 17 0,17 18 15,-36-18-15,36 0 16,-35-17-16,-1 17 16,1-17-16</inkml:trace>
  <inkml:trace contextRef="#ctx0" brushRef="#br0" timeOffset="122104.2667">22807 12982 0,'-18'0'16,"18"-17"-16,53 17 15,-35-18-15,70 18 16,18 0 0,35 0-1,0 0-15,-70 0 0,70 0 16,-53 18-1,-35-18-15,0 17 16,-35-17-16,-36 0 16</inkml:trace>
  <inkml:trace contextRef="#ctx0" brushRef="#br0" timeOffset="123064.1373">23089 13300 0,'-17'0'0,"-1"0"16,0 0-1,1 17-15,-1-17 16,0 18-16,1 17 0,-1 1 15,18-1-15,-17 0 16,17-17-16,0-1 16,17 1-16,1-18 15,-18-18-15,35 1 16,-17-1-16,-18-17 0,17 17 16,1-52-1,-18 34-15,0 1 16,18 17-16,-18-52 15,0 35-15,0 17 0,0-35 16,0 35 0,0 36-16,0 0 15,0 17-15,0 36 16,0-19-16,0 1 16,17 36-16,1-54 0,0 0 15,17 0 1,0-17-16,-17 0 0,-1-18 15,1-18-15</inkml:trace>
  <inkml:trace contextRef="#ctx0" brushRef="#br0" timeOffset="123452.6817">23283 13212 0,'0'0'0,"18"0"15,17 0-15,-17 0 16,0 0-16,17 17 16,-35 1-16,17-1 15,-17 1-15,0 0 16,0-1-16,-17 19 0,17-19 16,0 1-16,-18 17 15,18-17-15,18 17 16,-1-35-16,1 18 15,0-18-15,-1 0 16,-17-18 0,-17 0-16,-1 1 15,-35-1-15,36 1 16,-19-1 0,36 0-16,18 18 15,0 0-15,17 0 16,0 0-16,0 0 0,1-17 15,52 17-15,-53 0 16</inkml:trace>
  <inkml:trace contextRef="#ctx0" brushRef="#br0" timeOffset="123915.9284">24059 12947 0,'-52'18'15,"34"-1"1,-17 19-16,35-1 0,0 0 16,0 0-1,17-17-15,36 0 16,-35-18-16,17 0 15,-17-18-15,-1-17 16,-17 17-16,0 0 16,0 1-16,0-1 0,-17 1 15,17-1-15,0 36 16,0 34 0,17-16-16,1 52 15,0-53 1,-1 36-16,1-36 15,-18 18-15,0-35 16,-35-1-16,17-17 16,-17 0-1,-1 0-15,-16-35 16,34 35-16,-17-35 16,17 35-16,0-36 15,18 19-15,0-1 16</inkml:trace>
  <inkml:trace contextRef="#ctx0" brushRef="#br0" timeOffset="124150.4546">24430 12612 0,'-18'17'16,"18"1"-16,-17 0 0,17 52 15,0-17-15,-18 35 16,18-35-16,18 0 16,-18-17-16,17-1 0,36 18 15,-35-36 1,-1-17-16,1 0 0,17 0 16,-17-17-1</inkml:trace>
  <inkml:trace contextRef="#ctx0" brushRef="#br0" timeOffset="124377.0724">24571 12876 0,'18'-17'0,"17"17"15,-17 0 1,-1 17-16,-17 1 0,18 17 16,-1 1-1,-17-1 1,0 0-1,0-17-15,0 17 16,18-35 0,-36-18 15,1 18-31</inkml:trace>
  <inkml:trace contextRef="#ctx0" brushRef="#br0" timeOffset="124499.6166">24606 13035 0,'0'-17'15,"18"17"-15,17 0 16,-17-18-16,35 18 16,-36 0-16,1-18 15,0 18-15</inkml:trace>
  <inkml:trace contextRef="#ctx0" brushRef="#br0" timeOffset="124703.516">24836 12682 0,'17'89'0,"1"-54"16,17 71-16,-17-71 16,-18 18-16,0 35 15,0-53-15,-18 18 16,0-35-16,1 17 15,-1-35-15,-17 18 16</inkml:trace>
  <inkml:trace contextRef="#ctx0" brushRef="#br0" timeOffset="125332.6017">25576 12965 0,'-35'17'16,"35"-34"-1,18 17-15,-18-18 16,17 0-16,19-17 0,-19 17 16,19-17-16,-19 17 15,1 1-15,-18-1 16,18 18-16,-1 18 15,-17 17 1,0 0-16,18 36 16,-18-53-16,17-1 0,19 1 15,-19 0-15,19-18 16,-19-18-16,1 0 16,0-17-1,-18 0-15,0-1 16,0 19-16,0-1 15,0 36 1</inkml:trace>
  <inkml:trace contextRef="#ctx0" brushRef="#br0" timeOffset="125685.0518">25629 13159 0,'0'-18'0,"0"0"16,18 18-1,0-17-15,17-1 16,-17 18-16,-1-18 16,1 18-1,-1 18-15,-17 0 16,18-1-16,0 19 0,-18-19 15,35 1-15,0 0 16,1-18-16,-19 0 16,1 0-1,-1 0-15,1 0 0,0-18 16,-1 18-16,1-18 0,-18 1 16,18-1-16,-18 0 15,0 1-15,0-1 16</inkml:trace>
  <inkml:trace contextRef="#ctx0" brushRef="#br0" timeOffset="140120.6012">26529 12577 0,'0'-18'31,"0"36"0,0-1-15,0 18-16,0 18 16,0 0-16,0 35 15,0-35-15,18 53 16,-18-53-1,17 18-15,1-36 16,-1 18-16,1-53 16,-18-18 15</inkml:trace>
  <inkml:trace contextRef="#ctx0" brushRef="#br0" timeOffset="142245.2049">27252 12418 0,'0'-18'0,"0"1"16,0 34 15,-18 18-15,18 18-16,0 53 15,0-35-15,-17-1 0,17 71 16,0-17-1,0-71-15,17 0 16,19 17-16,-1 1 16,-17-54-16,-1-17 15,19 18 1</inkml:trace>
  <inkml:trace contextRef="#ctx0" brushRef="#br0" timeOffset="142705.9713">27693 12559 0,'0'35'15,"0"-17"-15,0 17 16,18 0-16,-18 54 16,0-54-16,0 18 15,0 0-15,0-18 0,0 0 16,17 18-16,-17-18 15,18-35-15,-18 18 16,18-18-16</inkml:trace>
  <inkml:trace contextRef="#ctx0" brushRef="#br0" timeOffset="142929.5434">28046 12929 0,'53'0'0,"-36"0"16,36 0-1,-17 0-15,17 0 16,-18 0-16,-35-17 0</inkml:trace>
  <inkml:trace contextRef="#ctx0" brushRef="#br0" timeOffset="143219.9628">28557 12823 0,'0'36'16,"0"17"-1,0-18-15,0 18 16,18-35-16,-18 17 15,0-18-15,18 1 0,-18 0 16,17-18 0</inkml:trace>
  <inkml:trace contextRef="#ctx0" brushRef="#br0" timeOffset="143462.6005">28751 12453 0,'53'53'16,"18"35"0,-53-35-16,34 53 15,-34-53-15,0 17 0,-1 54 16,-17-54-16,-35 54 15,35-89-15,-35 18 16,17-35-16,1-1 0</inkml:trace>
  <inkml:trace contextRef="#ctx0" brushRef="#br0" timeOffset="144271.241">29686 12965 0,'0'-18'0,"0"0"15,18 18-15,-18-17 16,18-1-16,-1 0 15,-17 1-15,18-1 16,-1 0-16,1 1 0,17-1 16,-17 1-16,0 17 15,-18 17-15,0 18 16,0 1-16,0 17 16,0-36-16,17 36 15,1-35 1,0-18-16,34-18 15,-34 1-15,0-1 16,-1-17-16,19-1 16,-36 19-16,17-1 15,-17 0-15,18 1 16,-18 34-16,-18 1 16</inkml:trace>
  <inkml:trace contextRef="#ctx0" brushRef="#br0" timeOffset="144680.9487">29757 13212 0,'0'-18'16,"17"0"-1,-17 1-15,18-1 16,0 0-16,-1 1 16,1 17-1,0 17 1,-18 1-16,17 0 16,1-18-16,-18 17 15,18-17-15,-1 0 16,1 0-1,-1 0-15,-17-17 16,18 17-16,0-18 16,-1 0-1,1 1-15,0-1 16,-1 18 0,-17 18 15,18-18-16</inkml:trace>
  <inkml:trace contextRef="#ctx0" brushRef="#br0" timeOffset="145057.875">30692 12841 0,'-18'0'31,"0"0"-31,-35 53 16,36-18-16,-1 54 15,18-54-15,18 71 16,-1-71-16,36 35 15,-17-52-15,34 17 16,-17-35-16,18-35 16,-36 17-1,18-52-15,-35 35 16,-1-36-16,-34 18 16,-19-35-1,1 53-15,-53-36 16,35 53-16,-71 18 15</inkml:trace>
  <inkml:trace contextRef="#ctx0" brushRef="#br0" timeOffset="149141.0832">15434 6085 0,'-18'0'0,"1"0"31,17-17-15,-18 17-16,18-18 15,-18 18-15,1-17 16,-1 17-16,1 0 15,-1 0 1,0 0 0,1 0-16,34 0 47,19 0-32,-1 0-15,35 0 16,-34 0-16,17 0 15,0 17-15,-1-17 0,90 18 16,-72-18 0,1 0-16,105 0 0,-105 0 15,105-18 1,-105 1-16,-1-1 0,54 0 16,-54 18-1,-35 0-15,-17 0 16,-36 0-1,1 0 1,-1 0-16,-17 0 16,17 0-16,-17 0 0,17 0 15,-17 0-15,-36 18 16,36-18-16,0 0 0,0 0 16,-18 0-16,-53 0 15,53 18-15,0-18 16,0 0-16,-17 17 0,-54-17 15,54 0-15,-1 0 16,-70 0-16,88 0 16,0 0-16,-35-17 15,53 17-15,-1 0 0,-17-18 16,36 18 0,-1 0-1,36 0 16,-18 18-15,17-18 0,1 17-16,35-17 15,-18 0-15,53 18 16,-35-18-16,88 17 16,-52-17-16,87 18 15,-88-18 1,89 0-16,-89 0 15,53-18-15,-71 18 16,1-17-16,-53 17 16,-36 0-1,-35 0 1,0 0-16,-53 0 16,53 0-16,-70 17 15,52-17-15,-52 0 16,52 18-16,1-18 0,-71 0 15,70 18 1,1-18-16,-36 0 16,53 17-16,18-17 0,-1 0 15,-34 18-15,34-18 16,19 0-16,-1 0 16,36 0 15,-1 0-16,1-18-15,0 18 16,17 0-16,36-17 0,-19 17 16,72-18-16,-53 0 15,87 18 1,-70-17-16,89 17 16,-71-18-16,70 18 15,-88 0-15,53 0 16,-70 18-16,17-18 15,-53 0-15,1 0 16,-54 0 15,0-18-31,1 18 0,-36-17 16,18 17-16,-1 0 16,1 0-16,-18 0 15,-106-18-15,54 18 0,16 18 16,-17-18-16,1 0 15,-107 17 1,124-17-16,0 18 0,-1-18 0,-52 0 16,71 0-16,-36-18 15,71 18 1,17 0-16,36 0 16,52 18-1,-17-18-15,106 0 16,17 0-1,-70 0-15,106-18 16,-124 1-16,0 17 16,53 0-16,-88 0 15,0 17-15,18-17 16,-54 18-16,1-18 0</inkml:trace>
  <inkml:trace contextRef="#ctx0" brushRef="#br0" timeOffset="151721.0859">22049 14393 0,'17'0'0,"54"18"15,-54-18-15,36 35 16,-35-17-16,0 17 16,-18 0-16,-18 18 15,0-17-15,-17 34 16,17-35 0,1 18-16,-1-17 15,18 17 1,18-36-16,-1 19 0,1-36 15,17 17 1,-17-17-16,0 0 16</inkml:trace>
  <inkml:trace contextRef="#ctx0" brushRef="#br0" timeOffset="151871.9513">22066 14693 0,'88'0'16,"1"-17"0,-1-1-1,-18 0-15,-52 18 16</inkml:trace>
  <inkml:trace contextRef="#ctx0" brushRef="#br0" timeOffset="152146.5333">22578 14552 0,'17'0'16,"36"18"-1,18-36 1,-36 18-16,-17 0 0,-1 0 16,1 0-16</inkml:trace>
  <inkml:trace contextRef="#ctx0" brushRef="#br0" timeOffset="152282.3022">22595 14834 0,'53'0'16,"-17"0"0,34-35-16,-52 35 15,-1-18-15</inkml:trace>
  <inkml:trace contextRef="#ctx0" brushRef="#br0" timeOffset="152733.2407">23107 14623 0,'18'0'31,"35"0"-16,-18 0-15,18-18 16,-36 18-16,36-18 16,-35 18-16,0 0 15</inkml:trace>
  <inkml:trace contextRef="#ctx0" brushRef="#br0" timeOffset="153695.1513">23777 14393 0,'0'-17'0,"0"-19"15,0 19 1,0 52 15,0 36-15,0-18 0,0-1-16,0 37 15,0-36-15,0-18 0,18 35 16,0-34-1,-1-36-15,-17 17 0</inkml:trace>
  <inkml:trace contextRef="#ctx0" brushRef="#br0" timeOffset="153995.0317">24007 14570 0,'-18'35'16,"18"36"0,18-1-16,-1-35 15,18 1-15,1-1 0,34 0 16,-17-17 0,0-18-16,-18 0 0,1 0 0,52-35 15,-70-1 1,-1 19-16,-17-19 0,0 1 15,-17-35-15,-1 17 16,-17 17-16,-1 1 0,-52 0 16,18 17-16,17 1 15,0 17-15,0 0 16</inkml:trace>
  <inkml:trace contextRef="#ctx0" brushRef="#br0" timeOffset="155258.1776">8555 9878 0,'0'17'15,"0"19"-15,0-1 16,18 36-16,-18-36 15,0 53-15,0-53 16,17 1-16,-17 16 16,18-34-16,-18 17 15,0-52 1</inkml:trace>
  <inkml:trace contextRef="#ctx0" brushRef="#br0" timeOffset="155618.8914">8255 10248 0,'0'-17'16,"18"-1"15,17-35-16,-17 35-15,-1-17 16,1 0-16,17 0 0,-17-1 16,17-34-16,-17 34 15,-18 19-15,17-1 0,-17 1 16,18-1-16,-18 0 16,18 18-1,-1 18 1,1 17-16,0-17 0,-1-18 15,1 35 1,-1-17-16,19 17 16,-19-17-16,19 17 15,-1-17-15</inkml:trace>
  <inkml:trace contextRef="#ctx0" brushRef="#br0" timeOffset="156932.315">25788 14764 0,'-18'-18'16,"18"0"-1,-17 1-15,-1 17 16,1 17 0,-19 19-1,19-1-15,17 0 0,-18 18 16,18-35-1,18 0-15,-1-18 16,19 0 0,-19-18-16,18-17 15,-17 17-15,-18 0 0,18-17 16,-18 17-16,17 18 16,-17 18-16,18 35 15,-18 0 1,18 35-16,-1-53 15,1 54 1,0-54-16,-18-18 0,-18 36 16,0-53-16,1 18 15,-1-18-15,-35 0 16,18-18-16,-18-17 16,35 0-16,-35 0 15,36-1-15,-1-17 16,18 0-16,18 18 15</inkml:trace>
  <inkml:trace contextRef="#ctx0" brushRef="#br0" timeOffset="157159.7376">26106 14252 0,'0'18'16,"-18"0"-16,18-1 15,-18 71-15,18-35 16,0 53-16,0-53 16,0 0-16,18-18 0,0 18 15,-1-35-15,1 17 16,17-17-16,-17-1 0,-1 1 16,36-18-16,-35 0 15,0 0-15</inkml:trace>
  <inkml:trace contextRef="#ctx0" brushRef="#br0" timeOffset="157432.4492">26282 14411 0,'35'-18'16,"-17"18"-16,35 0 15,0 36-15,-36-19 16,1 19-16,0-19 0,-18 54 15,0-54 1,0 19-16,0-1 16,-18-17-16,18 17 15,0-18-15,18 1 0,-1 0 16,1-1-16,0-17 16,-1 0-16,18-17 15,-35-1-15,-17 0 16,-18 1-16</inkml:trace>
  <inkml:trace contextRef="#ctx0" brushRef="#br0" timeOffset="157561.8428">26300 14658 0,'17'0'15,"1"0"-15,35 0 16,-18 0-16,18-18 16,-18 18-16,18 0 0,-18-17 15,1 17-15,-19-18 16,19 0-16,-19 18 15</inkml:trace>
  <inkml:trace contextRef="#ctx0" brushRef="#br0" timeOffset="157767.6209">26652 14182 0,'36'0'16,"17"17"-16,-1 54 15,-34-36-15,35 71 16,-35 0 0,-18-53-16,0 35 15,-18-53-15,18-17 0,-18 17 16,1-35 0</inkml:trace>
  <inkml:trace contextRef="#ctx0" brushRef="#br0" timeOffset="158205.0361">27076 14552 0,'0'35'15,"17"-35"1,19 18-16,-1-36 15,-17 1-15,17-19 16,-35 19-16,35-36 16,-17 35-16,-1 1 15,-17-1-15,18 0 0,-18 36 32,0 35-17,18-35-15,-18 17 16,0 0-16,0-17 15,0-1-15,17 1 16,1-36 15,0-17-31,-1 17 16,1 1-16,17-36 16,-17 35-16,-1 18 15,1-17-15,0 17 0,-18-18 0,0 36 31,-18-1-31,0 1 16,18 0-16</inkml:trace>
  <inkml:trace contextRef="#ctx0" brushRef="#br0" timeOffset="158549.8359">27199 14746 0,'18'-18'15,"-1"1"1,1-1-16,0 1 16,-1-1-16,1 0 15,0-17 1,-1 35-16,1 18 16,-18 17-1,18-17 1,-18-1-16,17 18 0,1 1 15,-1-19-15,19 1 16,-19-18-16,19-18 16,-19 18-16,19-35 15,-36 0-15,17 0 16,-17 17 0,0-17-1,0 17-15,-17 18 0,-1 0 16</inkml:trace>
  <inkml:trace contextRef="#ctx0" brushRef="#br0" timeOffset="159256.7839">28046 14340 0,'-18'-17'15,"1"34"1,17 1-16,-18 0 16,0 17-16,18 0 0,0 18 15,0 18 1,18-18-16,0-18 0,34 18 16,-16-36-16,52 1 15,-53-18-15,36-18 16,-36 1-16,0-54 15,-17 36-15,-18-36 16,-18 36-16,-70-53 16,35 53-16,-53 17 15,53 0 1,-70 36-16</inkml:trace>
  <inkml:trace contextRef="#ctx0" brushRef="#br0" timeOffset="160796.2243">23283 15416 0,'0'-17'0,"0"-1"16,0 0 0,-17 18-1,-1 0-15,0 0 16,-17 18-16,18 0 16,-19-1-16,19 19 0,-1-19 15,18 36-15,0-17 16,18-1-1,17-35-15,18 17 16,0-17-16,17-35 16,-34 0-16,16-18 15,-52 18-15,18-36 16,-18 36-16,-18-53 16,1 52-16,-18-34 15,17 52-15,-35-17 16,35 35-1,18 18-15,0 17 16,18 18 0,35 35-16,-35-53 0,17 0 15,35 18 1,-34-17-16,-1-19 0,35 19 16,-52-19-1,0 1-15,-18 0 16</inkml:trace>
  <inkml:trace contextRef="#ctx0" brushRef="#br0" timeOffset="161003.0408">22807 15769 0,'71'0'16,"-18"0"-1,17-17-15,107-1 16,-89 0-16,18 18 16,-18-17-16,0-1 0,71 18 15,-106-18-15,-18 18 16,0 0-16</inkml:trace>
  <inkml:trace contextRef="#ctx0" brushRef="#br0" timeOffset="161458.641">23125 15981 0,'-36'17'16,"1"1"-16,0 17 16,17 18-16,18-17 15,0 34-15,18-52 16,-1-1-16,36-17 16,-17 0-16,-19 0 0,36-17 15,-35-18 1,-1 17-16,-17-35 15,18 18-15,-18-18 16,-18 17-16,18 1 0,-35-35 16,18 34-16,-1-17 15,0 53-15,1 0 16,-1 18-16,18 17 16,18 1-16,17 34 15,-17-52-15,34 52 16,-34-52-16,35 35 15,-18-35-15,1-1 16</inkml:trace>
  <inkml:trace contextRef="#ctx0" brushRef="#br0" timeOffset="161709.1807">23372 15963 0,'0'-17'0,"17"-1"15,1 18-15,35 0 16,-18 0 0,-17 18-16,-1-1 0,-17 1 15,0-1-15,0 19 16,0-19-16,0 1 16,0 17-16,-17-17 15,17 0-15,0-1 0,17-17 16,-34 0 15</inkml:trace>
  <inkml:trace contextRef="#ctx0" brushRef="#br0" timeOffset="161820.5619">23407 16122 0,'17'0'16,"1"0"-1,0-18-15,17 18 0,0 0 16,1-17-16,-1 17 15,0 0-15,18 0 0,-35-18 16</inkml:trace>
  <inkml:trace contextRef="#ctx0" brushRef="#br0" timeOffset="162282.2713">24112 15804 0,'18'-52'15,"-18"-1"1,-18 35-16,-17 0 16,17 18-16,1 18 15,-18 17-15,17 1 16,18-1-16,0 0 16,18 0-16,-1-17 15,18 0 1,-17-18-16,17 0 15,-17 0-15,0-18 16,-1 0-16,-17 36 31,0 35-15,18-18-16,0 36 16,-18-18-16,17 0 15,-17-18-15,18 0 16,-36-17-16,1-1 15,-1-17 1,-17-17 0,-1-18-16,19 17 15,-19-17-15,19-1 16,17 19-16,0-19 16,0 1-16,0 0 0,17-18 15</inkml:trace>
  <inkml:trace contextRef="#ctx0" brushRef="#br0" timeOffset="162449.3503">24359 15487 0,'0'18'0,"18"17"16,-18-17-16,0 52 16,0-35-16,18 36 15,-18-36-15,17 18 16,1-18-16,0-17 15,-1-18 1</inkml:trace>
  <inkml:trace contextRef="#ctx0" brushRef="#br0" timeOffset="162704.2922">24500 15699 0,'53'-18'16,"-17"18"-16,-19 0 15,1 0-15,17 18 16,-17-1-16,-18 19 16,0-19-16,-18 18 15,18-17-15,0 17 16,0-17-16,18 0 16,-1-1-1,1-17-15,0 0 16,-36 0 15</inkml:trace>
  <inkml:trace contextRef="#ctx0" brushRef="#br0" timeOffset="162772.6668">24642 15857 0,'0'-17'16</inkml:trace>
  <inkml:trace contextRef="#ctx0" brushRef="#br0" timeOffset="162970.9662">24747 15505 0,'36'70'16,"17"1"-1,-36-36-15,18 36 16,-17-1-16,0-35 15,-18-17-15,0 17 0,-36-17 16,19 0-16,-1-18 16</inkml:trace>
  <inkml:trace contextRef="#ctx0" brushRef="#br0" timeOffset="163590.3284">25629 15857 0,'0'-17'0,"18"-1"15,0 0-15,-18 1 16,17-18-16,19-1 16,-19 1-16,1 17 0,-1-17 15,1 17-15,17 1 16,-35-1-1,18 36-15,-18-1 16,18 54-16,-18-36 16,17 18-16,1-18 15,0-17-15,-1 0 16,1-18-16,17 0 16,0-18-1,-35 0-15,36-34 16,-36 34-16,17-17 15,-17 17-15,18 0 16,-36 18-16</inkml:trace>
  <inkml:trace contextRef="#ctx0" brushRef="#br0" timeOffset="163940.1776">25770 16016 0,'18'0'16,"-18"-18"-16,18 1 0,17-1 15,-35 1-15,18-1 16,-1 0 0,-17 36-1,0 0 1,18-1-1,0 1-15,-1-1 0,36 1 16,-18-18-16,18 0 16,-35 0-16,35 0 15,-36-18-15,19-17 16,-19 18-16,-17-19 16,0 19-16,0-19 15,0 19 1,-17-1-16,-1 0 15,0 18-15</inkml:trace>
  <inkml:trace contextRef="#ctx0" brushRef="#br0" timeOffset="165528.5773">26829 15646 0,'-18'0'0,"-17"0"15,0 17-15,-1 19 16,19-1-16,-19 35 16,36-34-16,0 52 15,18-35-15,35 0 16,-18-36-16,53 19 16,-35-36-1,71-18-15,-71 0 16,17-52-16,-52 52 15,-18-52-15,-18 34 16,-35-34-16,18 52 16,-53-35-1,53 53-15,-1-17 16,1 17-16,17 0 0,18 17 16,18 1-16,35 0 15</inkml:trace>
  <inkml:trace contextRef="#ctx0" brushRef="#br0" timeOffset="166030.4758">27570 15804 0,'-18'0'15,"18"18"-15,18 0 16,-1-18 0,1 17-1,0-17-15,-1-17 16,1 17-16,-18-18 16,-18 0-16,1 18 15</inkml:trace>
  <inkml:trace contextRef="#ctx0" brushRef="#br0" timeOffset="166420.1883">28081 15328 0,'0'-17'0,"0"34"15,-18 1 1,1 52-16,17-34 0,-18 17 16,18 70-16,0-70 15,18 18-15,-18-36 0,35 53 16,-17-35-16,35 0 16,-36-36-1,19 19-15,-19-36 16</inkml:trace>
  <inkml:trace contextRef="#ctx0" brushRef="#br0" timeOffset="166664.5523">28434 15505 0,'0'88'16,"0"0"-1,18-35-15,-1 17 16,1-34-16,-1-19 16,-17 1-16,18 0 0,0-18 15</inkml:trace>
  <inkml:trace contextRef="#ctx0" brushRef="#br0" timeOffset="166810.435">28716 15716 0,'0'-17'0,"35"17"16,-17 0-1,17-18 1,-17 18-16,0 0 15</inkml:trace>
  <inkml:trace contextRef="#ctx0" brushRef="#br0" timeOffset="167131.7924">29122 15610 0,'-18'18'0,"-17"35"15,35-18-15,0 36 16,18-54-16,17 36 16,-18-35-16,54 0 15,-53-18-15,-1 0 16,19 0-16,-19-18 15,-17 0-15,-17-17 16,17 0-16,-53-18 16,35 35-16,-17-17 15,17 17 1,-17-17-16</inkml:trace>
  <inkml:trace contextRef="#ctx0" brushRef="#br0" timeOffset="167354.2363">29298 15399 0,'53'17'16,"0"19"0,0 52-16,-35-35 15,35 35-15,-36-35 16,-17 0-16,18-18 0,-18 36 15,-18-36-15,-35 18 16,18-36-16,-36 19 16,36-19-16</inkml:trace>
  <inkml:trace contextRef="#ctx0" brushRef="#br0" timeOffset="167965.5219">30163 15734 0,'17'-18'15,"18"1"17,1-1-17,-19 0-15,1 18 0,0-17 16,-18-1-16,17 0 0,1 18 0,-36 18 47,18 0-32,0-1-15,0 1 16,18-18-16,35 0 16,-36 0-16,1-18 15,35 1 1,-35-1-16,-1 0 0,-17 1 15,0-1 1,-35 36 0</inkml:trace>
  <inkml:trace contextRef="#ctx0" brushRef="#br0" timeOffset="168286.8244">30233 15857 0,'18'0'16,"-1"0"0,19-17-1,-1-1-15,0 18 0,18-18 16,-35 1-16,-1 17 16,1 0-16,0 0 15,-18 17 1,-18 1-16,18 0 15,0-1 1,18-17 0,-1 0-1,1 0-15,0-17 16,-1 17-16,1-18 16,-1 18-16,19-18 15</inkml:trace>
  <inkml:trace contextRef="#ctx0" brushRef="#br0" timeOffset="168599.6793">31115 15487 0,'0'35'15,"0"1"-15,0 34 16,18-35-16,-1 1 16,1-19-16,35 36 15,-18-53-15,0 0 0,18 0 16,-17-17-16,-1-19 16,-35 1-1,18 0-15,-18-1 0,-36-34 16,19 35-16,-36-36 15,17 53-15,-34-35 16,17 36-16,-35-1 31</inkml:trace>
  <inkml:trace contextRef="#ctx0" brushRef="#br0" timeOffset="169777.7326">8996 9454 0,'0'-17'16,"-35"17"-1,17-18-15,-17 18 16,-1 0-16,-17-17 0,18 17 15,-88 0-15,52 0 16,1 0-16,-19 17 0,1 1 16,-88-1-16,105 1 15,1 0-15,-1-18 0,18 17 16,-53-17 0,71 0-16,17 0 15,36 0 1,53-17-1,-18 17-15,35-18 16,-18 18-16,71 0 16,-52-18-16,-1 18 15,106-17-15,-88 17 16,0-18-16,-1 18 0,89 0 16,-105 0-16,52 0 15,-106 0-15,18 0 16,-71 0-1,-35 0 1,0 18-16,-70-1 16,70 1-16,-106-18 15,89 0-15,-71 18 16,88-18-16,-71 0 16,89 0-16</inkml:trace>
  <inkml:trace contextRef="#ctx0" brushRef="#br0" timeOffset="171418.7805">21996 16951 0,'0'0'0,"17"0"0,19 0 16,-19-18-16,1 18 16,17 0-16,-17 0 0,17 18 15,-35 0-15,0 17 16,-18-17-16,1 17 15,-36 18-15,35-18 0,1-17 16,-1-1-16,0 19 16,18-19-16,0 1 15,18-1-15,0-17 16,52 0 0,-52 0-16,17 0 15,-17-17-15,-1-1 16</inkml:trace>
  <inkml:trace contextRef="#ctx0" brushRef="#br0" timeOffset="171590.0743">21960 17039 0,'18'0'0,"0"0"0,35-17 16,-36 17-16,19 0 15,-1-18-15,0 0 16,18 1 0</inkml:trace>
  <inkml:trace contextRef="#ctx0" brushRef="#br0" timeOffset="171846.4813">22437 17022 0,'17'0'16,"19"0"-16,17 0 15,17-18-15,-35 18 16,-17 0-16,0 0 0,-1 0 16</inkml:trace>
  <inkml:trace contextRef="#ctx0" brushRef="#br0" timeOffset="171968.5416">22472 17163 0,'35'0'15,"89"-36"1,-54 19 0</inkml:trace>
  <inkml:trace contextRef="#ctx0" brushRef="#br0" timeOffset="173076.3152">23372 16898 0,'0'-18'0,"-18"18"0,18-17 16,-18 17-1,1 0-15,-1 0 16,0 17-16,1 1 16,-1 0-16,18-1 0,-18 1 15,18 35-15,18-35 16,0 17-16,-1-18 0,36 19 15,35-19 1,-52-17-16,17 0 16,-18 0-16,35-17 15,-34-19-15,-1 19 0,-35-18 16,18-1-16,-18 1 0,-53-36 16,17 36-16,-52-35 15,35 34 1,-35 19-16,53 17 15,-36 0-15,54 17 16</inkml:trace>
  <inkml:trace contextRef="#ctx0" brushRef="#br0" timeOffset="175049.9003">25947 16951 0,'0'-18'31,"0"1"79,0-1-79,-18 18-15,1-18-1,-19 18-15,19 0 0,-36 0 16,35 18-16,-35 0 15,36-1-15,-19 36 16,36-35-16,0 17 16,0-17-16,0-1 0,18 19 15,52-1 1,-34-35-16,-1 0 0,53 0 16,-70-18-16,17 1 15,0-19-15,-17 19 16,-18-18-16,-18-1 15,18 19-15,-17-1 0,17 0 16,-18 1-16,0 17 16,18 17-1,0 1-15,18 53 16,-18-36-16,53 53 16,-35-53-16,35 53 15,-36-52-15,1 34 16,-1-34-16,-34 17 15,17-36-15,-53 1 16,18-18-16,-36 0 16,36-18-16,-36 1 15,36-1-15,-18 0 16,35 1 0,1-1-16,17 0 15,17 18 1</inkml:trace>
  <inkml:trace contextRef="#ctx0" brushRef="#br0" timeOffset="175367.1303">26476 16492 0,'-18'0'16,"18"18"-16,-17 35 15,17 0 1,0-18-16,-18 89 0,18-71 15,0 35-15,18-35 16,35-18 0,-36-17-16,19-1 15,-1-17-15,-18 0 0,19 0 0</inkml:trace>
  <inkml:trace contextRef="#ctx0" brushRef="#br0" timeOffset="175652.4028">26599 16704 0,'18'0'0,"0"18"15,17-1 1,-17 1-16,17 17 16,-35-17-16,0 0 15,18-1-15,-18 1 16,-18 17-16,0-17 15,18-1 1,0 1-16,18-18 16,0 0-16,-1 0 15,1 0-15,-1 0 16,1 0-16,-36 0 31</inkml:trace>
  <inkml:trace contextRef="#ctx0" brushRef="#br0" timeOffset="175784.1447">26635 16933 0,'17'-17'16,"1"-1"-16,35 0 15,-35 1-15,52-1 16,-35 1 0,-17 17-16,0-18 0,-1 18 15</inkml:trace>
  <inkml:trace contextRef="#ctx0" brushRef="#br0" timeOffset="175996.4152">26917 16492 0,'35'36'16,"-17"-19"-16,0 19 15,17 34 1,-35-17-16,17 0 0,-17 0 15,0-18-15,0 53 16,-17-70-16,-1 17 0,18-17 16,-17 0-16,-1-18 15</inkml:trace>
  <inkml:trace contextRef="#ctx0" brushRef="#br0" timeOffset="176529.2276">27305 16739 0,'18'0'31,"17"0"-31,0 0 16,0 0-16,1 0 16,-19-17-16,1 17 0</inkml:trace>
  <inkml:trace contextRef="#ctx0" brushRef="#br0" timeOffset="176657.0699">27270 16933 0,'35'0'16,"0"0"-16,53 0 16,-52 0-16,52-35 15,-70 35-15</inkml:trace>
  <inkml:trace contextRef="#ctx0" brushRef="#br0" timeOffset="177018.6243">28028 16387 0,'-17'17'0,"17"18"15,0 18 1,0-17-16,17-19 0,18 36 16,18-18-1,-35-17-15,-18 0 16,18 17-16,-36-17 16</inkml:trace>
  <inkml:trace contextRef="#ctx0" brushRef="#br0" timeOffset="177180.3289">27922 16775 0,'71'0'15,"-36"0"1,53-18-16,-35 18 16,18 0-16,35-18 15,-53 18-15,-18-17 0,-17 17 16,-1 0-16</inkml:trace>
  <inkml:trace contextRef="#ctx0" brushRef="#br0" timeOffset="177464.3098">28063 16933 0,'71'0'15,"-18"0"-15,-18 18 16,-17-18-16,0 18 0,-1-1 16,-17 19-16,-17-19 15,-1 1-15,-17 17 16,17-17-16,0-1 16,-17 19-16,35-19 0,0 1 0,0 0 15,35-1-15,1 1 16,-1-18-16,88 0 15,-52-18 1,-36 18-16,-35-17 0</inkml:trace>
  <inkml:trace contextRef="#ctx0" brushRef="#br0" timeOffset="178987.2707">12365 7832 0,'-18'0'0,"1"0"16,-1 0-16,0 0 15,1 17-15,17 1 16,0 17-1,0-17-15,0 0 0,17-1 16,1 18 0,0-35-16,17 0 0,-17 0 15,17-35-15,-18 18 16,-17-1-16,0 0 0,0-35 16,-17 36-16,-36-19 15,0 19 1,18 17-16,-1 0 15,1-18-15,17 18 0,-34 18 16,34-18-16,0 35 16,36-17-16,17 35 15,0-36-15,36 1 16,-18-18-16,35 0 16,-53 0-16,1-18 15,17 1-15,-36-1 16,-34 18-1,-1-18-15,-53 18 16,36 0-16,0 0 16,0 0-16,-1 0 0,-34 18 15,52 0 1,0-1-16,1 19 0,34-19 16,1 1-16,0-18 0,17 0 15,0 0-15,1 0 16,17 0-16,-18-18 15,-18 1-15,19-1 16,-36 0-16,-18 1 16,0-1-1,-17 0-15,-35 18 16,34 0-16,1 0 0,17 0 16,-17 0-16,0 36 15,35-19-15,0 1 0,0 0 16,0-1-16,17 1 0,36-1 15,-17-17 1,34 0-16,-52 0 16,17-17-16,-17-1 15,-1-17-15,-17 17 16,-35-17-16,18 17 16,-36-17-1,17 17-15,-52 1 16,70 17-16,-34 0 15,16 0 1,36 17-16,18 1 16,0 0-1,17-18-15,-18 0 0,1 0 16,0 0-16,-1 0 16,1 0-16,-36 0 15,1-18 1,-1 18-16,0-18 0,1 18 15,-1 0-15,1 18 16,17 0 0,17-1-16,1-17 15,-18 18-15</inkml:trace>
  <inkml:trace contextRef="#ctx0" brushRef="#br0" timeOffset="180361.3184">23178 17798 0,'-18'0'16,"18"-18"-1,-18 18 1,1 18 0,-1 17-1,0 0-15,1 0 0,17-17 0,0 53 16,0-54-16,17 1 16,1-18-16,53-18 15,-54 1-15,36-72 16,-35 37-16,-1-54 15,-17 53 1,0-88-16,0 70 16,-17-35-16,-1 53 15,0 0 1,1 53-16,-1 18 16,1 0-16,-1 70 15,18-17-15,18 70 16,-1-88-16,36 52 15,-18-52-15,36 0 16,-36-35-16,18-1 16,-35 1-16,17-18 15</inkml:trace>
  <inkml:trace contextRef="#ctx0" brushRef="#br0" timeOffset="180577.976">22701 18133 0,'36'17'15,"34"-17"1,89 0 0,35 0-16,-88 0 15,0-17-15,88 17 16,-53 0-1,-35 17-15,-71-17 16,-18 0-16</inkml:trace>
  <inkml:trace contextRef="#ctx0" brushRef="#br0" timeOffset="181001.1162">22983 18415 0,'-35'53'16,"18"-35"-16,-19 34 15,36-16-15,0-19 16,36 1-16,16 0 15,-16-18-15,-1-18 16,18 0-16,-18 1 0,1-1 16,-19 0-16,1-17 0,17-35 15,-35 34-15,-18-34 16,1 35-16,-18-18 16,17 35-16,-17 0 15,17 18 1,-17 18-16,35 0 15,0 70-15,0-53 16,17 71-16,1-71 16,53 36-1,-36-36-15,18 0 0,-18-35 16</inkml:trace>
  <inkml:trace contextRef="#ctx0" brushRef="#br0" timeOffset="181262.6446">23336 18344 0,'36'18'16,"-19"-18"-16,54 18 16,-36-18-16,18 17 15,-53 1-15,18 0 16,-18-1-16,-18 1 0,0 35 15,1-36 1,-1 1-16,0 17 16,1-17-16,17 0 15</inkml:trace>
  <inkml:trace contextRef="#ctx0" brushRef="#br0" timeOffset="181395.5951">23424 18574 0,'18'-18'16,"17"0"0,18 1-1,-35 17-15,17-18 0,0 18 0,18 0 16,-17 0-16,-19 0 16</inkml:trace>
  <inkml:trace contextRef="#ctx0" brushRef="#br0" timeOffset="181973.8118">23477 18591 0,'0'18'0,"18"0"16,17-18-1,-17 0-15,52 0 16,-34 0 0,-19 0-16</inkml:trace>
  <inkml:trace contextRef="#ctx0" brushRef="#br0" timeOffset="182542.8132">24412 18186 0,'0'-18'16,"-35"0"-1,0 36 1,17-18-16,-17 35 16,17-17-16,-17 35 15,35-35-15,0-1 16,17 1-16,19-1 15,-19-17-15,19 0 16,-19-17-16,19-1 16,-36 1-16,0-1 15,17 0-15,-17 36 32,0 52-17,18-17-15,17-17 0,0 52 16,-17-53-1,17 0-15,-17 36 0,-18-53 16,0-1-16,-35 1 16,-1 0-1,1-36-15,18 18 0,-1 0 16,-17-18-16,17 1 16,0-1-16,1 0 0,-1-17 15,18 0-15,0 17 16</inkml:trace>
  <inkml:trace contextRef="#ctx0" brushRef="#br0" timeOffset="182769.4992">24765 17886 0,'-18'0'16,"-17"53"-1,35 35 1,0-35-16,0 53 16,18-71-16,35 53 15,-18-70-15,-17 17 0,17-17 16,-18-1-16,1 1 0,0-18 16,-1 0-16</inkml:trace>
  <inkml:trace contextRef="#ctx0" brushRef="#br0" timeOffset="183325.1736">25012 18080 0,'35'18'16,"-17"-1"-1,-18 18 1,0-17-1,0 17-15,0 18 0,-18-35 16,18 0-16,18 17 16,0-18-16,-1 1 15,1-18-15,-1 0 16,1 0-16,-36-18 31,-17 1-15,18 17-16,-36-18 15,35 18-15,36 0 32,35-17-17,-36 17-15,36-18 16,-18 0-16,-17 18 16,-18-17-16,0-1 15,0 0-15,-18 1 0,1-36 16,17 18-16,-18-1 15,0 1-15,18 0 16,0-1-16,-17 1 0,17 17 16,17 18-16,1 0 0,0 0 15,52 53-15,-52-17 16,35 70-16,-18-54 16,-17 1-16,17 36 15,-17-37-15,-1 19 16,-17-53-16,0 17 15,-17-35-15</inkml:trace>
  <inkml:trace contextRef="#ctx0" brushRef="#br0" timeOffset="183527.301">25647 18062 0,'88'0'15,"0"0"-15,18 0 16,-71-17-16,-17 17 16</inkml:trace>
  <inkml:trace contextRef="#ctx0" brushRef="#br0" timeOffset="183648.6901">25735 18221 0,'71'18'15,"17"-18"-15,-53-18 0,36 18 16,-54-18 0,1 1-1</inkml:trace>
  <inkml:trace contextRef="#ctx0" brushRef="#br0" timeOffset="185198.8855">26811 17674 0,'0'-17'16,"18"-1"0,-1 18-16,-17 18 15,18-1 1,-18 36-16,0-35 16,18 52-1,-18-34-15,17 16 0,-17-16 16,18 17-1,-18-36-15,-18 1 16,18 0-16</inkml:trace>
  <inkml:trace contextRef="#ctx0" brushRef="#br0" timeOffset="185353.8436">26723 18062 0,'35'0'0,"-17"0"16,17 0-16,0 0 0,18 0 15,0-17-15,0 17 16,0-18-16,0 18 0,0-18 16,35 18-16,-70-17 15</inkml:trace>
  <inkml:trace contextRef="#ctx0" brushRef="#br0" timeOffset="185621.8844">26935 18203 0,'70'18'15,"-35"-18"-15,18 0 0,0 18 16,-17-1-16,-19 1 16,-34 17-1,-36 0-15,17-17 16,1 0-16,17-1 15,-17 19-15,18-19 0,34 1 16,1 0-16,52-18 16,-34 0-1,52-18-15,-53 18 16</inkml:trace>
  <inkml:trace contextRef="#ctx0" brushRef="#br0" timeOffset="185895.429">27675 17798 0,'-17'70'16,"-1"1"-1,18-18-15,0 53 16,0-54-16,18 1 0,-1 36 16,19-54-1,-19 0-15,1-17 16,0 17-16,17-17 0,-17-1 16</inkml:trace>
  <inkml:trace contextRef="#ctx0" brushRef="#br0" timeOffset="186161.1075">28046 17780 0,'0'88'16,"17"-17"0,19-1-16,-36-34 15,17 34 1,-17-35-16,18 18 0,-18-17 16,0-19-1,0 1-15</inkml:trace>
  <inkml:trace contextRef="#ctx0" brushRef="#br0" timeOffset="186316.4559">28328 18133 0,'18'0'0,"35"0"16,-18 0-16,-17 0 15,-1 0-15,1-18 0</inkml:trace>
  <inkml:trace contextRef="#ctx0" brushRef="#br0" timeOffset="186824.8214">28875 17762 0,'0'-17'15,"0"-1"-15,0 36 16,18-1 0,-18 19-16,17-1 15,-17 0-15,18 18 16,-1-35-16,-17 17 15,-17 18-15,-1-35 0</inkml:trace>
  <inkml:trace contextRef="#ctx0" brushRef="#br0" timeOffset="187000.8106">28769 18115 0,'71'0'15,"17"0"1,0-17 0,-35 17-16,0 0 0,35 0 15,-70 17-15</inkml:trace>
  <inkml:trace contextRef="#ctx0" brushRef="#br0" timeOffset="187268.4018">28998 18309 0,'36'18'16,"-1"-18"-16,-35 17 15,0 1-15,-18 17 16,-17 1-16,17-1 15,18-17-15,0 17 16,18 0 0,17-17-16,-17-18 0,52 0 15,-17 0 1,-17-18-16,-19-17 16</inkml:trace>
  <inkml:trace contextRef="#ctx0" brushRef="#br0" timeOffset="187496.0042">29422 17921 0,'17'106'16,"19"-18"-1,17 53-15,-36-53 16,-34-17 0,-1-53-16,-17 17 15,-1-17-15,1-1 16</inkml:trace>
  <inkml:trace contextRef="#ctx0" brushRef="#br0" timeOffset="188098.3803">29792 17939 0,'35'0'16,"-17"-18"-16,0 0 0,52-17 15,54 18 1,-107 17 0,1 0-16,0 0 0</inkml:trace>
  <inkml:trace contextRef="#ctx0" brushRef="#br0" timeOffset="188235.8762">29863 18133 0,'17'0'0,"71"0"16,-52-18-16,70-17 16,-71 17-16,35-17 15</inkml:trace>
  <inkml:trace contextRef="#ctx0" brushRef="#br0" timeOffset="188625.7262">30568 17004 0,'18'18'15,"-1"52"1,-17 18-1,18-17-15,0-18 16,-1 0-16,1-18 16,0-17-16,17 35 15,-35-36-15</inkml:trace>
  <inkml:trace contextRef="#ctx0" brushRef="#br0" timeOffset="188792.4882">30462 17692 0,'53'0'0,"53"-18"15,-53 18-15,0-17 16,18-1-16,-19 0 0,19-17 16,35 17-1,-89 18-15,1-17 0</inkml:trace>
  <inkml:trace contextRef="#ctx0" brushRef="#br0" timeOffset="189043.3989">30798 17745 0,'-18'35'16,"18"0"-16,-18 18 15,18-35-15,18 52 16,-18-52-16,53 35 16,-36-35-16,54-18 15,-36 0-15,53 0 16,-70 0-16,35-18 16,-35 0-16,-36 1 31</inkml:trace>
  <inkml:trace contextRef="#ctx0" brushRef="#br0" timeOffset="189203.111">30992 17921 0,'35'71'15,"-18"-1"1,1-17-16,0 18 15,-1-36-15,-17 0 0,0-17 16,-17 0-16</inkml:trace>
  <inkml:trace contextRef="#ctx0" brushRef="#br0" timeOffset="191606.567">11748 8502 0,'0'-18'16,"17"-17"-16,-17 17 15,18-17 1,-1 0-16,-17 17 0,18-17 15,17 0-15,-17-1 0,0 1 16,52-53-16,-17 35 16,-18 0-16,36-70 15,-18 52-15,-18 18 0,0 0 16,1 0-16,17-53 16,-36 71-16,19-35 15,-19 52-15,1-17 16,-1-18-16,1 18 15,0 17-15,-1-17 16,-17 17-16,18 0 0,0 1 0,-18-1 16,17 18-1,-17 18 32,0-1-31,-17-17-16,-1 36 15,0-1-15,1 0 0,-1 0 16,-17 1-16,-18 87 16,18-70-16,-1 0 0,1 18 15,0-19-15,-36 54 16,36-35-16,-36 35 16,36-53-16,17 0 15,-17-1-15,18-16 16,-1-1-16,0-17 15,1 17-15,-1-35 16,0 18 0,1-18-16,17 17 15,0-34 1,17-1 0,1-17-1,0 17-15,35-35 16,-18 18-16,-18 0 0,19-1 15,17-34-15,-18 17 16,35-35-16,-34 35 16,17 0-16,35-71 15,-53 71-15,36-35 16,-18 0 0,0 17-16,-53 54 15,17-1-15,-17 1 0,0-1 16,0 36 15,-17-1-15,-1 1-1</inkml:trace>
  <inkml:trace contextRef="#ctx0" brushRef="#br0" timeOffset="192256.6421">11959 8308 0,'-17'0'16,"34"0"15,1-35-15,-1 17-16,1-17 0,17-1 0,-17 1 16,53-71-16,-36 53 15,0 1-15,0-1 16,18-18-16,18-35 15,-36 53-15,0 18 0,-17 0 16,0 17-16,17-35 16,-35 36-16,18-1 0,-36 18 31,18 18-15</inkml:trace>
  <inkml:trace contextRef="#ctx0" brushRef="#br0" timeOffset="192790.2777">12136 8202 0,'0'-18'15,"35"-34"1,-18 16-16,54-70 15,-53 54-15,70-72 16,-53 71-16,36-53 16,-36 71-16,-17 0 15,17-1 1,-35 19-16,0 34 16,-35 19-1,-1-1-15</inkml:trace>
  <inkml:trace contextRef="#ctx0" brushRef="#br0" timeOffset="193034.3046">12118 8237 0,'0'0'0,"0"-17"0,18-19 15,-18 19 1,17-18-16,-17 17 15,18-17-15,17-1 16,-17 1-16,17 0 0,0 0 16,1-1-16,69-52 15,-69 35-15,52-35 16,-35 53-16,-36-1 16,19 1-16,-19 17 15,-34 18-15</inkml:trace>
  <inkml:trace contextRef="#ctx0" brushRef="#br0" timeOffset="193931.5758">11836 8484 0,'0'-17'15,"17"-1"1,-17 0 0,18 18-16,0-53 0,-1 18 15,19-35 1,-1 17-16,0-18 0,53-70 15,18-18 1,-35 71-16,-1 0 0,-17 0 16,35-53-16,-70 105 15,0 1-15,-1 17 0,-17 1 16,0-18 0,0 52-1,-17 1-15,-19 17 16,36-17-16</inkml:trace>
  <inkml:trace contextRef="#ctx0" brushRef="#br2" timeOffset="208367.104">3228 10442 0,'0'18'63,"18"17"-63,-18-17 16,0-1-16,0 19 15,0-1-15,-18 36 16,18-19-16,0 72 15,-18-54-15,18 89 16,0-71-16,-17 106 16,17-105-16,-18 87 15,18-88-15,0 89 16,0-89-16,0 106 16,0-106-1,18 0-15,-18 0 16,0 1-16,17 69 0,-17-87 15,0-1-15,0 72 16,0-89-16,0-1 0,18 54 16,-18-70-16,18 52 15,-18-53 1,0 0-16,17 1 0,-17-1 16,18 0-16,-18-17 0,17 17 15,-17-17-15,18-1 0,17 1 16,-17 0-1,0-18-15,-1 17 0,1-17 16,0 0-16,17 18 16,-17-18-16,17 0 15,-18 0 1,19 0 0,-19 0-16,1 0 0,35 0 15,-35-18-15,52 18 16,-35 0-1,1 0-15,52 0 0,-53 0 16,71 0 0,-53 0-16,70-17 15,-52 17-15,-18-18 16,17 18-16,1-18 0,-1 18 16,1-17-16,0 17 0,70 0 15,-71 0-15,71-18 16,-70 18-16,70 0 15,-70 0-15,70-18 16,-71 18-16,89-17 16,-88 17-16,70-18 15,-71 18-15,54 0 16,-54-18-16,36 18 16,-53-17-1,70-1-15,-70 1 16,0 17-16,-17-18 0,-1 18 15,35 0-15,-34 0 16,-1 0 0,-17 0-16,-1 0 15,1 0-15,0 0 16,-18 18-16,17-18 16,1 0-16,-1 0 15,-17-18 1,18 18-1,-18-18-15,0 1 16,0-1 0,0 0-16,0-17 15,0 17-15,0-17 16,0 0 0,18-18-16,-18 18 15,0-36-15,0 18 16,17-53-16,-17 53 15,0-88 1,18 53-16,0-71 16,-18 71-16,17 0 0,1 17 15,-18 1-15,35-71 16,-35 88-16,18-53 16,-1 36-16,1-36 15,-18 35-15,18-52 16,-18 52-16,17-52 15,-17 70-15,0-71 16,0 71-16,-17 18 16,-19-36-16,19 19 15,-1 34-15,1 0 16,-1 1-16,0-1 16,1 0-16,-1 18 15,0 0-15,18-17 16,-17 17-16,-1 0 47,0 0-32,1 0-15,-18 17 16,17-17-16,-17 0 0,-18 0 16,0 0-1,18-17-15,-18 17 0,0 0 16,-18-18-16,-52 18 15,34-18-15,19 18 0,-18-17 16,-106 17-16,105-18 16,-122 1-16,87-1 15,19 0-15,-125-17 16,124 0-16,-123-1 16,106 1-16,17 18 15,-141-1-15,123 0 16,1 18-16,-89 0 15,89 0-15,17 18 0,-106-18 16,124 0 0,-18 0-16,18 0 15,0 0-15,0 0 0,17 0 0</inkml:trace>
  <inkml:trace contextRef="#ctx0" brushRef="#br2" timeOffset="210268.9186">1199 12012 0,'0'-18'0,"0"1"16,0-1 0,-17 1-16,17-1 15,-18 18-15,-17-18 16,-18 1 0,18 17-16,17 0 15,-52 35-15,-1 35 16,53-34-16,1-1 15,17 71-15,17-71 16,19 18-16,69 53 16,-16-88-1,-54-18-15,0-18 16,36-35-16,-18-18 16,-36 36-16,1-53 15,-36 35-15,18 18 16,-17-1-16,-19-16 15,19 34 1,-1 18-16,18 18 16,0-1-16,18 89 15,-1-53-15,36 106 16,-17-89-16,-1 89 16,-18-71-16,1 36 15,-18-71-15,-18 35 16,1-53-16,-36 18 15,35-35-15,-35-1 16,18-17-16,-35 0 16,34-17-1,-17-19-15,36 19 16,-1-19-16,18 19 0,0-19 16</inkml:trace>
  <inkml:trace contextRef="#ctx0" brushRef="#br2" timeOffset="210724.9784">1323 11236 0,'0'18'47,"0"35"-32,0-18-15,0-18 0,0 19 0,0-1 16,0-17-16,0 17 16</inkml:trace>
  <inkml:trace contextRef="#ctx0" brushRef="#br2" timeOffset="211020.5408">1552 11324 0,'-17'53'15,"17"0"1,-18 106-1,0-53 1,18-1-16,0-69 16,18-1-16,-18 0 0,0 1 15,18 16-15,-18-16 16,35-19 0,-17-17-16,-1 0 0</inkml:trace>
  <inkml:trace contextRef="#ctx0" brushRef="#br2" timeOffset="211510.4701">1764 11642 0,'18'0'0,"-1"0"31,18 0-15,-17 0-16,0 0 15,-1 17 1,-17 1-16,0 0 15,0-1 1,0 1-16,0 17 16,0-17-16,0-1 15,0 19-15,0-19 16,0 1-16,0 17 16,0-17-16,0 0 15,0-1-15,18 1 16,0-1-1,-1 1 1,1 0-16,0-18 16,-1 17-16,1-17 15,-1 0-15</inkml:trace>
  <inkml:trace contextRef="#ctx0" brushRef="#br2" timeOffset="211693.6347">1782 11889 0,'35'-18'15,"0"0"1,-17 18-16,35-17 15,-36 17-15,1 0 0</inkml:trace>
  <inkml:trace contextRef="#ctx0" brushRef="#br2" timeOffset="211981.8444">2011 11359 0,'0'0'0,"35"18"0,18 35 15,-18-18-15,18 36 16,-35-18-16,0-18 16,-1 18-16,1 0 0,-1 0 15,-17 17-15,0-17 16,0-17-16,0-19 0,0 36 15,-17-35 1,-1 17-16,1-35 16,17 18-16</inkml:trace>
  <inkml:trace contextRef="#ctx0" brushRef="#br2" timeOffset="212305.1192">2505 11871 0,'17'0'16,"1"0"-1,0 0-15,17 0 16,-17 0 0,-1 0-16,18-18 0,-17 18 15</inkml:trace>
  <inkml:trace contextRef="#ctx0" brushRef="#br2" timeOffset="212449.7959">2575 12083 0,'36'0'15,"16"0"1,1 0-16,0-18 15</inkml:trace>
  <inkml:trace contextRef="#ctx0" brushRef="#br2" timeOffset="213718.2442">988 13458 0,'-18'-17'0,"36"17"62,35 35-46,0-35-16,88 0 16,-71-18-16,124 1 15,-88-1-15,0 1 16,0-1-16,0 0 0,88 18 15,-106 18-15,-18-18 16,36 18-16,-70-18 16</inkml:trace>
  <inkml:trace contextRef="#ctx0" brushRef="#br2" timeOffset="233408.7825">20655 9790 0,'0'-18'0,"0"0"16,0 1-16,-17-1 16,17 0-16,-18 1 15,0-1-15,1 18 16,-19 0-16,19 18 16,-19-1-16,-34 36 15,35-17-15,-1-1 16,19 18-16,17 17 15,0-34-15,17 17 16,1-53-16,52 17 16,-34-17-16,34-35 15,-34 0-15,-19 17 0,19-53 16,-36 36-16,17-18 16,-17 18-1,-17 17-15,-1-17 16,0 17-16,1 18 0,-1 18 15,0 0-15,18 35 16,0-18-16,36 35 16,-19-52-16,36 35 15,-18-35 1,18 35-16,-35-36 16,17 1-16,-17-1 15</inkml:trace>
  <inkml:trace contextRef="#ctx0" brushRef="#br2" timeOffset="233776.9657">21273 9684 0,'17'-18'32,"36"18"-17,-18 0-15,54-18 16,-72 18-16,36 0 16,-53 18-16</inkml:trace>
  <inkml:trace contextRef="#ctx0" brushRef="#br2" timeOffset="233897.7909">21325 9913 0,'53'0'0,"-35"0"16,53-18-16,-36 18 16,18-17-16</inkml:trace>
  <inkml:trace contextRef="#ctx0" brushRef="#br2" timeOffset="235223.8002">22437 9701 0,'0'-17'16,"-18"-1"-1,0 0 1,1 18-1,-19-17-15,19 17 16,-1 17-16,-17-17 0,-18 36 16,18 17-1,35-36-15,-18 19 0,18 17 16,18-36 0,-1 1-16,36-1 15,-17 1-15,-1-18 0,18 0 16,-18-18-16,0-17 15,-35 18-15,0-19 16,0 19-16,0-19 16,-17 19-1,-1-19-15,18 54 32,18 17-17,-1-17-15,19 35 16,-1-35-1,-17-1-15,17-17 0,18 35 16,-36-35-16,1 0 16</inkml:trace>
  <inkml:trace contextRef="#ctx0" brushRef="#br2" timeOffset="235868.7597">22490 9719 0,'-18'-18'16,"36"18"31,-1 36-32,1-19-15,17 72 16,0-1 0,-17-35-16,0 0 15,-18-1-15,17 37 16,-17-54-16,0 35 16,0-52-16,-17 0 0,-19-1 15,19-17-15,-36 0 16,18 0-16,-36-35 15,36 17-15,-18-17 16,35 35 0,1-35-16,17 17 15,17 18 1</inkml:trace>
  <inkml:trace contextRef="#ctx0" brushRef="#br2" timeOffset="236128.9483">22913 9313 0,'-35'0'15,"17"53"1,0-17-16,18 69 15,0-52-15,0 18 0,18-18 16,17 53-16,1-53 16,16-1-16,-16-16 15,17-19-15,-18-17 16,-17 0-16</inkml:trace>
  <inkml:trace contextRef="#ctx0" brushRef="#br2" timeOffset="236551.2387">23160 9578 0,'18'-18'16,"34"18"-1,-34 18-15,0-18 16,17 18-16,-17-18 0,-1 52 16,1-34-16,-18 35 15,0-35-15,-18 17 16,1-17-16,-1 17 15,18-17 1,0-1-16,0 1 16,35-1-1,-17-17-15,0 0 16,-1 0-16,1 0 16,-18-17-16,-18-1 15,1 1 1,-1-1-16,0 18 0,-17-35 15,-18-1 1,35 19-16,1-1 0,-1 0 16,36 18-1,17 0 1,0 0-16,18 0 16,-35 0-16,35-17 15,-18 17-15,0-36 16</inkml:trace>
  <inkml:trace contextRef="#ctx0" brushRef="#br2" timeOffset="236758.5196">23389 9402 0,'-17'-18'16,"34"18"0,1 18-1,35 17-15,-18-18 16,53 54-16,-53-18 15,18 17-15,-35 19 16,-18-54 0,0 36-16,-18-36 0,1-18 15,-19 19 1,19-19-16</inkml:trace>
  <inkml:trace contextRef="#ctx0" brushRef="#br2" timeOffset="236951.7666">23989 9631 0,'53'0'16,"-36"0"-16,1-18 15,-18 36-15</inkml:trace>
  <inkml:trace contextRef="#ctx0" brushRef="#br2" timeOffset="237063.729">23954 9825 0,'53'0'16,"17"-18"-1,-52 1-15</inkml:trace>
  <inkml:trace contextRef="#ctx0" brushRef="#br2" timeOffset="237725.2457">25418 9137 0,'0'0'0,"-18"18"0,18-1 16,0 1-16,18 17 16,-18-17-1,17 17-15,-17-17 0,18 17 16,0 18-16,-18-18 15,17-17-15,-17 17 0,0 18 16,0-18-16,-17-17 16,-19-18-16</inkml:trace>
  <inkml:trace contextRef="#ctx0" brushRef="#br2" timeOffset="237919.086">24765 9684 0,'53'17'0,"0"-17"16,106-17-16,-54 17 16,160-36-1,-106 19-15,0-1 0,158-17 16,-158 17-16,-36 1 0,36-1 16,-106 18-1,-35 0-15,-36 0 16</inkml:trace>
  <inkml:trace contextRef="#ctx0" brushRef="#br2" timeOffset="238170.5407">25083 10019 0,'-18'53'15,"18"17"-15,0-34 16,0 52 0,0-53-16,18 0 0,-18-17 15,17 17-15,-17-17 0,18-18 0,-18 18 16</inkml:trace>
  <inkml:trace contextRef="#ctx0" brushRef="#br2" timeOffset="238316.3055">25365 10072 0,'53'-18'16,"-36"18"-16,1 0 0,17 0 15</inkml:trace>
  <inkml:trace contextRef="#ctx0" brushRef="#br2" timeOffset="238492.4512">25453 9984 0,'-18'53'16,"18"-36"-1,0 18-15,0 1 0,0-19 16,18 19-16,-18 17 16,18-36-16,-18 1 0,17 17 15,1-35-15</inkml:trace>
  <inkml:trace contextRef="#ctx0" brushRef="#br2" timeOffset="238781.8799">25718 10178 0,'35'-18'0,"0"18"16,0-35-16,-17 35 16,0-18-16,-1-17 15,-34 17-15,-1 18 16,-17 0-16,17 0 15,0 0 1,1 18-16,-1-1 0,1 36 16,17-35-16,0 0 0,0 17 15,52 0-15,-34-17 16,17-1-16,1-17 0,34 18 16,-35-18-16,1-18 15</inkml:trace>
  <inkml:trace contextRef="#ctx0" brushRef="#br2" timeOffset="238937.3936">26053 10001 0,'35'-17'0,"0"17"16,0-18-1,-17 18-15</inkml:trace>
  <inkml:trace contextRef="#ctx0" brushRef="#br2" timeOffset="239254.6273">26441 9772 0,'35'18'0,"-17"-18"16,-18 35 0,0-17-16,0 17 15,0-18-15,0 19 16,-18-36-16,18 35 15,0-17 1,18-18-16,-1 17 16,1-17-16,0 0 0,-1-17 15,1 17-15,-18-18 16</inkml:trace>
  <inkml:trace contextRef="#ctx0" brushRef="#br2" timeOffset="239386.9828">26494 9931 0,'70'0'16,"18"0"-1,-17-18 1,-53 18-16,-1 0 16</inkml:trace>
  <inkml:trace contextRef="#ctx0" brushRef="#br2" timeOffset="240745.6915">8220 16686 0,'-18'0'16,"18"18"0,0 0-1,0 17 1,0-17-16,18 17 16,-1-17-16,19 17 15,17-18 1,-18 1-16,0-18 15,18 18-15,0-18 16,88 0-16,-53 0 0,-17 0 16,35 0-16,88 0 15,-88 0-15,-1 0 0,19 0 16,140 0 0,-105 0-16,0 0 0,176 0 15,-159 0-15,18-18 16,212 18-16,-194-18 15,194 18-15,-195-17 16,-17 17-16,18 0 16,-18 0-16,0 0 0,0 0 15,159 17-15,-195-17 16,1 18-16,-18-18 0,106 18 16,-53-18-1,-105 0-15,-1 0 16,35-18-16,1 0 15,-89 1-15,18-1 16,-18-17-16,-17 0 16,-18 17-16,0-17 15,0 17-15,-18 0 16</inkml:trace>
  <inkml:trace contextRef="#ctx0" brushRef="#br2" timeOffset="241640.8877">7091 17745 0,'17'0'15,"1"17"1,35-17 0,-18 0-16,-17 0 0,35 0 15,-35-17-15,-1 17 16,1 0-16,-18 17 0,-18-17 16</inkml:trace>
  <inkml:trace contextRef="#ctx0" brushRef="#br2" timeOffset="241768.765">7144 17974 0,'35'18'16,"36"-18"-1,-1-36 1,1 19-16,-36 17 16,-17 0-16</inkml:trace>
  <inkml:trace contextRef="#ctx0" brushRef="#br2" timeOffset="242420.4297">8996 17762 0,'-18'-17'16,"-17"-1"0,0 18-16,-1 0 15,1 0-15,0 18 0,17 17 16,-17 0-16,-18 53 15,35-52-15,1-1 0,17 0 16,0 1-16,17-1 16,1-17-16,17-18 15,1 0-15,-19 0 0,54-53 16,-36 17-16,0 1 16,1-36-16,-36 36 15,0-35-15,0 52 16,-18 0-16,0 18 15,1 36 1,34 34 0,19-35-16,16 36 15,1-36-15,36 1 16,-36-19-16,17 1 16,-35-18-16,1 0 15,-19 0-15,1-18 0</inkml:trace>
  <inkml:trace contextRef="#ctx0" brushRef="#br2" timeOffset="242885.3997">10195 17251 0,'-35'35'16,"0"36"-16,17 35 15,18 52 1,18-70-16,-1 36 16,19-54-16,17 19 15,-36-54-15,54 18 16,-54-53-16,19 18 16</inkml:trace>
  <inkml:trace contextRef="#ctx0" brushRef="#br2" timeOffset="243236.2277">10672 17357 0,'0'53'0,"0"0"15,17-1-15,-17 54 16,18-35-16,-1 17 15,1-35-15,-18-18 0,18 0 16,-1 18 0,-17-17-16,0-19 15</inkml:trace>
  <inkml:trace contextRef="#ctx0" brushRef="#br2" timeOffset="243697.7918">11148 17780 0,'0'18'16,"35"-18"-1,-17 17-15,35 1 16,-18-18-16,-17 0 15,17 0-15,-18 18 0</inkml:trace>
  <inkml:trace contextRef="#ctx0" brushRef="#br2" timeOffset="244127.3513">11783 17780 0,'-35'0'16,"-1"-18"-1,19 18-15,-1 0 16,-35 36-16,18 17 16,17-18-16,18 0 15,-18 18-15,54-18 16,-19-17-16,1 0 15,53-18 1,-18-18-16,-36 0 16,18 1-16,-35-19 0,18 1 15,-18 17 1,0 1-16,-18-18 0,1 17 16,-1 0-16,18 36 31,18 17-16,35 0 1,-18 1-16,18-1 16,-35-17-16,17 17 15,-18 0-15,1-17 16</inkml:trace>
  <inkml:trace contextRef="#ctx0" brushRef="#br2" timeOffset="244398.7448">11836 17127 0,'88'89'16,"-53"-54"-16,71 71 15,-18-18 1,-35-18-16,18 72 16,-54-72-16,-17 1 0,0 87 15,-35-87 1,17-18-16,-35 53 16,18-53-16,0-36 0</inkml:trace>
  <inkml:trace contextRef="#ctx0" brushRef="#br2" timeOffset="248103.0613">15752 16316 0,'-18'-18'0,"18"1"0,-18-1 16,18 36 0,0 70-1,18-35-15,0 17 16,-18 19-16,17 122 16,-17-87-16,0-1 0,0 159 15,-17-140 1,17 16-16,-18 107 15,18-177-15,18 0 0,-1 0 16,1-70-16,17-18 16,-17-18-16</inkml:trace>
  <inkml:trace contextRef="#ctx0" brushRef="#br2" timeOffset="248842.1691">16334 16880 0,'-36'-35'16,"19"35"-16,-1-17 0,-17-1 15,17 18-15,-17 18 16,17 17-16,1-18 15,-1 54-15,18-36 16,0 1-16,18 16 16,-1-34-16,1 0 0,17-18 15,18-18-15,-35 18 16,-1-18-16,1 1 16,0-36-16,-1 35 15,-17-17-15,-17 17 16,-1 36-1,18 53 1,0-19-16,0 1 0,18 0 16,-18 0-16,17 0 15,-17 0-15,18-18 16,-18 1-16,0-19 0,-18 19 16,18-19-16,-35-17 15,17 0-15,-35-35 16,36 17-16,-18-35 15,17 18-15,0-18 16,18 18-16</inkml:trace>
  <inkml:trace contextRef="#ctx0" brushRef="#br2" timeOffset="249097.2888">16422 16351 0,'0'36'15,"-18"34"-15,18-35 16,0 36-16,0-36 15,0-17-15,18-1 0,-1 19 16,1-36-16,17 0 16</inkml:trace>
  <inkml:trace contextRef="#ctx0" brushRef="#br2" timeOffset="249332.0309">16669 16369 0,'-18'18'0,"18"17"15,-18-18-15,18 72 16,-17 34 0,17-70-16,0 0 0,0 0 15,17 0-15,1-18 0,0 0 16,17 18-16,-17-53 15,-1 18-15,19-18 16,-19 0-16</inkml:trace>
  <inkml:trace contextRef="#ctx0" brushRef="#br2" timeOffset="249637.4833">16757 16633 0,'35'0'16,"-17"18"-16,17-18 16,36 0-16,-36 0 15,18 0-15,-35 0 16,-18 18-16,17 17 16,-17-17-16,-35 52 15,35-52-15,-35 35 16,35-36-16,-18 19 15,18-19-15,18 1 16,-1 0-16,1-18 16,0 0-16,-1 0 0,18 0 15,1 0 1</inkml:trace>
  <inkml:trace contextRef="#ctx0" brushRef="#br2" timeOffset="249760.1041">16845 16828 0,'35'-36'0,"1"19"15,-19 17-15,19-18 0,-19 18 16,19-18-16,-19 18 16</inkml:trace>
  <inkml:trace contextRef="#ctx0" brushRef="#br2" timeOffset="249982.3413">17145 16334 0,'53'88'16,"-35"-53"-16,17 36 15,-18-18-15,1 70 16,0-70-16,-18 0 15,0 0-15,-18 17 16,18-34-16,-18-19 0,18 19 16</inkml:trace>
  <inkml:trace contextRef="#ctx0" brushRef="#br2" timeOffset="250161.609">17498 16739 0,'0'0'0,"17"0"15,19 0 1,-1 0-16,-17 0 0,17 0 16,-17 0-16,-18 18 15</inkml:trace>
  <inkml:trace contextRef="#ctx0" brushRef="#br2" timeOffset="250271.5987">17551 16863 0,'0'17'16,"17"-17"-1,19 18 1,-1-18-16,0 0 0,0 0 16,-17 0-16,17-18 0</inkml:trace>
  <inkml:trace contextRef="#ctx0" brushRef="#br2" timeOffset="251017.5664">18344 16686 0,'18'-17'15,"-18"-1"1,-18 18 0,1 18-1,-1-1-15,-17 54 16,35-18-16,-18 0 15,18-18-15,0 0 16,18-17-16,17 0 16,0-18-16,-17-18 15,35 0 1,-35-17-16,-1 17 0,-17-34 16,0 34-1,0-17-15,0 17 0,0 0 16,-17 1-16,34 34 15,-17 36 1,18-35-16,0 17 16,34 18-16,-34-35 15,17-1-15,1-17 0,17 18 16,-36-18 0,1 0-16</inkml:trace>
  <inkml:trace contextRef="#ctx0" brushRef="#br2" timeOffset="251261.6374">18768 16334 0,'-18'105'16,"1"1"-1,34 18 1,-17-54-16,18-17 0,52 35 16,-17-17-1,-35-53-15,35 17 16,-36-35-16,1 0 0</inkml:trace>
  <inkml:trace contextRef="#ctx0" brushRef="#br2" timeOffset="251483.392">19050 16475 0,'18'53'15,"-1"-18"1,1 35-16,0-34 15,-1 70-15,-17-53 16,18-18-16,-1 0 0,1 0 16,0 1-16,-1-19 15</inkml:trace>
  <inkml:trace contextRef="#ctx0" brushRef="#br2" timeOffset="251646.9859">19403 16828 0,'0'0'0,"17"0"0,1 0 0,35 0 16,-18 0-16,1-18 16</inkml:trace>
  <inkml:trace contextRef="#ctx0" brushRef="#br2" timeOffset="252023.1964">19861 16757 0,'-17'0'16,"-36"88"-1,35-35 1,1 18 0,34-18-16,1-36 15,17 1-15,-17-18 16,17-18-16,-17 1 16,17-19-16,-17 19 15,-1-36 1,-17 17-16,0 1 15,0 18-15,0 34 32,18 36-32,0-35 15,-1-1-15,1 19 16,-1-19-16,1 1 16,17 0-16,-17-1 0</inkml:trace>
  <inkml:trace contextRef="#ctx0" brushRef="#br2" timeOffset="252279.6354">20108 16369 0,'71'88'15,"-1"18"1,19 0 0,-54-53-16,0 0 0,18 70 15,-53-17 1,-18-53-16,-70 88 16,53-88-16,-18 0 15</inkml:trace>
  <inkml:trace contextRef="#ctx0" brushRef="#br2" timeOffset="257684.9788">2152 10672 0,'18'0'0,"-1"0"16,-17-18 15,0 0-16,-35 1 1,17-1-16,-52 0 16,17 1-16,0 17 0,-18 0 15,1 0-15,-18 0 16,-18 0-16,18 17 0,-18-17 16,0 0-16,18 0 0,-106 0 15,106 0-15,-89 18 16,89 0-1,17 17-15,-70 18 16,88-18-16,-52 36 0,52-54 16,0 19-1,53-19-15,-18 1 16,18-1-16,0 1 0,18-18 16,-1 35-1,1 1-15,17 17 16,1-18-16,-1 71 15,0 17 1,-17-52-16,-1-1 0,1 107 16,0 17-1,-1-88-15,36 246 16,-35-246-16,17 106 16,-35-124-1,18 71-15,-18-89 16,17 36-1,-17-53-15,0-18 0,18 36 16,0-36-16,-1 0 16,-17 1-16,18-19 15,0 1-15,17 0 16,-18-18-16,19 17 0,-1-17 16,36 18-16,-18 0 15,-1-18-15,1 0 16,0 17-16,53-17 15,-35 0-15,-1 0 0,18 0 16,89 0-16,-71 0 16,-1 0-16,1 18 0,0-18 15,-18 0-15,106-18 16,-105 1-16,69-19 16,-87 19-16,-18-1 15,17 0-15,-52 18 16,0-17-1,-36 17-15,-35-18 16,35 0 0,-35-17-16,36 35 15,-1-35-15,1 17 0,17-17 16,0 0-16,17-89 16,18 1-1,1-36 1,-19 71-16,1 0 0,0-106 15,-18-53 1,0 123-16,-36-317 16,19 282-16,-19-123 15,36 176-15,-17-70 16,17 123 0,-18 0-1,1 36-15,-1 17 16,0 0-16,18 17 15,-17-17 1,-1 18-16,0-18 16,1 0-16,-36 0 15,18 0-15,-1 0 16,-17 0-16,-70 0 16,35 0-16,-106 0 15,88 0-15,-53 17 16,89 1-16,34 0 15</inkml:trace>
  <inkml:trace contextRef="#ctx0" brushRef="#br2" timeOffset="258454.0355">9313 17110 0,'18'0'31,"0"0"-31</inkml:trace>
  <inkml:trace contextRef="#ctx0" brushRef="#br2" timeOffset="259654.1361">9490 17057 0,'0'-18'16,"0"1"15,-36-1-15,19 18-16,-1-18 0,-17 18 0,-53-17 16,52 17-1,-16 0-15,-19 0 0,-53 0 16,54 0-16,-89-18 15,89 18-15,-71 18 16,70-1-16,-35 19 16,53-1-16,-35 18 15,70-18 1,-17 18-16,35-18 16,18 18-16,-1-18 15,1 18-15,0-17 16,35 52-1,-36-18-15,18 89 16,-17-88-16,17 87 16,-17-87-16,0 70 15,-18-88-15,0 53 16,0-53-16,0 35 16,-18-70-16,18 17 15,0-18-15,0 1 16,0 0-16,0-1 15,18-17 1,-1 18-16,54-18 16,-53 0-16,87 0 15,-52 18 1,53-18-16,-35 0 16,87 17-16,-87-17 15,105 0-15,-87 18 16,105-18-1,-71 0-15,-17 0 0,141 0 16,-124 0-16,1 0 16,17 0-16,-18 0 0,18 0 15,124 18-15,-141-18 16,-1 0-16,18 0 0,88 0 16,-105 0-1,-18-18-15,105 0 16,-122 18-16,69-35 15,-87 17-15,-18 1 0,-18-1 16,0 0-16,18-34 16,-35 16-16,-18 1 15,0 0-15,0-53 16,0-18-16,-18 53 16,1-71-16,-1 36 15,0-53 1,18 70-16,-17 1 15,17-1-15,0 18 0,0-17 16,17 35-16,1-36 16,-18 53-16,18-17 0,-1 0 15,1 0 1,0 17-16,17-35 16,-35 35-16,17 1 0,-17-19 15,0 19-15,0-1 16,0 1-16,-17 17 0,17-18 15,-18 18-15,1 0 16,-1 0-16,0 0 0,-17 0 16,-18-18-1,-17 18-15,34-17 16,-70-1-16,53 18 16,1-18-16,-90 1 15,72 17-15,-18 0 0,-89-18 16,71 18-1,1 0-15,-142 0 16,106 0-16,-177 0 16,159 0-16,-193 0 15,158 0-15,-177 0 16,195 18-16,-195-1 16,177-17-16,18 18 15</inkml:trace>
  <inkml:trace contextRef="#ctx0" brushRef="#br2" timeOffset="271103.7598">18468 17304 0,'-18'17'15,"18"1"1,0 17 0,0-17-16,0 17 15,0 1-15,0 52 16,0-18-16,-17 36 16,17-35-16,0 17 15,-18-53-15,18 0 16,0-17-16,0 17 15,0-17-15,0 0 16,0-1 0,18-17-16,-18-17 15</inkml:trace>
  <inkml:trace contextRef="#ctx0" brushRef="#br2" timeOffset="271576.6101">18274 17604 0,'-18'0'16,"18"-18"31,18 18-31,0-35-1,-1-1-15,18-16 16,-17 34-16,17-35 15,-17 35-15,0-35 16,-1 36-16,1-19 16,0 36-16,-18-17 15,17 17-15,-17 17 16,18 1-16,-18 17 16,0-17-16,17 0 0,1-1 15,-18 1-15,18 0 16,35 17-16,-36-17 15,19 34-15,-19-34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11:54.1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7602 12435 0,'-17'0'0,"-1"-17"16,0 17-16,-17-18 16,18 18-1,-36 0-15,35 0 16,-17 35-16,17-17 15,0 53-15,18-18 16,18 35-16,0-53 16,35 18-1,-18-35-15,35-1 16,-52-17-16,53-53 16,-36 18-16,0-53 15,-17 35-15,-18-71 16,0 36-16,-18-71 15,1 71-15,-54-106 16,36 124-16,-36-54 16,36 89-16,-18 0 15,35 35-15,1 53 16,17 0-16,17 88 16,19-53-1,34 106-15,-17-106 16,35 71-16,-52-106 15,52 70-15,-53-88 16,18 54-16,-35-72 16,-1 36-1,1-18-15,-18-17 16</inkml:trace>
  <inkml:trace contextRef="#ctx0" brushRef="#br0" timeOffset="273.9278">6756 13176 0,'123'0'0,"36"18"15,-89-18 1,125 0-16,-90 0 16,1 0-16,88 0 15,-106 0-15,71-18 16,-88 18-16,17 0 16,-70 18-16</inkml:trace>
  <inkml:trace contextRef="#ctx0" brushRef="#br0" timeOffset="716.8422">7108 13776 0,'-35'71'0,"35"-54"16,-17 54 0,17-54-16,17 1 0,18 0 15,1-18-15,17-18 16,-36 0-16,19-17 15,-19-18-15,1 18 0,0-89 16,-1 54-16,-34-71 16,-1 70-16,-35-52 15,18 87-15,-1 19 16,36 52 0,-17 71-1,34-53-15,-17 17 0,18 1 16,0 0-16,-1-1 0,19 1 15,34 17 1,-35-53-16,36 0 16</inkml:trace>
  <inkml:trace contextRef="#ctx0" brushRef="#br0" timeOffset="1033.4431">7585 13476 0,'70'18'15,"1"-18"1,-54 0-16,36 17 16,-35 1-16,0-18 0,-18 53 15,-18-18 1,0 1-16,1 34 0,-1-17 15,18-18-15,0 36 16,18-36-16,-18 0 16,17-17-16,36 17 15,-35-17-15,35-18 16,-35 0-16,-1 0 16,1-18-16,-36 1 15</inkml:trace>
  <inkml:trace contextRef="#ctx0" brushRef="#br0" timeOffset="1173.784">7532 13917 0,'70'0'0,"-34"0"16,52-18-16,-35 1 15,17-1-15,-34 18 16</inkml:trace>
  <inkml:trace contextRef="#ctx0" brushRef="#br0" timeOffset="2302.4811">9049 12876 0,'-18'0'0,"-35"0"16,36 0 0,-72 36-16,54-1 15,0 0-15,0 36 16,17-36-16,18-17 0,0 17 15,18-17 1,34-36 0,-34 18-16,17-18 0,1-17 15,-1 17-15,-17 1 16,-1-18-16,1 35 16,-1 17-16,19 54 15,-19-18-15,36 35 16,-35-35-1,0 0-15,-18-18 16,17 0-16,-17 0 0,18 1 16,-36-19-16,1-17 15,-19 0-15,-17 0 16,18-17-16,-18-36 16,36 35-16,-19-35 15,19 36-15,17-36 16</inkml:trace>
  <inkml:trace contextRef="#ctx0" brushRef="#br0" timeOffset="2568.4432">9472 12400 0,'-18'18'16,"1"-1"-16,-18 54 16,35-18-16,-18 0 0,18 88 15,0-71 1,0 19-16,35 34 16,-17-52-16,17-18 0,18 17 15,-18-52-15,53-1 16,-70-17-16,35 0 15</inkml:trace>
  <inkml:trace contextRef="#ctx0" brushRef="#br0" timeOffset="2874.7291">9684 12823 0,'17'18'0,"1"0"15,17-1 1,-17 1-16,0-18 0,-1 18 16,19-1-16,-19 1 15,-17 0 1,0-1-16,0 19 16,0-19-16,0 1 15,0 35-15,0-36 16,0 1-16,18 0 15,-1-1 1,1-17-16,0 0 0,17 18 16,-17-18-1,-18-18 1</inkml:trace>
  <inkml:trace contextRef="#ctx0" brushRef="#br0" timeOffset="3020.8132">9737 13106 0,'35'0'16,"18"0"-1,0 0-15,-18 0 16,89-36 0,-107 36-16</inkml:trace>
  <inkml:trace contextRef="#ctx0" brushRef="#br0" timeOffset="3258.1945">10054 12471 0,'71'88'16,"-1"18"-16,1 17 15,-36-70-15,0 71 16,-17-19 0,-18-52-16,0-17 0,-18 17 15,1-18-15,-1 0 16,-17 0-16,0-17 16</inkml:trace>
  <inkml:trace contextRef="#ctx0" brushRef="#br0" timeOffset="3770.1528">11307 12753 0,'17'18'16,"54"-18"0,17 0-1,-53-18-15,53 18 16,-70 0-16,35 18 16</inkml:trace>
  <inkml:trace contextRef="#ctx0" brushRef="#br0" timeOffset="3903.3515">11342 12965 0,'0'17'15,"53"1"-15,-18-18 16,36-18-16,-19 18 16,19-17-1</inkml:trace>
  <inkml:trace contextRef="#ctx0" brushRef="#br0" timeOffset="4376.6458">12771 12506 0,'-36'0'16,"1"35"0,0-17-16,-1 35 15,19-18-15,17 0 0,0-17 16,0 0-16,17 17 0,19-17 16,-19-1-16,19 1 0,17 17 15,-18-17-15,0-1 16,-17 1-1,-36-18 1,0 18-16,-52-18 16,17 17-16,18-17 15,-1 0-15,19 0 16</inkml:trace>
  <inkml:trace contextRef="#ctx0" brushRef="#br0" timeOffset="4570.0742">13000 12294 0,'0'89'16,"0"34"-1,0-70-15,0 88 16,18-70-16,-1-19 0,1 1 15,17 18-15</inkml:trace>
  <inkml:trace contextRef="#ctx0" brushRef="#br0" timeOffset="4810.3574">13264 12912 0,'0'35'15,"36"18"-15,-19-53 0,36 18 16,-35-18-16,0 0 16,17 0-16,-18-18 15,-17 0-15,0 1 16,-17-36-16,-18 17 16,17 19-16,-17-1 15,17 0-15</inkml:trace>
  <inkml:trace contextRef="#ctx0" brushRef="#br0" timeOffset="5142.9802">13670 12876 0,'-35'0'16,"0"0"-1,35 36 1,0-1-16,35-17 16,0-1-16,0-17 15,18-17 1,-35-19 0,-18 1-1,-18 0 1,1 17-16,17 0 15,-18 18 1,18 18-16,0 0 0,0-1 16,0 1-16,0 0 15,18-1 1,-18 1-16,17-18 16,-17 18-16</inkml:trace>
  <inkml:trace contextRef="#ctx0" brushRef="#br0" timeOffset="5887.9421">13564 12876 0,'0'18'16,"18"17"0,0 36-1,-18-18-15,17 53 16,1-18-16,-18-53 16,0 0-16,0 1 15,0-72 1,0 1-16,0 0 15,-18-71-15,1 53 16,17 0-16,-18 0 16,18 0-16,18-70 15,-1 70-15,1 18 0,17-1 16,36 19-16,-36 17 16,18 17-1,-35 1-15,-1 53 16,-34-1-16,-1-35 15,0-17-15,-52 17 16,34-35-16,1 18 0,-18-18 16,36 0-1,-1-18-15,36 18 16,-1 0-16,36 0 16</inkml:trace>
  <inkml:trace contextRef="#ctx0" brushRef="#br0" timeOffset="6261.8955">13988 12806 0,'0'17'15,"35"1"-15,-17-18 16,34-18-16,-16 18 16,17-35-16,-36 18 15,-17-1-15,0 0 16,-35 1 0,17 17-16,-52 0 15,52 0-15,-35 35 16,36 0-16,17 18 15,0-18-15,53 18 16,-18-35-16,0 0 16,53-1-16,-35-17 15,-17 0-15,-19-17 0,1 17 16,-1 0-16,-17-18 16</inkml:trace>
  <inkml:trace contextRef="#ctx0" brushRef="#br0" timeOffset="7013.1439">15787 12700 0,'-53'0'16,"-18"18"-1,18 17-15,36 35 16,17-52-1,35 17-15,-17-17 16,52-18-16,-17 0 16,18-18-1,-36 18-15,0-17 0,-17-1 16,0-17-16,-18 17 16,-18 18-1,0 0-15,1 0 16,34-17-1,19-19 1,-1 19-16,18-54 16,-36 36-16,19-53 15,-19 35-15,1-53 16,-18 35-16,-35-35 16,17 71-16,-17 0 15,17 53 1,0 70-16,18-18 15,0 124-15,0-70 16,0 123-16,18-124 16,17 54-1,1-124-15,17 35 16,-36-71-16,19 1 16,-19-36-16,-17-35 15,0 18-15,-17-53 16,-1 35-16,-17-53 15,17 71-15,-17-36 16,35 54-16,17-1 16,1 0-16,17 18 15,-17 0-15,52 0 16,-52 0-16</inkml:trace>
  <inkml:trace contextRef="#ctx0" brushRef="#br0" timeOffset="7623.8571">17374 12665 0,'0'-18'15,"-17"18"1,-1 0-16,-17 35 15,17-17-15,0 17 16,1 1-16,-1 34 16,18-35-16,0 1 15,18-19-15,-1 1 0,1-18 16,17-18-16,1 1 16,-1-19-16,-17 1 15,-1 0-15,1 17 0,-18-17 16,0 0-16,0 52 31,18 36-15,-18 0-16,17 0 0,1 18 15,-1-18-15,19 70 16,-19-70-16,1 0 0,-18 0 16,0 0-1,0-36-15,-18 1 0,-17-18 16,0 0-1,0 0-15,-36-35 0,36 17 16,-1 0-16,-17-17 16,36 17-16,-1-17 15,18 0-15,0 0 16</inkml:trace>
  <inkml:trace contextRef="#ctx0" brushRef="#br0" timeOffset="7885.7486">18027 12136 0,'-35'-53'16,"-18"53"-1,35 17-15,-17 71 16,17-35-16,1 36 15,17-19-15,0 124 0,0-106 16,35 36-16,-18-89 16,19 0-1,17 1-15,-18-36 0,18 17 16,-18-34-16,-17-1 16</inkml:trace>
  <inkml:trace contextRef="#ctx0" brushRef="#br0" timeOffset="8147.98">18168 12506 0,'35'0'16,"18"18"-1,18-1 1,-36-17-16,18 36 16,-35-19-16,-1 18 0,-17-17 15,0 35-15,-17-18 16,-1 18-16,0-18 15,18 1-15,0-19 16,18 1 0,0-18-16,35 0 15,-36 0-15,1-18 16,-18 1 0</inkml:trace>
  <inkml:trace contextRef="#ctx0" brushRef="#br0" timeOffset="8270.7797">18274 12823 0,'18'0'16,"17"0"-1,0-17-15,0 17 16,1-18-16,-19 18 0,54-35 16</inkml:trace>
  <inkml:trace contextRef="#ctx0" brushRef="#br0" timeOffset="8480.4008">18556 12065 0,'88'106'16,"1"17"-16,-54-70 15,35 71-15,-34-54 0,-19-17 16,-17-18-16,0 54 15,-17-54-15,-1-17 16,-53 34-16,36-16 16,0-19-16,0 1 0</inkml:trace>
  <inkml:trace contextRef="#ctx0" brushRef="#br0" timeOffset="9286.4668">20144 12718 0,'0'-36'15,"-18"1"-15,-17 17 32,-18 36-32,18 17 15,-18 54 1,35-54-16,36 0 15,-1-17 1,36-18 0,0-18-16,-35 0 15,-1 1-15,1-1 0,0 1 16,-18-1-16,17 18 31,-17 35-31,18-35 16,-18 18-16,18-18 0,-1 17 15,36-34-15,-18-1 16,18-35 0,-35 36-16,35-72 15,-53 37-15,17-37 16,-17 36-16,0-70 16,0 70-16,-17-53 15,17 89-15,-18-19 16,1 54-1,17 70-15,-18-17 16,18 17-16,0 0 0,18 0 16,-1 89-1,36-72-15,-18-69 16,1-1-16,-19-17 0,1-18 16,-18-18-1,-18 0-15</inkml:trace>
  <inkml:trace contextRef="#ctx0" brushRef="#br0" timeOffset="9421.0404">20285 12541 0,'17'0'0,"36"0"16,18 18-16,-1-18 16,-34 18-16,-1-18 15,0 0-15,-17 17 16</inkml:trace>
  <inkml:trace contextRef="#ctx0" brushRef="#br0" timeOffset="9904.5024">21678 12365 0,'0'-18'16,"35"18"0,36 18-1,-36-18-15,18 0 16,-17 18-16,34 17 0,-35-18 16,-35 1-16,18 35 15,-18-35-15,-18 35 16,1-18-16,-1-18 15,0 54 1,18-53-16,18-1 16,17 1-1,1-18 1,-19 0-16,1 0 16,-36 0-16,-17 0 15</inkml:trace>
  <inkml:trace contextRef="#ctx0" brushRef="#br0" timeOffset="10032.2538">21661 12559 0,'52'0'15,"1"0"-15,0 18 0,88-18 16,-52 0-16,-19 0 16,36 0-16,-71 0 15</inkml:trace>
  <inkml:trace contextRef="#ctx0" brushRef="#br0" timeOffset="22148.9677">21784 7320 0,'-18'0'15,"36"0"16,0 0-31,-1 0 16,54 0-16,-36 0 16,53 0-16,-35 0 15,18 0-15,-36 0 16,-17 0-16,-1 0 16,1 0-16,-18 18 15</inkml:trace>
  <inkml:trace contextRef="#ctx0" brushRef="#br0" timeOffset="22339.1857">21837 7549 0,'18'18'15,"-1"-18"-15,19 18 16,-1-18-16,53-18 15,-35 18-15,17-18 16,-52 18-16</inkml:trace>
  <inkml:trace contextRef="#ctx0" brushRef="#br0" timeOffset="23162.5539">23495 7038 0,'0'18'0,"18"-18"16,-18 17-1,17-17-15,1 18 0,0-18 16,17 0-16,35-18 16,-52 1-16,17-1 0,-17 18 15,17-35-15,-17-1 16,-18 19-16,-18-36 16,-35 18-1,-35 35 1,18 0-16,-19 70 15,72-35 1,-1 36-16,53-36 16,18 36-16,0-36 15,53 0 1,-53-17-16,70-18 16,-70 0-16,18-18 15,-36 1-15</inkml:trace>
  <inkml:trace contextRef="#ctx0" brushRef="#br0" timeOffset="24375.3389">24183 6509 0,'-18'-18'15,"36"18"16,0 0-15,-1 0-16,1 0 0,17 18 16,0-18-16,-17 17 15,-18 1-15,-18 0 16,-17 35 0,17-18-16,-17 0 15,35-17-15,0-1 16,0 1-16,0 0 15,18-18 1,-1 17-16,1-17 0,17 0 16,-17 0-1,-36-17 1</inkml:trace>
  <inkml:trace contextRef="#ctx0" brushRef="#br0" timeOffset="24514.1806">24130 6597 0,'35'-18'16,"1"18"0,-19 0-16,18 0 0,36-17 15,-36 17-15,36 0 16,-53 0 0</inkml:trace>
  <inkml:trace contextRef="#ctx0" brushRef="#br0" timeOffset="24915.2573">24941 6932 0,'18'18'31,"0"-18"-31,-1 0 16,1 0-16,0 0 0,-1 0 0,19 0 16,-19 0-16,1 0 15</inkml:trace>
  <inkml:trace contextRef="#ctx0" brushRef="#br0" timeOffset="25448.4191">25612 6967 0,'0'18'15,"17"-18"-15,1 0 16,17 0-16,18-18 16,0 18-1,-18-35-15,54 0 16,-54 0-16,-18 17 0,1 0 0,-18-35 15,0 36-15,-18 17 16,-17 0-16,0 0 16,0 17-16,-18 36 15,17-17-15,19 34 16,-1-17-16,53 18 16,-17-36-16,17-18 15,1 1-15,17 0 0,-18-18 16,71 0-16,-18-53 15,-53 35-15</inkml:trace>
  <inkml:trace contextRef="#ctx0" brushRef="#br0" timeOffset="25631.082">26247 6562 0,'35'0'16,"-17"0"-16,17 0 15,18-18-15,-36 18 16,1-18-16</inkml:trace>
  <inkml:trace contextRef="#ctx0" brushRef="#br0" timeOffset="25942.7389">26599 6279 0,'71'0'16,"0"0"-16,-36 0 15,0 18-15,-17 0 16,-18-1-16,0 36 16,0-17-16,-36 34 15,19-52-15,17 17 0,0 18 16,0-35-16,17-1 16,-17 1-16,18-18 15,0 0-15,17 0 16,-17-18-16,-18 1 15</inkml:trace>
  <inkml:trace contextRef="#ctx0" brushRef="#br0" timeOffset="26094.3592">26705 6509 0,'71'0'15,"70"0"1,-35-18-1,-36 18 1,-52 0-16,-18 0 16</inkml:trace>
  <inkml:trace contextRef="#ctx0" brushRef="#br0" timeOffset="26632.9581">23125 7514 0,'35'0'16,"53"-17"-1,-17 17-15,34 0 0,1-18 16,177-17-16,-107 35 16,194-53-16,-140 35 15,228 0-15,-211 1 16,212-1-1,-248 1-15,178 17 16,-213 0-16,106 0 16,-176-18-16,17 18 15,-105 0-15,-53 0 16,-18 0-16</inkml:trace>
  <inkml:trace contextRef="#ctx0" brushRef="#br0" timeOffset="27099.4304">23566 8167 0,'0'17'16,"0"19"-16,35-19 15,88-17 1,-70-17-16,18-19 15,-36 19-15,-17-18 16,-18-1-16,0 1 16,-36 17-1,-16 1-15,-1 17 16,-18 17-16,36 19 16,-1 52-1,36-53-15,18 71 16,17-71-16,18 18 0,0-35 0,0-1 15,18 1-15,-1-18 16,1 0-16,-18 0 16,0-18-16,0 1 0</inkml:trace>
  <inkml:trace contextRef="#ctx0" brushRef="#br0" timeOffset="27388.0904">24130 7779 0,'88'-18'15,"-35"0"-15,0 18 0,0 0 16,-18 0-16,-35 36 16,0-19-1,-17 19-15,-36 34 16,17-34-16,1 16 15,17-34-15,18 35 16,18-35-16,17-1 16,1-17-1,-19 0-15,19-17 0,-19 17 16,1-18-16,-18 0 16,0 1-16</inkml:trace>
  <inkml:trace contextRef="#ctx0" brushRef="#br0" timeOffset="27511.0411">24253 7920 0,'36'0'16,"-1"0"-16,36-18 15,-36 18-15,35-17 16,-34 17 0</inkml:trace>
  <inkml:trace contextRef="#ctx0" brushRef="#br0" timeOffset="27861.176">24994 8096 0,'36'0'15,"34"0"-15,1-17 16,-18-1-16,0 0 16,-36-17-1</inkml:trace>
  <inkml:trace contextRef="#ctx0" brushRef="#br0" timeOffset="27989.6828">25100 7955 0,'18'53'15,"17"18"1,0-1 0,1 18-16,-19-52 15,19-1-15</inkml:trace>
  <inkml:trace contextRef="#ctx0" brushRef="#br0" timeOffset="28339.7738">25788 8149 0,'35'-17'15,"18"-1"1,-17 18-16,-19-18 0,18-17 15,-17 0 1,-18 17-16,-18 0 16,-34 1-16,-1 34 15,35-17 1,0 36-16,-17 17 0,35 35 16,0-35-16,18-18 15,52 36 1,-34-54-16,52 1 15,-35-18-15,35-18 16,-53 1-16,0-1 16</inkml:trace>
  <inkml:trace contextRef="#ctx0" brushRef="#br0" timeOffset="28529.1804">26211 7885 0,'18'0'0,"0"0"15,17-18 1,-17 18-16,-1 0 0,1 0 16,17-18-1</inkml:trace>
  <inkml:trace contextRef="#ctx0" brushRef="#br0" timeOffset="28858.1268">26652 7638 0,'36'17'16,"-19"1"-16,1 0 15,0-1-15,-1-17 16,-17 18-16,0-1 0,-17 1 16,-1 35-1,18-35-15,-18 17 16,18-17-16,36 35 15,-19-36-15,18 1 16,-17-18-16,17 0 16,-17 0-16,-18-18 15</inkml:trace>
  <inkml:trace contextRef="#ctx0" brushRef="#br0" timeOffset="28990.6177">26776 7867 0,'106'0'16,"-18"-18"-16,-35 18 15</inkml:trace>
  <inkml:trace contextRef="#ctx0" brushRef="#br0" timeOffset="30047.5852">11571 14288 0,'-18'0'0,"36"0"16,0 17-16,-1 1 0,19-1 15,-1 1-15,18 0 0,0-18 16,0 17-16,-18-17 16,0 18-16,36-18 15,-54 18-15,-34-18 16</inkml:trace>
  <inkml:trace contextRef="#ctx0" brushRef="#br0" timeOffset="30180.8735">11606 14570 0,'18'0'16,"88"17"-16,-53-17 15,-18 0-15,71 0 16,-71 0-16</inkml:trace>
  <inkml:trace contextRef="#ctx0" brushRef="#br0" timeOffset="32811.0235">12929 13970 0,'0'35'31,"18"36"-15,0-18-16,-1 88 15,-17-71-15,0 72 16,0-90-16,0 54 16,0-53-16,18-18 15,-18-17-15,0 0 16,0-36-1</inkml:trace>
  <inkml:trace contextRef="#ctx0" brushRef="#br0" timeOffset="33496.5709">13758 14393 0,'36'0'31,"17"0"-16,-18 0-15,35 0 16,-34 0 0,-1 0-16,0 0 0,-17 0 15,-1 0-15</inkml:trace>
  <inkml:trace contextRef="#ctx0" brushRef="#br0" timeOffset="34056.8988">14940 14323 0,'18'0'16,"-1"0"-1,54-18-15,-36 18 16,53-17-16,-52-1 16,-1 18-16,0 0 15,1 0-15,-19 0 0,1 0 16</inkml:trace>
  <inkml:trace contextRef="#ctx0" brushRef="#br0" timeOffset="34274.2907">15099 14041 0,'0'88'16,"18"35"-16,-1-17 16,1-35-16,17 17 15,-17-53-15,-1 0 16,1 1-16,35-1 16,-35-35-16</inkml:trace>
  <inkml:trace contextRef="#ctx0" brushRef="#br0" timeOffset="34680.1386">15522 14376 0,'-35'0'16,"17"17"-1,18 36-15,0-35 16,0 17-16,0 18 16,18-35-16,0-1 0,17 19 15,0-36-15,0 0 32,-17-18-32,-18 0 15,18-35-15,-36 18 16,18 18-16,-18-19 15,1 19-15,-1 17 16,18 17 0,35 19-1,-17-19 1,17 18-16,-17-17 16,35 17-16,-35-17 15,17-18 1,-18 0-16</inkml:trace>
  <inkml:trace contextRef="#ctx0" brushRef="#br0" timeOffset="34974.2489">15875 14552 0,'0'35'0,"0"-17"16,18 0-1,-18-36 1,0-17 0,0-18-16,0 18 15,17-18-15,-17 35 16,18 18-16,0-18 16,-1 18-16,18 36 15,-35-1-15,18-17 16,0 17-16,17 18 15,-17 0-15,-1-18 16,1-17 0,0-1-16</inkml:trace>
  <inkml:trace contextRef="#ctx0" brushRef="#br0" timeOffset="35341.9956">16193 14129 0,'17'70'16,"18"71"-16,-17-70 15,0 0-15,-18-19 0,17 1 16,1 0-1,0-35-15,-1-18 16,1-18-16,0-35 16,-1-17-1,1 35-15,-1-1 16,1 1-16,0 35 16,-1 0-16,19 35 15,-19 1-15,-17-1 0,36 35 16,-36-52-16,0 17 15,17 1-15,-17-1 16,0-18-16,-17 1 16</inkml:trace>
  <inkml:trace contextRef="#ctx0" brushRef="#br0" timeOffset="35730.5722">14746 13741 0,'-18'35'16,"18"0"-16,0 18 15,0 88 1,0-70-16,36 88 15,-19-71-15,72 53 16,-36-71-16,52 36 16,-34-70-16,-18-1 15</inkml:trace>
  <inkml:trace contextRef="#ctx0" brushRef="#br0" timeOffset="44977.9915">16986 13864 0,'-17'0'15,"-1"18"1,18-1-16,-35 54 16,35-18-16,0 70 15,0-70-15,0 0 0,17 0 16,-17 0-16,36 18 15,-1-36-15,-17 0 16,-1-17-16,1-1 0,35-17 16,-36-17-16</inkml:trace>
  <inkml:trace contextRef="#ctx0" brushRef="#br0" timeOffset="45262.5841">17145 14041 0,'18'-18'16,"-1"18"-16,19 0 15,-1 0-15,-18 18 0,19-18 16,-19 17-16,1 36 16,0-35-16,-18 17 0,-18 0 15,18 1-15,-18-1 16,1-17-16,-1 17 0,0-18 0,1 1 15,17 0-15,0-1 16,17 1-16,1-18 16,17 18-16,1-18 15,-1 0-15,-17 0 16,-1 0-16,1-18 0</inkml:trace>
  <inkml:trace contextRef="#ctx0" brushRef="#br0" timeOffset="45374.2348">17180 14305 0,'53'-17'31,"-35"-1"-31,17 18 0,0-18 16</inkml:trace>
  <inkml:trace contextRef="#ctx0" brushRef="#br0" timeOffset="45596.2218">17463 13864 0,'17'18'16,"1"-1"-16,17 19 0,36 52 16,-54-53-16,36 53 15,-53-35 1,0-17-16,0 52 15,-17-35-15,-1-18 0,0 36 16,18-54 0,-17-17-16</inkml:trace>
  <inkml:trace contextRef="#ctx0" brushRef="#br0" timeOffset="45902.7207">17709 13794 0,'53'70'16,"-35"-17"-16,35 18 15,-35-18-15,34 52 16,-52-34-16,18 52 16,-18-70-16,0 71 15,0-89-15,-18 0 16,1 1-16,17-19 0,-35 1 16</inkml:trace>
  <inkml:trace contextRef="#ctx0" brushRef="#br0" timeOffset="46369.7443">17992 13564 0,'17'18'31,"36"0"-15,-35-18-16,52 35 0,-52-35 15,0 18-15,-1 17 16,-17 0-16,-17-17 16,-1 17-16,0-17 0,1 17 15,-18 0-15,35-17 31,52-18-31,-34 0 16,17 0-16,-17 0 16,17 0-16,-17 0 0,0 0 15,-1 0-15</inkml:trace>
  <inkml:trace contextRef="#ctx0" brushRef="#br0" timeOffset="50228.5368">5503 12982 0,'18'18'0,"35"0"16,-18-18-16,53 0 15,-52 0-15,52 0 16,-53 0 0,-17 0-16,-1 0 15</inkml:trace>
  <inkml:trace contextRef="#ctx0" brushRef="#br0" timeOffset="50367.6915">5627 13176 0,'53'18'16,"-18"-18"-16,18-18 16,-18 18-16,18 0 15</inkml:trace>
  <inkml:trace contextRef="#ctx0" brushRef="#br0" timeOffset="51324.7809">3457 13000 0,'-17'-18'15,"-1"1"-15,0-1 16,-17 18-16,17-18 0,-35 18 16,1 36-1,16-1-15,19 0 16,-1 36-16,0-54 15,36 36-15,0-35 16,-1-18-16,1 0 0,52 0 16,-52-18-1,35-17-15,-18 0 16,-17-1-16,0 19 16,-1-1-16,1 18 15,0 53 1,-1 0-16,18 0 15,18 88-15,-35-88 16,35 70-16,-35-52 16,-18-18-16,-18 35 15,0-53-15,1 1 16,-54-1-16,-17-35 16,35-18-16,0 1 15,-18-36-15,36 0 16,35 18-16,-17-54 15,17 54-15,0 0 0</inkml:trace>
  <inkml:trace contextRef="#ctx0" brushRef="#br0" timeOffset="51641.2158">3528 12471 0,'0'17'16,"0"1"0,0 0-1,17 35-15,1-18 16,-18-18-16,0 19 0,18-19 16</inkml:trace>
  <inkml:trace contextRef="#ctx0" brushRef="#br0" timeOffset="51946.5744">3863 12506 0,'-18'0'0,"-17"71"15,35-36-15,-18 35 16,18-17-16,0 53 16,0-71-16,18 18 15,17 18 1,-17-36-16,35 0 15,-18-17-15,-17-18 16</inkml:trace>
  <inkml:trace contextRef="#ctx0" brushRef="#br0" timeOffset="52302.6576">4180 12700 0,'18'0'16,"0"0"-16,-1 0 16,1 0-1,-18 18-15,18-1 16,-1 1-16,1 0 15,0-1-15,-18 18 16,17-35-16,-17 36 16,18-1-1,-18-17-15,0-1 16,17 1-16,-17 0 16,18-1-16</inkml:trace>
  <inkml:trace contextRef="#ctx0" brushRef="#br0" timeOffset="52458.2092">4233 12912 0,'18'0'16,"0"0"-1,-1 0-15,19 0 0,16 0 16,-16-18-16,-1 18 15,0 0-15,-17 0 0,0 0 16,-1-18-16</inkml:trace>
  <inkml:trace contextRef="#ctx0" brushRef="#br0" timeOffset="53281.6309">4163 12700 0,'-18'0'16,"1"0"-16,-1 0 15,0 0 1,18 18-1,18-18 32,0 0-31,-1 17 0,1 1-16,17 0 15,-17-1-15,17 1 16,0-1-1,-17 1-15,0 0 0,-1-18 16,1 35-16,-18 0 16,0-17-1,0 0 1,0-1-16,-18-17 0,1 36 16,-1-36-1,0 17-15,1 1 16,-1-1-16,18 1 15,35 0 1,-17-18-16,35 0 16,-18 0-16,18 0 15,-18 0-15,1 0 16,-19-18-16,1 18 16,-36 18-1</inkml:trace>
  <inkml:trace contextRef="#ctx0" brushRef="#br0" timeOffset="53615.9491">4533 12330 0,'18'35'16,"35"35"0,-18-34-16,36 34 15,-36-34-15,0 16 0,0 1 16,1 0-16,-1 53 15,-17-53-15,-18 35 16,0-35-16,-18-18 16,-35 36-16,35-18 15,-17-18-15</inkml:trace>
  <inkml:trace contextRef="#ctx0" brushRef="#br0" timeOffset="60350.9407">23230 10636 0,'0'-17'0,"0"-1"16,0 36 15,0-1-31,0 1 0,0 35 16,18-18-16,-18 36 15,0-1-15,0 1 0,0 123 16,18-88-16,-18 141 16,0-124-16,0 177 15,0-141-15,-18 211 16,18-158-16,0 176 15,18-194-15,-1 176 16,1-211-16,17 158 16,-17-158-1,17 159-15,-35-160 16,35 178 0,-35-178-16,18 160 0,0-177 15,35 106 1,-36-141-16,19 70 15,-1-123-15,0 35 16,-17-70-16,-1 17 16,-17-17-16</inkml:trace>
  <inkml:trace contextRef="#ctx0" brushRef="#br0" timeOffset="62830.6384">23901 10901 0,'0'-18'15,"0"1"-15,0-1 16,17 18 0,1 0-16,35 0 15,-35 0-15,34 35 16,-16-17-1,-1 17-15,-35 0 16,0 18-16,0-17 16,-53 52-1,35-53-15,-17 53 0,18-52 16,-1 16 0,18-34-16,18 0 15,-1-1-15,18-17 16,-17 0-16,17-17 15,-35-1-15,0 0 16</inkml:trace>
  <inkml:trace contextRef="#ctx0" brushRef="#br0" timeOffset="62980.6968">23936 11148 0,'18'-18'16,"-1"1"-16,19 17 0,-19-18 15,18 18-15,1 0 0,-1-18 16,0 18-16,1 0 16,-19 0-1</inkml:trace>
  <inkml:trace contextRef="#ctx0" brushRef="#br0" timeOffset="63269.805">24500 11077 0,'36'-17'16,"-19"17"-16,19 0 0,-1-18 15,0 18 1,-17 0-16,-1 18 0</inkml:trace>
  <inkml:trace contextRef="#ctx0" brushRef="#br0" timeOffset="63385.6245">24518 11218 0,'35'18'15,"18"-18"1,-17 0-16,52-18 16</inkml:trace>
  <inkml:trace contextRef="#ctx0" brushRef="#br0" timeOffset="64092.4075">25171 10760 0,'-18'0'15,"18"17"1,18 54 0,-18-36-1,17 18-15,-17-18 0,18 36 16,0-36-16,-1 36 15,1-54-15,0 19 16,-1-19-16,1-17 16</inkml:trace>
  <inkml:trace contextRef="#ctx0" brushRef="#br0" timeOffset="64411.4718">25576 10989 0,'-17'71'15,"17"-1"1,17 1 0,1-36-16,70-17 15,0-1 1,-35-34-16,0-19 0,-17 19 0,-19-19 15,1 1-15,-1 0 16,-17 0-16,-17-1 0,-54-17 16,36 36-16,-71-1 15,53 18-15,18 0 16,0 18-16,17-1 0,0 1 16,1 0-1</inkml:trace>
  <inkml:trace contextRef="#ctx0" brushRef="#br0" timeOffset="64971.8683">27393 11024 0,'53'-17'15,"18"-1"1,35-17-1,-54 17-15,54-17 16,-18 0-16,-70 17 16,0 0-16</inkml:trace>
  <inkml:trace contextRef="#ctx0" brushRef="#br0" timeOffset="65145.2174">27640 10654 0,'18'106'0,"-18"17"16,17 1 0,1-71-16,17 70 15,-17-70-15,0-18 0,17-17 16,0 35 0</inkml:trace>
  <inkml:trace contextRef="#ctx0" brushRef="#br0" timeOffset="65582.3385">28011 11024 0,'-36'36'0,"1"17"16,35-18-16,-18 18 16,36-18-1,0-17-15,52-1 16,-35-17-16,-17-17 15,35-1-15,-35 0 16,-1 1-16,-17-36 16,0 35-16,0 1 0,0-19 15,-17 19-15,17 34 16,0 1 0,0 17-1,35 0-15,-35-17 16,35 0-16,-17-18 15,0 17-15,-18-34 16,0-1 0,0 0-16,-18-17 15,18 18-15,18-1 16,-1 0-16,18 18 16,-17 0-16,17 36 15,-17-19-15,35 1 16,-35-1-16,17 19 15,-18-36-15,1 17 16</inkml:trace>
  <inkml:trace contextRef="#ctx0" brushRef="#br0" timeOffset="66233.6985">28610 10583 0,'-17'-17'16,"-1"17"0,18 70-16,0 36 15,18-53-15,-18 18 16,17 52-16,1-70 15,0-18-15,17 18 16,-35-35-16,17-1 0,1-17 16,-18-35-1,18 0-15,-1-18 16,-17 35 0,36 1-16,-19-1 15,19 36-15,-19-1 16,1 1-16,0 17 15,-1 1-15,-17-19 0,18 36 16,-18-35 0,0-1-16,0 1 15</inkml:trace>
  <inkml:trace contextRef="#ctx0" brushRef="#br0" timeOffset="66450.5024">29069 10583 0,'-18'71'16,"18"-18"-16,18 70 16,0-52-16,-1-18 0,36 70 15,18-52 1,-18-54-16,-18 1 15,0-18-15,-17 0 0,17 0 0</inkml:trace>
  <inkml:trace contextRef="#ctx0" brushRef="#br0" timeOffset="66683.6796">29316 10795 0,'17'0'16,"36"18"-1,-17 17-15,-1 18 16,-35 0 0,18 0-1,-18-18-15,-18-35 16,18 35-16,0-17 31,18-18-31,-1 0 16</inkml:trace>
  <inkml:trace contextRef="#ctx0" brushRef="#br0" timeOffset="66818.6171">29369 11042 0,'35'0'15,"18"0"-15,-35 0 16,52-18-16,-52 1 15,-1 17-15</inkml:trace>
  <inkml:trace contextRef="#ctx0" brushRef="#br0" timeOffset="67013.3961">29598 10601 0,'53'53'15,"0"17"-15,-35-17 16,-1 0-16,18 53 16,-35-53-16,0 53 15,0-71-15,-17 18 16,17-18-16,-18-35 0</inkml:trace>
  <inkml:trace contextRef="#ctx0" brushRef="#br0" timeOffset="68025.4721">30163 11024 0,'-18'0'16,"18"-17"15,35-1-16,-35 0-15,35-17 16,-17 17-16,0 1 16,-18-1-16,17 18 15,-17 18-15,0-1 16,0 36 0,0-17-16,0-1 0,18 0 15,0-17 1,-18 0-16,17-1 15,1-17-15,0 0 16,-18-17-16,17-19 16,1 19-16,-1-19 15,1 19-15,0-1 16,-18 0-16,0 36 16</inkml:trace>
  <inkml:trace contextRef="#ctx0" brushRef="#br0" timeOffset="68374.6338">30145 11271 0,'18'0'16,"-1"-17"-16,1 17 15,-1 0-15,1-18 16,0 18 0,-18 35-1,17-17-15,-17 17 16,36 0 0,-1-17-16,0-18 15,-17 0-15,35 0 16,-18-18-16,18-34 15,-35 34-15,-1 0 0,1 1 16,-1-36 0,-17 35-16,0 0 15,-17 18 1</inkml:trace>
  <inkml:trace contextRef="#ctx0" brushRef="#br0" timeOffset="68775.6407">30992 10566 0,'0'35'31,"0"0"-31,0 1 0,0 69 16,0-52-1,0 0-15,0 53 16,0-53-16,0 35 16,0-35-16,0 0 15,0-35-15,0 17 16,0-17-16,-18-18 16</inkml:trace>
  <inkml:trace contextRef="#ctx0" brushRef="#br0" timeOffset="70370.8619">12206 4251 0,'0'0'0,"-35"-71"31,35 54-31,17 17 31,19 0-15,-1 0-1,-17 0-15,35 0 0,35 0 16,-53-18-16,53 18 16,-52-17-1,-19 17-15,18 0 16</inkml:trace>
  <inkml:trace contextRef="#ctx0" brushRef="#br0" timeOffset="70668.0331">11571 3916 0,'0'70'16,"18"-17"-16,35 124 16,-36-107-16,19 36 15,-19-53 1</inkml:trace>
  <inkml:trace contextRef="#ctx0" brushRef="#br0" timeOffset="71484.3264">12277 10460 0,'17'0'0</inkml:trace>
  <inkml:trace contextRef="#ctx0" brushRef="#br0" timeOffset="71872.7934">12277 10460 0,'-36'-53'16,"54"53"0,-18 18-1,0-1-15,0 1 16,18 0-16,-18 34 16,0-16-16,0 17 15,17-18-15,1 18 16,-18-36-1,18 19-15,-18-19 16,17 1 0,1-18-1,-18-18-15,0 1 0,0-1 16</inkml:trace>
  <inkml:trace contextRef="#ctx0" brushRef="#br0" timeOffset="72101.7384">11942 10654 0,'17'0'31,"36"0"-15,0-18-16,0 18 0,0 0 15,53 0-15,-53 0 16,0 0-16,-18 0 0,18 0 16,-36-17-16</inkml:trace>
  <inkml:trace contextRef="#ctx0" brushRef="#br0" timeOffset="72779.2359">11113 10866 0,'17'0'16,"36"-18"0,-35 0-16,70 1 15,-53 17-15,18 0 16,-18 0-16,18-18 16,-35 18-1</inkml:trace>
  <inkml:trace contextRef="#ctx0" brushRef="#br0" timeOffset="72970.0242">11589 10548 0,'0'124'16,"17"34"-1,-17-87-15,18-18 0,53 17 16,-1-52 0</inkml:trace>
  <inkml:trace contextRef="#ctx0" brushRef="#br0" timeOffset="75882.7184">26282 12312 0,'0'-18'0,"0"1"0,0-1 15,0 0-15,-35-17 16,-18 17 0,35 18-16,-52 18 15,34 0-15,-17 52 16,36-52-16,-1 53 16,18-54-16,35 18 15,-17-17-15,53-18 16,-36 0-16,18-35 15,-36 0-15,1 17 16,-18-17-16,18 17 16,-18 0-16,0 1 0,17 17 15,-17 35 1,0 71-16,0-53 16,0 17-16,36 54 15,-36-71-15,17-18 16,-17 0-16,0-17 0,0-1 15,-17-17-15,-1 0 16,-35-35-16,18 18 16,-1-19-16,1-34 15,0 52-15,17-52 16,18 34-16</inkml:trace>
  <inkml:trace contextRef="#ctx0" brushRef="#br0" timeOffset="76060.2267">26441 11853 0,'-18'36'16,"18"-19"-16,-18 36 15,36 18 1,-18-36-16,0 36 15</inkml:trace>
  <inkml:trace contextRef="#ctx0" brushRef="#br0" timeOffset="76272.6246">26670 11924 0,'0'70'16,"-18"19"0,18-36-16,18 35 15,-18-53-15,18 0 16,35 36-16,-36-36 16,18-17-16</inkml:trace>
  <inkml:trace contextRef="#ctx0" brushRef="#br0" timeOffset="76577.5195">26899 12100 0,'18'0'0,"17"18"15,1 0-15,16-1 16,-34 1-16,17-1 15,-35 1-15,0 17 16,0-17-16,-17 17 16,17 1-1,-18-1-15,18-17 16,0 17-16,18-18 16,-1-17-1,1 0-15,-18-17 16,0-1-1,-35 1-15,-1-1 16</inkml:trace>
  <inkml:trace contextRef="#ctx0" brushRef="#br0" timeOffset="76688.6658">26917 12312 0,'18'-18'16,"35"18"0,-18 0-16,0 0 0,0 0 15,1-17-15,17 17 16,-36 0-16,1-18 0</inkml:trace>
  <inkml:trace contextRef="#ctx0" brushRef="#br0" timeOffset="76916.0331">27217 11924 0,'53'70'0,"0"1"16,0 17 0,-18-35-16,0 35 15,-17-17 1,-18-36-16,0 18 16,-18-35-16,-35 17 15,36-17-15,-19-1 0</inkml:trace>
  <inkml:trace contextRef="#ctx0" brushRef="#br0" timeOffset="77644.7326">19262 14164 0,'17'-18'31,"54"18"-31,-18 0 15,70-17-15,-52 17 16,17 0-16,71-18 16,-89 0-16,-17 18 0,35-17 15,-70 17 1,0 0-16,-36 0 16,0-18-16</inkml:trace>
  <inkml:trace contextRef="#ctx0" brushRef="#br0" timeOffset="77912.0557">19509 13811 0,'-36'36'15,"1"-19"1,-35 36-16,17-18 15,17 1-15,-17 52 16,18-53-16,17 18 16,18-35-16,36 17 15,-1-17-15,53 17 16,-35-17-16,53-1 16,-53 1-16,17 17 15</inkml:trace>
  <inkml:trace contextRef="#ctx0" brushRef="#br0" timeOffset="80248.549">27940 12277 0,'0'-18'79,"18"0"-79,-1 1 15,1-1-15,0-17 16,-1 17-1,1 1-15,-18-1 0,17 0 16,1 18 0,-18 18-1,18 17 1,-1-17-16,-17 17 16,18-35-16,0 18 15,-1-18-15,1 0 16,0-18-16,-1 0 15,1-17 1,0 18-16,-1-1 16,-34 18-1,17 18 1</inkml:trace>
  <inkml:trace contextRef="#ctx0" brushRef="#br0" timeOffset="80588.3072">27958 12418 0,'0'17'16,"0"1"-1,35-18 1,0-18-16,-17 1 0,17-1 16,-17 1-1,-1-1-15,-17 0 16,0 36 15,0 35-15,18-18-16,0 0 15,17-17-15,0 0 16,-17-18-16,0 0 16,17-18-16,-18 0 15,1-17-15,0 0 16,-1 17-16,-17 1 15,0-1 1</inkml:trace>
  <inkml:trace contextRef="#ctx0" brushRef="#br0" timeOffset="80930.9854">29034 12100 0,'-18'0'0,"-17"18"16,-1 52-16,1-34 16,35 17-16,-17 0 0,17 0 15,35 35-15,0-53 16,53 18-1,-52-53-15,16 0 0,37-35 16,-36-1-16,17-34 16,-52 17-16,-18-35 15,-18 52-15,-35-52 16,0 53-16,0 17 16,18 1-16,-71 17 15,71 17-15,0 19 16,-53 16-16</inkml:trace>
  <inkml:trace contextRef="#ctx0" brushRef="#br0" timeOffset="109499.3997">16475 7955 0,'0'-17'172,"0"34"-78,0 1-78,17-1-16,-17 19 15,0-1-15,0 71 16,0-53-16,18 35 15,-18-53-15,0 0 0,18 1 16,-1-19 0,-17 1-16,-17-36 31</inkml:trace>
  <inkml:trace contextRef="#ctx0" brushRef="#br0" timeOffset="109816.7899">16245 8202 0,'-35'0'16,"35"-18"0,0 1-16,18-1 0,17-35 15,36-17 1,-18 34-16,-18 1 0,18-18 15,0 0 1,-36 36-16,-17-1 16,0 36-1,18 70 1,-18-53-16,18 53 16,-1-70-1,1 17-15,17 1 16,-17-19-16,-1-17 0,19 0 15</inkml:trace>
  <inkml:trace contextRef="#ctx0" brushRef="#br0" timeOffset="111296.0724">16122 4233 0,'18'0'16,"35"18"0,-1 0-16,72-1 15,-36 1-15,88-18 16,-87 0-16,105-18 15,-106 18 1,35-17-16,-70-1 16,-17 18-16,-54 0 15,-35 0 1,0 18-16,0-1 0,-88 19 16,53-19-1,-71 1-15,89-1 16,-19 1-16,-52 0 15,88-18-15,0 0 0,18 0 16,18 0 0,17-18-16,17 0 0,54 18 15,17 0 1,-35 0-16,0 0 16,70 18-16,-52-18 15,-1 0-15,89-18 16,-71 18-16,-17-17 0,-1-1 15,-17 18-15,53-35 16,-71 35-16,-17 0 16,0 0-16,-36 0 15,-70 0 1,17 0-16,1 18 0,-1-18 16,-105 17-1,88-17-15,-71 18 16,88-18-16,-17 17 15,53-17-15,0 0 16,35-17-16,17-1 16,18 1-1,1-1-15,-1 0 0,36-17 16,-54 35-16,18 0 16,-52 0-1,-54 35-15,1-35 16,-54 36-1,-17-19-15,71-17 16,-1 18-16,-35-18 16,71 17-16,17-17 15,18-17-15,18 17 16,17 0-16,89-35 16,17 17-1,-53 18-15,18-18 0,-18 18 16,124 0-16,-106 0 15,70 0-15,-88-17 16,-17 17-16,-1 0 16,-87 0-1,-72 17 1,19 1-16,-89 0 16,71-1-16,0-17 0,-1 18 15,-105-1 1,106 1-16,18 0 0,17-1 0,18 1 15,70 0 1,124-18 0,-54 0-16,160-18 15,-106 0-15,-1-17 16,-16 17-16,122-34 16,-105 16-16,-106 36 0,-18 0 15,-17 0-15,-36 0 16</inkml:trace>
  <inkml:trace contextRef="#ctx0" brushRef="#br0" timeOffset="112563.5838">7920 6879 0,'0'18'63,"0"-36"-16,0 1-32,0-1 64,18 18-64,-18 18 16,17-1-15,-17 18-16,0-17 0,18 70 16,-18-52-1,0 16-15,17 54 16,-17-70-16,0-1 0,0 18 16,0-18-1,0-17-15,0-1 16</inkml:trace>
  <inkml:trace contextRef="#ctx0" brushRef="#br0" timeOffset="112826.1127">7796 7285 0,'0'0'0,"18"35"15,0 18-15,-1 0 16,36 0 0,-35-18-16,35 0 0,-36-35 15,19 0 1,-19 0-16,36-52 16,-35 34-16,0-17 0,-1-36 15,1 18 1,-1 18-16,-17 17 15</inkml:trace>
  <inkml:trace contextRef="#ctx0" brushRef="#br0" timeOffset="115011.8054">23954 13247 0,'-18'0'15,"36"0"1,17 0 0,0 0-16,0 35 15,-17-17-15,0 35 16,-18-36 0,-36 54-16,19-36 15,-18 53-15,17-70 16,0 35-1,18-35-15,18-1 0,17 1 16,-17-18-16,-1 0 16,19 0-16,-1 0 15,-17 0-15,-1-35 16,-34 17-16</inkml:trace>
  <inkml:trace contextRef="#ctx0" brushRef="#br0" timeOffset="115127.77">23918 13529 0,'-35'0'15,"70"0"1,1-18-16,17 18 16,-1 0-16,1 0 0,36-17 15,-37 17 1,-16 0-16</inkml:trace>
  <inkml:trace contextRef="#ctx0" brushRef="#br0" timeOffset="115333.4229">24518 13388 0,'18'0'16,"-1"0"-16,19 0 15,-19 0-15,1 18 16</inkml:trace>
  <inkml:trace contextRef="#ctx0" brushRef="#br0" timeOffset="115441.14">24500 13529 0,'18'18'15,"17"-18"1,-17 0-16,53 0 0,-36 0 15</inkml:trace>
  <inkml:trace contextRef="#ctx0" brushRef="#br0" timeOffset="115628.7854">24941 13441 0,'36'0'16,"17"0"0,-36 0-16,36 0 15,-35 0-15,-1-18 16</inkml:trace>
  <inkml:trace contextRef="#ctx0" brushRef="#br0" timeOffset="115828.8099">25259 13264 0,'18'18'16,"-18"0"-16,0-1 0,0 54 16,17-36-16,-17 36 15,0-36-15,18 36 16,-1-36-16,1 0 15,0-17-15,-1-18 16</inkml:trace>
  <inkml:trace contextRef="#ctx0" brushRef="#br0" timeOffset="116112.2144">25612 13441 0,'-18'53'16,"18"0"-16,18 17 16,17-17-1,-17-35-15,52-1 16,18-34 0,-35-36-1,-35 18-15,-18-1 0,-18-17 16,-35-17-1,-17 17 1,-18 35-16,52 18 16,-34 36-16,17-19 15</inkml:trace>
  <inkml:trace contextRef="#ctx0" brushRef="#br0" timeOffset="116568.4286">27376 13441 0,'17'0'0,"1"-18"16,52 1 0,-17 17-16,53-18 15,-53 0-15,0 18 0,-18-17 16,18-1-16,-53 0 15</inkml:trace>
  <inkml:trace contextRef="#ctx0" brushRef="#br0" timeOffset="116741.5053">27623 13141 0,'17'88'16,"1"36"-16,-1-1 15,1-52-15,0 35 16,-1-54 0,1-34-16,0-18 15,-1 0-15</inkml:trace>
  <inkml:trace contextRef="#ctx0" brushRef="#br0" timeOffset="117198.8142">27887 13458 0,'-18'18'16,"1"17"-16,-1 1 16,18-19-16,-17 19 15,17-1-15,0-17 16,17-18-16,18 17 16,-17-17-16,0 0 0,17-35 15,-17 17 1,-1 1-16,-17-36 15,18 35-15,-18 0 0,0-17 16,0 53 0,0 17-1,18 18 1,-18-18-16,17-17 16,36 17-16,-18-17 15,-17-18-15,-18-18 16,18 18-16,-18-17 15,0-1-15,0-17 16,0 17-16,0 0 0,17 1 31,1 17-31,0 17 16,-1-17-16,19 36 16,-19-1-1,1-17-15,17-1 16,-35 1-16,18-18 0,-1 17 15</inkml:trace>
  <inkml:trace contextRef="#ctx0" brushRef="#br0" timeOffset="117899.1223">28522 13247 0,'0'53'0,"18"105"16,-18-87-16,17-18 16,-17 0-16,18 17 15,0-52-15,-18 0 0,17-1 16,-17-34 0,18-1-16,-18 0 0,18-34 15,-1 34-15,1-17 16,-18 17-16,35 18 15,-17 0 1,-1 18-16,1-1 16,-18 19-1,0-19-15,0 1 0,0 17 16,18-35 0</inkml:trace>
  <inkml:trace contextRef="#ctx0" brushRef="#br0" timeOffset="118098.0699">28981 13194 0,'0'123'15,"0"-17"1,0 0-16,17-53 0,1 18 15,0-36 1,17 0-16,-17-35 16,-1 0-16</inkml:trace>
  <inkml:trace contextRef="#ctx0" brushRef="#br0" timeOffset="118464.6026">29228 13317 0,'17'-17'16,"1"17"-16,0 17 16,17-17-1,-35 18-15,0 0 16,0-1-16,0 19 16,0-19-16,0 36 15,0-35-15,0-1 0,17 19 16,-17-19-16,18 1 15,0 0-15,-1-18 16,-34 0 15,-1-36-15,0 36-16,1-35 0,-1 35 16,1-18-1,-1 1-15,18-1 16,18 18-16,17-18 15,-18 18-15,36-17 16,-35-1-16,0 18 16</inkml:trace>
  <inkml:trace contextRef="#ctx0" brushRef="#br0" timeOffset="118653.7958">29404 13123 0,'53'53'15,"0"18"1,17-1 0,-17 1-16,-35-36 15,0 53-15,-18-17 16,0-36-16,-36 18 16,19-35-1</inkml:trace>
  <inkml:trace contextRef="#ctx0" brushRef="#br0" timeOffset="119143.9537">30092 13388 0,'35'-18'15,"-17"18"1,-18-35-16,18 35 15,-1-35-15,-17 17 16,18 0-16,17-17 16,-17 18-1,-1 17-15,19 17 16,-36 1-16,0-1 16,0 1-16,17 17 15,-17-17-15,18 0 16,-18-1-16,18-17 15,-1-17 1,1-19 0,-1 19-16,1-1 0,0-17 15,-1 17 1,-34 18 0</inkml:trace>
  <inkml:trace contextRef="#ctx0" brushRef="#br0" timeOffset="119471.3488">30180 13547 0,'18'0'16,"-18"-18"-16,17 0 0,1 18 15,17-35 1,-17 17-16,17 1 0,-35-1 15,18 18-15,-18 18 16,0-1 0,0 1-16,18 17 15,-1 1 1,1-19-16,-1-17 0,1 0 0,17 0 16,-17 0-1,0 0-15,-1 0 0,1-17 16,0-1-16,-18 0 15,17 1-15,-17-1 0,0 0 16,-17 18 0</inkml:trace>
  <inkml:trace contextRef="#ctx0" brushRef="#br0" timeOffset="119687.7321">30815 13406 0,'18'0'16,"-1"0"0,1 0-16,0 0 0,35 0 15,0 0 1,-36 0-16,1-18 15</inkml:trace>
  <inkml:trace contextRef="#ctx0" brushRef="#br0" timeOffset="119910.8217">31380 12982 0,'0'88'16,"0"18"0,0-53-16,0 71 15,0-71-15,0-1 16,17 1-16,-17-17 0,18 17 0,0-18 16,-18-17-16,17 17 15,-17-18-15</inkml:trace>
  <inkml:trace contextRef="#ctx0" brushRef="#br0" timeOffset="121061.1473">26123 14464 0,'0'-18'0,"0"1"15,0-1-15,-17 0 16,-1 1-16,-35 17 16,35 0-16,-52 53 15,52-36 1,-17 19-16,35-1 15,-18-18-15,18 36 0,18-53 16,0 18-16,52-18 16,-52-18-16,17 18 0,18-53 15,-35 36 1,-1-1-16,-17 1 0,18-1 16,-18 0-16,0 1 15,0 34 1,0 54-16,17-18 15,-17 0-15,0-18 16,18 0-16,17 36 16,-35-36-16,18-17 0,-18 17 15,0-17-15,-18-18 32,1-18-32,-19-17 15,19-1-15,-18 19 16,17-1-16,0 0 0,1 1 15</inkml:trace>
  <inkml:trace contextRef="#ctx0" brushRef="#br0" timeOffset="121245.8107">26300 14076 0,'0'0'0,"0"17"0,0 1 16,0 0-16,0 35 15,0-36-15,0 19 0</inkml:trace>
  <inkml:trace contextRef="#ctx0" brushRef="#br0" timeOffset="121494.8853">26564 14093 0,'0'18'16,"0"35"-1,-17-18 1,17 1-16,17 52 0,-17-53 15,18 18-15,-1-18 16,19-17-16,17 35 16,-18-36-16,0-17 0,-17 0 15,17-17-15</inkml:trace>
  <inkml:trace contextRef="#ctx0" brushRef="#br0" timeOffset="121790.3756">26758 14252 0,'18'0'16,"17"18"-1,-17 0-15,35-1 16,-18 1-16,18-18 16,-35 17-16,-1-17 15,-17 18-15,0 0 16,0-1-16,-17 19 15,-1-19-15,18 1 16,0 0-16,0-1 16,0 18-16,18-35 15,-18 18-15,17-18 0,18 0 16,-17 0 0,-18-18-1,-35 1-15</inkml:trace>
  <inkml:trace contextRef="#ctx0" brushRef="#br0" timeOffset="121925.2369">26793 14429 0,'18'0'0,"17"0"16,1 0-16,17 0 16,-18 0-1,0 0-15,-17 0 0,17-18 16</inkml:trace>
  <inkml:trace contextRef="#ctx0" brushRef="#br0" timeOffset="122118.9973">27199 14129 0,'71'53'16,"-18"17"-1,-36-17-15,1-18 16,-18 1-16,-18 52 0,-17-18 16,0-17-1,-1-35-15</inkml:trace>
  <inkml:trace contextRef="#ctx0" brushRef="#br0" timeOffset="122737.1924">27781 14393 0,'18'-35'31,"17"17"-31,18-17 16,-18 18-16,-17-1 15,35-17-15,-35 17 16,-1 18-16,-17 18 15,-17 35 1,17-18 0,0 0-16,0 0 0,0 18 15,0-35 1,17-18-16,1 18 0,-1-18 16,1-18-16,17 18 0,-17-35 15,0-1-15,17 1 16,-35 0-16,18 0 15,-18 17 1,0 0-16,0 36 16,0 0-1</inkml:trace>
  <inkml:trace contextRef="#ctx0" brushRef="#br0" timeOffset="123098.6887">27905 14570 0,'17'-18'32,"1"18"-17,-18-18-15,18 18 0,-18-17 16,17 17-16,-17 17 31,0 1-31,0 0 16,18-1-16,-18 1 0,18 0 15,-1-1-15,18 1 16,-17-18-16,0 0 16,17 0-16,0-18 15,-17 1-15,35-19 16,-18 1-16,-17 17 0,-1-17 15,-17 18 1,0-1-16,-17 0 16,-1 18-16</inkml:trace>
  <inkml:trace contextRef="#ctx0" brushRef="#br0" timeOffset="123958.0773">12912 15311 0,'35'0'0,"0"17"16,1-17-16,-1 18 0,53-18 15,-53 0-15,36 0 16</inkml:trace>
  <inkml:trace contextRef="#ctx0" brushRef="#br0" timeOffset="124315.6234">14058 15328 0,'0'18'32,"18"-18"-32,17 0 15,-17 0-15,70 17 0,-53-17 16,1 0-16,52 0 15</inkml:trace>
  <inkml:trace contextRef="#ctx0" brushRef="#br0" timeOffset="125432.9286">13035 15434 0,'0'-18'15,"0"36"16,18-18-15,-1 0-16,19 18 16,-1-18-1,36 0-15,-36 0 16,71 0-16,-53 0 16,70 0-16,-70 0 15,70-18 1,-70 18-16,71 0 15,-54 0-15,-17-18 16,0 18-16,0 0 0,88-17 16,-88 17-16,88-18 15,-70 18-15,88 0 16,-71-18-16,88 18 16,-105 0-16,87-17 15,-87 17-15,70-18 16,-70 18-16,70-17 15,-71 17-15,54 0 16,-54-18 0,54 18-16,-54 0 0,54-18 15,-54 18 1,54 0-16,-54 0 16,1 0-16,0 0 0,-1 0 15,71-17 1,-70 17-16,105 0 15,-105-18-15,105 18 16,-88 0-16,106 0 16,-105 0-16,69 0 15,-87-18-15,88 18 16,-106 0-16,88 0 16,-88 0-16,35-17 15,-53 17-15,-17 0 16</inkml:trace>
  <inkml:trace contextRef="#ctx0" brushRef="#br0" timeOffset="128552.0339">28998 14288 0,'0'-18'15,"0"0"1,-17 18-16,-1 0 16,0 18-16,-17 0 0,18 17 15,-1 0-15,0 18 16,1-18-16,17 1 0,17 52 15,1-71-15,17 19 16,18-19-16,0-17 0,53 0 16,-53-17-1,0-19-15,35-34 16,-71 35-16,-17-1 0,0-52 16,-35 53-16,-53-18 15,35 35-15,-17 18 16,-1 0-16</inkml:trace>
  <inkml:trace contextRef="#ctx0" brushRef="#br0" timeOffset="131149.6146">24077 15575 0,'0'0'0,"18"0"16,35 0-1,-18 0-15,35 18 16,1 17 0,-53-17-16,17 35 15,-35-36-15,0 19 16,-35 34-16,-1-35 15,19 1-15,-19 17 0,19-18 16,-1 0-16,18 0 0,0 36 16,18-53-16,52 17 15,-52-35-15,53 0 16,-36 0-16,0-18 16</inkml:trace>
  <inkml:trace contextRef="#ctx0" brushRef="#br0" timeOffset="131299.1776">24130 15893 0,'53'-18'16,"35"0"0,0 1-1,-52-1-15,-1 18 0,35-18 16</inkml:trace>
  <inkml:trace contextRef="#ctx0" brushRef="#br0" timeOffset="131473.221">24747 15769 0,'36'0'16,"17"0"-1,-18 0 1,-18 0-16,1 0 16,0 0-16</inkml:trace>
  <inkml:trace contextRef="#ctx0" brushRef="#br0" timeOffset="131594.1023">24747 15946 0,'18'17'0,"35"1"15,-18-18-15,53-18 16,-52 1-16</inkml:trace>
  <inkml:trace contextRef="#ctx0" brushRef="#br0" timeOffset="131878.8359">25277 15769 0,'-18'35'16,"0"1"-16,18-1 16,36 0-16,-19-17 15,36 0-15,-18-1 16,1-17-16,34-17 16,-35-1-16,1-17 15,-19 17-15,-17-35 16,0 18-16,-70-18 15,35 35-15,-71 18 16,70 0-16,-34 18 16,35 0-16,35-1 15,0 1-15,17-18 16</inkml:trace>
  <inkml:trace contextRef="#ctx0" brushRef="#br0" timeOffset="134669.6109">26829 15804 0,'17'0'47,"36"-17"-47,-17 17 15,52 0-15,-53 0 16,36-18 0,-36 18-16,0-17 15,-35-1-15,0 0 16</inkml:trace>
  <inkml:trace contextRef="#ctx0" brushRef="#br0" timeOffset="134892.7394">27040 15416 0,'-17'36'16,"17"-1"-16,0 0 0,0 18 15,0 0-15,0 0 0,0 18 16,17-1-16,-17 1 0,18 34 16,0-69-16,-1-1 15,-17 0-15,18-17 0,17 0 16,-17-18 0</inkml:trace>
  <inkml:trace contextRef="#ctx0" brushRef="#br0" timeOffset="135749.0808">27411 15875 0,'-18'-18'15,"1"1"-15,-1 17 16,-17 35-16,17-17 16,0 35-1,18-18-15,0 18 16,0-18-16,53 0 15,-35-17-15,52-18 16,-34 0-16,-19-18 16,19 1-16,-19-1 0,1-35 15,0 35-15,-18-34 16,0 34-16,0-17 16,-18 35-16,0 17 15,18 36 1,0-18-16,18-17 15,-18 0-15,18-1 0,17 1 16,0 0 0,-17-36-1,-1 18-15,1-18 0,0-17 16,-1 0-16,-17 17 0,18-17 16,0 35-1,-18-18-15,17 18 16,1 18-16,0 17 15,-1-17-15,18 17 16,-17-17-16,17 17 16,-17-17-16,0-1 15</inkml:trace>
  <inkml:trace contextRef="#ctx0" brushRef="#br0" timeOffset="136255.0431">28028 15434 0,'0'35'16,"18"71"-1,-18-35-15,17-18 0,-17 70 16,18-70-16,-18 35 16,0-70-16,18 17 15,-18-53 1,35-17 0,-35 18-16,18-19 15,17-17-15,-17 36 16,-1 17-16,1 0 0,0 0 15,17 17-15,-35 19 16,17-19-16,-17 1 16,18 17-16,0 0 15,-18-17-15,17-18 16</inkml:trace>
  <inkml:trace contextRef="#ctx0" brushRef="#br0" timeOffset="136466.7676">28663 15328 0,'-17'88'16,"-1"36"-16,18-54 15,0 54 1,18-54-16,-1-17 0,18 36 15,-17-54-15,35 0 16,-18-35-16,-17 0 16</inkml:trace>
  <inkml:trace contextRef="#ctx0" brushRef="#br0" timeOffset="136739.3943">28840 15505 0,'17'0'16,"1"17"0,17 1-16,-17 0 15,-1 17 1,-17-18-16,18 36 16,-18-17-16,0 17 15,18-18-15,-18-18 0,35 36 16,0-17-1,-17-36-15,0 17 16,-1-17-16,-17 18 16,-17-36-1,-1 18-15</inkml:trace>
  <inkml:trace contextRef="#ctx0" brushRef="#br0" timeOffset="136868.9633">28875 15787 0,'18'0'15,"34"17"-15,-16-17 16,-1 0-16,0 0 0,36 18 16,-36-36-16,0 18 15</inkml:trace>
  <inkml:trace contextRef="#ctx0" brushRef="#br0" timeOffset="137044.7216">29228 15381 0,'53'53'0,"-36"-18"15,36 71-15,-35-53 16,-1 0-16,-17 0 0,0 0 16,0 0-16,-17 35 15,17-53-15,-18-17 16</inkml:trace>
  <inkml:trace contextRef="#ctx0" brushRef="#br0" timeOffset="137255.6478">29669 15540 0,'35'35'16,"-17"-35"-16,52 18 16,-35-18-16,36 17 15,-36-17-15</inkml:trace>
  <inkml:trace contextRef="#ctx0" brushRef="#br0" timeOffset="137379.03">29722 15787 0,'35'35'16,"35"-17"-1,36-18 1,-71-18-16</inkml:trace>
  <inkml:trace contextRef="#ctx0" brushRef="#br0" timeOffset="138540.1432">30462 15558 0,'-17'0'15,"17"-18"1,-18 18-16,18 18 16,-18-18-16,1 35 15,17-18-15,-18 72 16,18-54-16,0 18 0,18 17 16,17-34-16,0-1 15,1 0-15,-1-17 16,0-1-16,71-17 15,-71 0-15,18-17 0,-17-1 16,-1 1-16,18-36 16,-36 17-16,-17 1 0,-17 0 15,-1 0-15,-52-54 16,17 54-16,0 0 16,0 0-16,-18 17 0,-70-17 15,71 35-15</inkml:trace>
  <inkml:trace contextRef="#ctx0" brushRef="#br0" timeOffset="139915.2506">25753 17110 0,'-18'0'0,"-17"0"16,0 0-16,17 0 0,-35 17 16,18 19-16,17 17 15,0-36-15,18 1 16,0-1-16,18 1 0,17-18 15,18 0-15,-17-18 16,-1 1-16,0-1 0,18-17 16,-35 0-16,-1-1 15,-17 19 1,0-1-16,-17 18 16,17 35-16,0 1 15,0 52 1,17-35-16,19 53 0,-1-71 15,0 71 1,-17-71-16,-18 36 16,-18-54-16,-17-17 15,17 0-15,-35-35 16,18 0-16,17-1 16,-34-34-16,34 52 15,18-17-15</inkml:trace>
  <inkml:trace contextRef="#ctx0" brushRef="#br0" timeOffset="140120.0675">26106 16686 0,'-18'18'15,"18"17"1,0-17-16,0 17 16,0 18-16,0-35 15,0 17-15,18-35 16</inkml:trace>
  <inkml:trace contextRef="#ctx0" brushRef="#br0" timeOffset="140341.9049">26405 16651 0,'0'18'16,"-17"17"-16,-1 71 16,1 0-16,17-53 15,17 52-15,1-52 16,-1-17-16,19 17 15,-19-36-15,19 1 0,-19-18 16,1 0-16,0-18 16</inkml:trace>
  <inkml:trace contextRef="#ctx0" brushRef="#br0" timeOffset="140592.9331">26652 16880 0,'36'-17'16,"-19"17"-16,1 0 16,0 0-16,-18 17 0,17 1 15,-17 17 1,0 1-16,0-1 16,18 0-16,-18 0 15,35 1-15,-17-19 16,17 1-1,-17 0-15,-1-18 16,-17-18-16,-17 0 16</inkml:trace>
  <inkml:trace contextRef="#ctx0" brushRef="#br0" timeOffset="140725.7455">26705 17039 0,'71'0'0,"-36"0"15,71 0 1,-18 0-16,-53-17 0,1 17 16,-19-18-16</inkml:trace>
  <inkml:trace contextRef="#ctx0" brushRef="#br0" timeOffset="140931.7358">27129 16686 0,'35'71'15,"-17"35"1,-18-18-16,0-35 16,0 35-16,-18-17 15,0-36-15,1-17 16,-1-1-16</inkml:trace>
  <inkml:trace contextRef="#ctx0" brushRef="#br0" timeOffset="141137.8813">27605 16916 0,'70'0'0,"1"-18"16,-18 18-1,-35 0-15,-54 35 32</inkml:trace>
  <inkml:trace contextRef="#ctx0" brushRef="#br0" timeOffset="141255.2809">27570 17110 0,'53'17'16,"35"-34"0,-35 17-16,52-18 15,-52 0-15,-17 1 16,-1-1-16</inkml:trace>
  <inkml:trace contextRef="#ctx0" brushRef="#br0" timeOffset="141471.7504">28363 16651 0,'18'88'15,"-18"-35"-15,0 53 16,0-53-16,0 35 15,0-53-15,0 36 16,0-53-16</inkml:trace>
  <inkml:trace contextRef="#ctx0" brushRef="#br0" timeOffset="142488.8401">12506 7885 0,'0'0'0,"18"17"16,-1 36 0,19-18-16,16 36 15,1-18-15,-17-18 0,-1 0 16,0 1-16,36 17 15,-36-36-15,0 1 0,-17-18 16,0 18 0,-1-18-16,-34 0 15</inkml:trace>
  <inkml:trace contextRef="#ctx0" brushRef="#br0" timeOffset="142783.5982">12594 8343 0,'-17'-53'15,"-1"36"-15,0-19 16,-17-52 0,17 53-16,1-18 0,-1 18 15,0-1-15,-17-34 16,18 35-16,17 17 15,17 18 1,-17-18-16,35 18 0,-17 0 16,35 0-16,-18 18 0,71-18 15,-71 0-15,18 0 16,-17-18-16,-1 18 0,-18 0 16,1 18-1,-18 0-15</inkml:trace>
  <inkml:trace contextRef="#ctx0" brushRef="#br0" timeOffset="144489.5792">12259 7655 0,'0'-17'15,"0"-1"-15,18 18 31,17 18-15,-17-18-16,35 0 16,-36 0-16,36-18 15,-35 0-15,-1-17 16,-17 17-16,-35 1 16,17-1-16,-17 18 15,-18 0 1,0 0-16,18 35 0,0-17 15,-1 17-15,1 18 0,18 18 16,17-36-16,17-17 16,36 17-16,-18-35 15,54 0-15,-54-18 16,18-17 0,-36 0-16,1 0 15,-18 17-15,-35-17 16,17 35-16,1-18 0,-54 18 15,36-18-15,-1 18 16,19 0-16,-1 0 0,0 18 16,36-18-1,17 0 1,-17 0-16,17-18 16,-17 18-16,0-17 15,-1 17-15,-34-18 16,17 0-1,-53 1-15,35 17 16,-17 0-16,17 17 16,0 19-1</inkml:trace>
  <inkml:trace contextRef="#ctx0" brushRef="#br0" timeOffset="145897.8334">12294 7620 0,'-17'0'0,"17"-18"16,-18 18 0,18 18-16,0 0 15,0 17-15,0 0 16,18-17-16,-18-1 16,35-17-1,0 0-15,-17-17 0,17-18 16,-17-1-16,-18 19 15,0-19-15,-18 1 16,-17 0 0,17 17-16,-35 18 15,18 0-15,17 0 0,-17 18 16,35 17 0,0-17-16,18-1 0,-1 1 15,19-18-15,-1 0 16,18 0-16,-35-18 15,-1 18 1,-34 0-16,-1 0 16,0 0-16,-17 0 15,17 0-15,36 0 32</inkml:trace>
  <inkml:trace contextRef="#ctx0" brushRef="#br1" timeOffset="160235.8503">4692 16898 0,'0'-18'0,"0"-17"16,-18 0-16,1 17 0,-1-52 15,0 34 1,-35 1-16,18 17 16,18 18-16,-19 0 0,1 18 15,0 0-15,-1 17 0,1 18 16,0 70-16,17-70 16,36 53-1,0-71-15,34 18 16,-34-35-16,70-18 15,-52 0-15,34-71 16,-35 36-16,1 18 16,-36-19-16,17 1 0,-17-36 15,-17 36-15,-19-35 16,19 52-16,-19 18 16,19 18-1,17 35 1,0-1-16,17-16 0,1-1 15,35 36-15,-18-54 16,1 1-16,34 17 16,-35-35-16,1 0 0,-1 0 15</inkml:trace>
  <inkml:trace contextRef="#ctx0" brushRef="#br1" timeOffset="160459.0858">5045 16598 0,'17'18'16,"1"-18"-16,17 0 15,1 0-15,-1 0 0,0 0 16,36 0-1,-36 0-15,0 0 0,-17 0 16,0 0-16</inkml:trace>
  <inkml:trace contextRef="#ctx0" brushRef="#br1" timeOffset="160591.2719">5133 16898 0,'70'18'0,"1"-18"15,-36-18 1,1 18-16,-1-18 0</inkml:trace>
  <inkml:trace contextRef="#ctx0" brushRef="#br1" timeOffset="161291.9587">6015 16757 0,'0'-18'0,"0"-17"16,-18 17-16,18-17 16,-17 35-16,-1-18 15,0 1-15,-35 17 16,18 0-16,0 53 16,17-18-16,-17 36 15,35-36-15,18 18 16,-18-36-16,52 1 15,-34-18-15,0 0 16,-1-18-16,1 1 0,17-18 16,-35 17-16,18-35 15,0 35 1,-1 18 0,19 71-1,-1-36-15,-18 18 0,19-18 0,17 71 16,-36-71-1,1 71-15,-36-70 16,-17 52-16,17-71 16,-52 19-1,35-19-15,-36-17 16,18 0-16,-18-17 16,54-1-16,-18-53 15,35 36-15,0 0 16</inkml:trace>
  <inkml:trace contextRef="#ctx0" brushRef="#br1" timeOffset="161636.9499">6350 16087 0,'-18'35'15,"1"18"1,-1-18-16,0 71 0,18-53 15,0 70-15,18-52 16,0-18-16,17 35 16,0-53-16,-17 1 15,52-19-15,-34 1 16,-1-36-16,0 18 16</inkml:trace>
  <inkml:trace contextRef="#ctx0" brushRef="#br1" timeOffset="161986.7863">6703 16334 0,'17'0'16,"19"-18"-16,-19 18 15,19 0-15,17-18 16,-18 18-16,0 0 16,-17 0-16,-18 89 15,0-19 1,-36 1 0,36-36-16,-17 18 15,17-36-15,-18-17 0,36 18 16,-18 0-16,17-18 0,19 17 15,-19-17-15,19-17 16,-1-1-16,-17 18 16,-18-18-16,-18 1 15</inkml:trace>
  <inkml:trace contextRef="#ctx0" brushRef="#br1" timeOffset="162109.8239">6773 16598 0,'53'-35'0,"0"0"16,-18 17-16,-17 0 15</inkml:trace>
  <inkml:trace contextRef="#ctx0" brushRef="#br1" timeOffset="162359.251">7003 16034 0,'88'53'0,"18"17"16,-18 1-1,-53-18-15,18 53 16,-35-1-1,-18-52-15,-18 0 16,0 0-16,1 0 0,-36 35 16,18-52-16,-1-19 0</inkml:trace>
  <inkml:trace contextRef="#ctx0" brushRef="#br1" timeOffset="163806.7767">15363 14993 0,'-17'0'0,"17"-18"16,-18 18-1,1 0 16,34 0-15,1 0-16,17 0 16,53 0-16,53 0 15,-70 0-15,123-17 16,-71 17-16,-17 0 16,141-18-1,-141 18-15,18 0 0,87-17 16,-105 17-1,-18 0-15,53-18 0,-88 18 16,-17 0-16,-1 0 16,-18 0-16,-34 0 31,-1 0-31,1 0 31</inkml:trace>
  <inkml:trace contextRef="#ctx0" brushRef="#br1" timeOffset="166119.4308">7973 16792 0,'0'36'16,"0"16"-16,-18-16 15,18-1-15,-17 0 16,-1 1-16,18-19 0,0 18 16,-18-17-16,18 0 15</inkml:trace>
  <inkml:trace contextRef="#ctx0" brushRef="#br1" timeOffset="167032.625">10213 16898 0,'-18'-18'16,"1"1"-1,-19-18-15,19 17 16,-1 0-16,-17 1 0,17 17 16,-35 0-16,36 17 15,-19 1-15,36 17 16,-17 0-16,17 36 16,0-53-16,17-1 0,1-17 15,0 0-15,35 0 16,-18-17-16,-18-1 15,1 0-15,17-17 0,-17 0 0,0-18 16,-18 18 0,0 17-16,17 36 15,1 52 1,0 71 0,17-70-16,0 70 0,-17-53 15,-1-35-15,1 53 16,0-18-1,-36-53-15,18-17 0,-35 0 16,-1-36 0,-16-53-1,16 36-15,19 0 0,-1 0 16,0-1-16,1 1 0,17 0 16,-18-53-16</inkml:trace>
  <inkml:trace contextRef="#ctx0" brushRef="#br1" timeOffset="167258.6746">10389 16210 0,'0'18'16,"18"52"0,-18-34-16,35 34 15,-35-35-15,36 36 16,-19-53-16</inkml:trace>
  <inkml:trace contextRef="#ctx0" brushRef="#br1" timeOffset="167510.4578">10989 16175 0,'-53'35'31,"18"36"-31,17-1 16,1 71-16,-1-70 15,18 17-15,18-17 0,-18-18 16,35 0-16,-18-1 0,19-16 16,-1-19-16,0 19 15,1-36-15,34 0 16,-35-18-16,1 0 0</inkml:trace>
  <inkml:trace contextRef="#ctx0" brushRef="#br1" timeOffset="167798.7002">11183 16528 0,'18'17'16,"-1"-17"-16,19 0 0,-1 0 16,35 0-1,-34-17-15,17 17 16,-36 17-16,1 19 15,-18-19-15,-18 54 16,1-54-16,-1 19 0,0 34 31,18-52-31,0 0 0,18-1 16,17 1-16,-17-18 16,17 0-16,-17 0 0,35-18 15,-36 18-15,1-17 0</inkml:trace>
  <inkml:trace contextRef="#ctx0" brushRef="#br1" timeOffset="167926.7129">11289 16722 0,'35'0'16,"0"0"-16,36 0 15,-36 0-15,53-18 16,-52 18-16</inkml:trace>
  <inkml:trace contextRef="#ctx0" brushRef="#br1" timeOffset="168136.7574">11695 16245 0,'53'71'15,"52"88"1,-87-89-16,17 54 16,-17-54-16,-18-17 15,0 35-15,0-35 16,-18-17-16</inkml:trace>
  <inkml:trace contextRef="#ctx0" brushRef="#br1" timeOffset="168326.5729">12171 16598 0,'123'-35'16,"-52"35"-1,-53-18-15,-1 18 16</inkml:trace>
  <inkml:trace contextRef="#ctx0" brushRef="#br1" timeOffset="168454.4003">12188 16775 0,'53'17'16,"-17"-17"-16,-1-17 15,0-1-15,36-17 16</inkml:trace>
  <inkml:trace contextRef="#ctx0" brushRef="#br1" timeOffset="169473.2445">13264 16210 0,'0'53'0,"18"0"0,0 88 16,-1-70-1,-17-1-15,0 1 0,0-1 16,18 36-16,-18-53 15,18-18-15,-1-17 16,1 0-16,0-18 16,-1-18-16</inkml:trace>
  <inkml:trace contextRef="#ctx0" brushRef="#br1" timeOffset="169777.8418">13811 16686 0,'18'0'0,"0"18"15,34 0 1,-16-18-16,-1 0 0,0 0 0,36 0 16,-36-18-16</inkml:trace>
  <inkml:trace contextRef="#ctx0" brushRef="#br1" timeOffset="170495.8921">14693 16704 0,'0'-18'16,"-35"-17"-16,17 17 16,-52 18-1,52 0-15,0 18 0,-17 0 16,18 17-16,-1 53 16,0-52-16,18 16 15,0-16-15,0-19 0,36 36 16,-19-35-16,36-18 15,-18 0-15,-17-18 16,35-17-16,-35 17 16,-1-17-16,1-18 15,-18 18-15,0 0 16,-18-18-16,1 53 16,-1-18-16,0 36 15,18 17-15,18 36 16,-18-36-16,18 0 15,-1 0-15,54 1 16,-36-1-16,18-17 16,-18-18-16,1 0 15,-19-18-15</inkml:trace>
  <inkml:trace contextRef="#ctx0" brushRef="#br1" timeOffset="170856.8578">14852 16122 0,'18'0'15,"17"0"-15,18 0 16,-36 18-16,19-1 16,-19-17-16,-17 18 0,0 35 15,0-36-15,-17 36 16,17-35-16,-18 35 16,18-35-16,18-1 31,17-17-31,-17 0 15,35 0-15,-36 0 16,1 0-16,-1 0 16,1 0-16,-18 18 15</inkml:trace>
  <inkml:trace contextRef="#ctx0" brushRef="#br1" timeOffset="174110.2761">14799 17480 0,'0'-17'0,"0"34"78,18 36-63,-18-18-15,0 18 16,0-17-16,0 69 16,0-69-16,0-1 0,17 18 15,-17-36-15,0 19 16,0-19-16,0 1 0,0 0 15,0-36 17,0 0-32,0 1 15</inkml:trace>
  <inkml:trace contextRef="#ctx0" brushRef="#br1" timeOffset="174571.6299">14676 17674 0,'17'0'94,"-17"-17"-78,18-1-16,-18 0 15,17-17-15,-17 0 0,0 17 0,18-17 16,0 0-16,-1-1 15,-17 19-15,0-1 16,18 18 0,-18-18-16,18 18 31,-1 18-15,19 17-16,-36-17 15,35 17 1,0-35-16,0 18 15,-17-18-15,-18 17 16</inkml:trace>
  <inkml:trace contextRef="#ctx0" brushRef="#br1" timeOffset="177747.8471">10548 17815 0,'0'18'16,"0"17"-1,0 0-15,0 54 16,18-36-16,-18 0 15,0-1-15,17 19 0,-17 35 16,0-53 0,0-18-16,18 0 0,-18-52 15,18-1 1</inkml:trace>
  <inkml:trace contextRef="#ctx0" brushRef="#br1" timeOffset="178053.1375">10301 18009 0,'-18'0'16,"18"-17"0,0-1-1,36-17-15,-19 17 16,36-52-16,0 17 15,-17 17-15,-19 1 16,18 0-16,-17 17 16,0 18-1,-1 18-15,1 35 16,0-18 0,17 0-16,-17 1 15,-1-1-15,18-18 0,18 19 16,-17-36-16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15:27.36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4815 12876 0,'0'0'0,"0"-17"0,0-19 16,-17 36-16,-1-35 15,1 18-15,-36 17 16,35 0 0,-53 17-16,36 18 15,-35 36-15,52-18 16,18 35-16,0-53 15,35 18-15,-17-35 16,52-18 0,-34 0-16,-1-18 15,0 1-15,-17-19 0,17-16 16,-17-1-16,-18-18 16,0 36-16,0-1 15,-18 36-15,1 0 16,17 36-16,0 52 15,17-17-15,18 52 16,-17-52-16,0 52 16,-1-52-16,-17 34 15,0-69-15,-35 17 16,17-36 0,-52 1-16,35-18 15,-54-18-15,36-17 16,1 17-16,-19-70 15,53 0 1,36 53-16,0-18 0</inkml:trace>
  <inkml:trace contextRef="#ctx0" brushRef="#br0" timeOffset="286.7308">5080 12365 0,'0'-71'15,"-18"89"1,1 53 0,-1 70-1,0-53-15,18-18 16,0 19-16,0 52 0,18-88 15,0 0-15,35 35 16,-18-71-16,0 1 16,0 0-16,36-18 15,-36-18-15,1-17 16</inkml:trace>
  <inkml:trace contextRef="#ctx0" brushRef="#br0" timeOffset="579.1247">5380 12541 0,'0'18'31,"35"0"-15,-17-1-16,17 1 0,18-1 16,-18 1-16,-17-18 15,0 35-15,-1 1 16,-17-19-16,-17 36 15,17-18-15,0-17 16,0 0-16,0-1 0,0 1 16,0 17-16,17-17 15,-17 0-15,35-1 16,-17-17 0,-18-17-1,-18-1 1</inkml:trace>
  <inkml:trace contextRef="#ctx0" brushRef="#br0" timeOffset="712.2911">5415 12771 0,'35'0'15,"36"-18"1,-36 18-16,18-18 16,35 18-16,-35-17 15,-35 17-15,0 0 16</inkml:trace>
  <inkml:trace contextRef="#ctx0" brushRef="#br0" timeOffset="934.1964">5838 12294 0,'71'89'15,"-36"-37"-15,36 54 16,-53-53-16,17 53 16,-18-53-16,-17 0 15,18-18-15,-18 18 0,-18 18 16,18-36 0,-17-17-16</inkml:trace>
  <inkml:trace contextRef="#ctx0" brushRef="#br0" timeOffset="1885.6498">6650 12612 0,'18'0'15,"-1"0"1,18 0-16,1 0 0,34 0 15,-34 0-15,16 0 16,-16 0-16,-36 17 16</inkml:trace>
  <inkml:trace contextRef="#ctx0" brushRef="#br0" timeOffset="2014.1605">6791 12894 0,'18'35'15,"35"-35"-15,-18 0 16,53-35 0,-53 17-16,1 18 0</inkml:trace>
  <inkml:trace contextRef="#ctx0" brushRef="#br0" timeOffset="2654.3065">7832 12541 0,'17'36'0,"-17"34"0,18-17 16,-18 35-16,18-17 15,-18-54-15,17-17 16,-17-17 0,-17-54-1,17 36-15,-18 0 16,18-36-16,0 53 16,0 1-16,18 17 0,-1 0 15,19 17-15,-19 1 16,18 17-1,-17-17-15,17 17 16,-17-35-16,0 18 16,-18-36-1,0-17 1,0 17-16,17-17 16,-17 0-16,18 17 0,17 1 15,-17-1-15,-1 18 16,1 0-16,0 18 0,-1 17 0,1 0 15,0 36-15,-1-18 16,1 17 0,35-17-16,-36-18 15,1-35-15</inkml:trace>
  <inkml:trace contextRef="#ctx0" brushRef="#br0" timeOffset="3131.3185">8502 12665 0,'-53'53'16,"0"35"-1,35 0-15,36-35 16,17-35-16,36-1 16,17-34-1,-53-1-15,-17 0 0,17-35 16,-17 0-1,-36 18-15,-17-18 16,17 36-16,18-1 16,-17 0-16,-1 18 0,18 18 15,18 17 1,-1-17-16,36 17 16,-35-17-1,17-1-15,18 1 16,-35 0-16,17-18 15,-17 0 1,-18-18-16,-18 0 16,18-34-16,-18 34 15,18 0-15,0 1 0,-17 17 16,34 0 0,1 17-16,0 1 15,35 17-15,17 0 16,-52-17-16,17 0 15,0-1-15,-17 1 16,17 0-16,-17-18 0,-18 17 16</inkml:trace>
  <inkml:trace contextRef="#ctx0" brushRef="#br0" timeOffset="3309.6607">9119 12718 0,'-17'0'0,"-1"17"16,0 1-16,-17 35 16,0-18-16,17 36 15,1-36-15,-1 18 16,18-18-16,0-17 16,18-18-16</inkml:trace>
  <inkml:trace contextRef="#ctx0" brushRef="#br0" timeOffset="3688.9233">9843 12188 0,'-18'36'16,"0"17"-16,18-18 16,-35 88-16,35-52 15,0 88-15,18-89 16,35 54-16,-18-89 16,0 0-16</inkml:trace>
  <inkml:trace contextRef="#ctx0" brushRef="#br0" timeOffset="3976.2625">10213 12524 0,'-53'35'15,"35"0"-15,1 36 16,17-54-16,17 1 0,1 0 15,70 17-15,-53-35 16,1 0-16,52-35 16,-53-1-16,1 19 0,-19-36 15,-17 18 1,0 17-16,-70-35 0,34 35 16,-34 1-1,52 17-15,-17 0 0,17 17 16,18 1-1</inkml:trace>
  <inkml:trace contextRef="#ctx0" brushRef="#br0" timeOffset="4155.9729">10813 12806 0,'-18'53'15,"-35"0"1,35-36-16,-34 36 16,34-35-16,0 0 15,1-1-15</inkml:trace>
  <inkml:trace contextRef="#ctx0" brushRef="#br0" timeOffset="4564.9698">11324 12383 0,'0'-18'16,"35"18"-16,1-18 15,-1 18-15,-17 0 16,35 18-16,-53 0 16,17-1-1,-17 1-15,0 35 16,-17-36-16,-1 19 0,0 17 15,1-36-15,17 36 16,17-18 0,-17-17-16,53 17 15,-35-35-15,17 0 0,-17 0 16,17 0-16,0 0 16,-35-17-16</inkml:trace>
  <inkml:trace contextRef="#ctx0" brushRef="#br0" timeOffset="4705.5936">11324 12577 0,'53'35'16,"18"-35"-16,17 17 16,0-34-1,-35-1-15,-35 18 16</inkml:trace>
  <inkml:trace contextRef="#ctx0" brushRef="#br0" timeOffset="4921.8974">11836 11959 0,'88'71'15,"-53"-18"1,53 52-16,-52-34 16,17 53-16,-53-54 15,0 89-15,-18-89 16,-17 1 0</inkml:trace>
  <inkml:trace contextRef="#ctx0" brushRef="#br0" timeOffset="6425.3441">4339 15187 0,'-17'-35'0,"-19"0"16,1 35-16,-18-18 16,18 18-1,0 18-15,-1-1 0,-17 18 16,18 36-16,17-36 16,18 1-16,18 34 15,0-52-15,35 17 16,-18-35-16,53-18 15,-70-17-15,35 0 16,-36 0-16,1 17 16,-18 0-16,0 1 0,0-1 15,0 36 1,18 70 0,-18-18-16,0-17 0,17 88 15,1-88-15,-18 0 16,17 35-16,-17-52 15,-17-1-15,-1-17 16,-35-1-16,36-17 16,-54-35-1,36 0-15,0-1 16,17 1-16,-17 0 0,17-18 16</inkml:trace>
  <inkml:trace contextRef="#ctx0" brushRef="#br0" timeOffset="6655.8736">4480 14499 0,'18'124'15,"-18"-54"1,18 1 0,17-1-1,0-34-15</inkml:trace>
  <inkml:trace contextRef="#ctx0" brushRef="#br0" timeOffset="6986.1573">4833 14570 0,'0'0'0,"-18"17"15,18 1-15,-17-18 0,-1 35 16,18-17-16,0 35 16,0-18-1,0 0-15,0 71 16,0-53-16,35 53 16,-17-53-16,0-18 0,17 36 15,-17-18 1,-1-36-16,1-17 15,0 18-15,-1-36 16</inkml:trace>
  <inkml:trace contextRef="#ctx0" brushRef="#br0" timeOffset="7274.9716">5062 14834 0,'36'18'15,"-19"-18"-15,54 18 16,-36-18 0,0 17-16,18 1 15,-35 0-15,-18-1 0,0 1 16,18 17-16,-36-17 16,0 35-16,1-36 15,34 19 1,1-19-1,35 1-15,-35-1 16,17-17-16,0 0 16,-17 0-16,-1 0 0,-17-17 15</inkml:trace>
  <inkml:trace contextRef="#ctx0" brushRef="#br0" timeOffset="7403.3712">5186 15011 0,'88'-18'16,"18"0"-16,-71 1 15,0 17-15</inkml:trace>
  <inkml:trace contextRef="#ctx0" brushRef="#br0" timeOffset="7607.8907">5539 14587 0,'35'36'15,"35"52"1,-52-35-16,17 17 0,1 71 16,-36-88-16,0 18 15,0-1-15,0-34 16,-18-1-16,-17 0 15,17-35-15</inkml:trace>
  <inkml:trace contextRef="#ctx0" brushRef="#br0" timeOffset="7896.4468">5997 14817 0,'36'17'16,"-19"-17"-16,1 18 0,35-18 15,-18 18 1,-17-18-16,17 17 16,-53 1-1</inkml:trace>
  <inkml:trace contextRef="#ctx0" brushRef="#br0" timeOffset="8019.6367">5944 15046 0,'36'35'15,"-1"-35"-15,18 18 16,-18-36-16,36 1 16,-54 17-16</inkml:trace>
  <inkml:trace contextRef="#ctx0" brushRef="#br0" timeOffset="9070.5536">7514 14517 0,'-35'-35'16,"35"17"-16,-18 0 16,-35 1-16,36 17 15,-36 17-15,18 1 16,17 17-16,-35 36 16,53-36-16,-18 0 0,1 36 15,17-36 1,0-17-16,0 17 15,17-17-15,-17-1 0,0 1 16,0 0 0,-17-18-1,-1 17-15,0-17 16,36-17 15,17 17-15,-17-18-16,0 18 15,-1 18-15,1-1 16,0-17 0,-18 18-16,0 17 0,0 18 15,-18-18-15,18 18 0,-18 0 16,-17 71-16,35-54 16,0 18-16,0-17 0,0 17 15,0 106 1,0-106-16,0 18 0,0-18 15,18 1-15,-1 52 16,1-88-16,0 17 0,-1-35 16,1 1-16,-1-1 15,1-17-15,0-1 0,-1-17 16,1-17 0</inkml:trace>
  <inkml:trace contextRef="#ctx0" brushRef="#br0" timeOffset="9771.1722">8202 14411 0,'-35'-18'16,"17"18"-16,-35 36 0,18-19 15,0 71-15,35-17 16,17 52-1,1-52-15,35 35 16,-18-53-16,0-36 16,18 19-16,0-36 0,53 0 15,-71-18-15,54-35 16,-72 18-16,19-53 16,-36 35-16,-53-35 15,17 52-15,-34-34 16,17 34-16,-18 1 15,36 18-15,-18 17 16,35 17-16,1 18 16,17-17-16</inkml:trace>
  <inkml:trace contextRef="#ctx0" brushRef="#br0" timeOffset="10678.0968">10125 14552 0,'17'53'16,"-17"-18"-16,36 36 16,-36-54-16,35 36 15,-17-17-15,-1-19 16,1-34 0</inkml:trace>
  <inkml:trace contextRef="#ctx0" brushRef="#br0" timeOffset="10795.2383">10072 14305 0</inkml:trace>
  <inkml:trace contextRef="#ctx0" brushRef="#br0" timeOffset="11044.5515">10583 14093 0,'-35'0'0,"17"0"15,1 53 1,17 0-16,0 0 0,17 53 15,1-35-15,35 34 16,-35-52 0,17 36-16,-17-72 15,-18 36-15,0-35 16</inkml:trace>
  <inkml:trace contextRef="#ctx0" brushRef="#br0" timeOffset="11162.8522">10548 14534 0,'18'-17'16,"-1"-1"0,19 1-16,-19 17 0,36 17 15,-18-17-15,-17 0 16</inkml:trace>
  <inkml:trace contextRef="#ctx0" brushRef="#br0" timeOffset="11652.0237">11553 14305 0,'0'-17'15,"36"17"1,-19-18-16,72 18 15,-36 0-15,52 0 16,-52 0 0,-17 18-16,16-1 15,-34 36 1,-18-18-16,-18 36 16,-17-18-16,0 17 0,17-52 15,1 53 1,-1-54-16,36 18 15,-1-17-15,36-18 16,-18 0 0,-17-18-16,35 1 15,-53-1-15</inkml:trace>
  <inkml:trace contextRef="#ctx0" brushRef="#br0" timeOffset="11796.331">11712 14464 0,'18'0'0,"52"18"16,-17-18-16,-17 0 0,87 0 15,-70 0 1,-18 0-16,1-18 0</inkml:trace>
  <inkml:trace contextRef="#ctx0" brushRef="#br0" timeOffset="12163.158">12788 14146 0,'18'0'0,"-36"0"16,-35 36 0,36-19-16,-19 1 0,1 0 15,-53-1-15,53 1 16,-18 17-16,35-17 16,0-1-1,18 1-15,36 17 16,-19-17-16,54 17 15,-18-17-15,-18 0 16,18 17-16,-18-18 0,36 19 16,-54-19-16,19 19 15,-19-36-15,-17 17 16</inkml:trace>
  <inkml:trace contextRef="#ctx0" brushRef="#br0" timeOffset="12680.4234">13458 14129 0,'-35'17'15,"-18"19"1,36 52-16,17-35 16,17 53-1,1-36-15,35 18 16,-18-35-16,71-17 0,-53-19 16,35-34-1,-35-1-15,18-53 16,-54 36-16,18-71 15,-35 53-15,-17-35 16,-1 53-16,-17-18 0,-71 0 16,53 35-1,0 1-15,-70-1 16,70 18-16,0 18 0,0-1 16</inkml:trace>
  <inkml:trace contextRef="#ctx0" brushRef="#br0" timeOffset="14193.7639">8343 15804 0,'0'0'0,"0"18"15,0 0-15,0 52 16,0-17-16,0 35 16,18-35-16,-18 0 15,0 35 1,0-17-16,0-53 0,0 17 16,0-17-16</inkml:trace>
  <inkml:trace contextRef="#ctx0" brushRef="#br0" timeOffset="14759.8346">10301 16087 0,'18'35'0,"-18"0"15,17 1-15,-17-19 0,36 36 16,-36-35 0,17-18-16</inkml:trace>
  <inkml:trace contextRef="#ctx0" brushRef="#br0" timeOffset="14904.2311">10248 15681 0,'18'0'15,"-1"0"-15</inkml:trace>
  <inkml:trace contextRef="#ctx0" brushRef="#br0" timeOffset="15149.1511">10742 15522 0,'-35'-17'15,"-18"-1"1,35 18-16,-17 35 16,35 53-1,0-17-15,35 70 16,-17-70-16,0-1 15,17-17-15,-18 0 0,36 35 16,-53-70-16,18 17 16,-18-17-16,-18-18 15</inkml:trace>
  <inkml:trace contextRef="#ctx0" brushRef="#br0" timeOffset="15270.4503">10530 16140 0,'53'-18'15,"-17"0"1,-1 1-16,71-19 16,-53 19-16,0 17 0,-18-18 15</inkml:trace>
  <inkml:trace contextRef="#ctx0" brushRef="#br0" timeOffset="15855.5192">11677 15734 0,'0'18'15,"18"-18"1,-1 0-16,19 17 16,34 1-16,-35-1 15,18 19-15,-35-1 16,17 0-16,-17 1 15,-18 16-15,0-16 16,-18 17 0,18-18-16,0 0 15,0-17-15,18 0 16,-1-1-16,19-17 0,17 0 16,-18 0-1,-17 0-15,-1 0 16,-17-17-1,-17 17-15</inkml:trace>
  <inkml:trace contextRef="#ctx0" brushRef="#br0" timeOffset="15988.1966">11800 15998 0,'89'18'16,"-36"-18"-16,35 0 15,-53-18-15,0 18 0</inkml:trace>
  <inkml:trace contextRef="#ctx0" brushRef="#br0" timeOffset="16539.7522">12718 15681 0,'-18'0'0,"36"18"15,70 70 1,18-35 0,-53-36-16,52 36 15,-52-35-15,-17-18 16,34 35 0,-35-17-16,-52 17 15,-18-35 1,-36 35-16,18-17 15,-53 17 1,53-17-16,-17 17 16,34-17-16,1 0 15,35-1-15,18-17 16</inkml:trace>
  <inkml:trace contextRef="#ctx0" brushRef="#br0" timeOffset="16884.0418">13758 15734 0,'-17'-18'16,"-1"18"-1,-17 53-15,17-18 16,18 54-16,0-54 15,53 71 1,-18-71-16,36 18 16,-18-35-16,53-18 15,-71-18-15,53-17 16,-53-1-16,1-34 16,-36 35-16,-36-54 15,1 54-15,-53-35 16,35 34-16,-70 1 15,52 35-15,-52 18 16,70-1-16</inkml:trace>
  <inkml:trace contextRef="#ctx0" brushRef="#br0" timeOffset="18274.0663">7902 17180 0,'0'-17'31,"0"34"-16,0 1 1,0 0-16,0 34 16,0-16-16,0 17 15,18-18-15,17-17 16,0-1-16,1-17 16,-1 0-16,0-17 15,-17-19-15,0 1 16,-1 17-16,-17 1 15,0-1-15,-17-17 16,17 17-16,0 1 16,0 34 15,17 18-15,-17-17-16,18 53 15,-1-54 1,1 19-16,0-1 15,-18-17-15,17-1 16,-17 1 0,-17-18-16</inkml:trace>
  <inkml:trace contextRef="#ctx0" brushRef="#br0" timeOffset="18624.7451">8273 17286 0,'0'18'0,"0"-1"16,17 19-1,-17-19-15,0 1 0,0 0 16,0-36-1,0-17 1,0 17-16,0 0 16,0-35-16,0 36 15,18-1-15,-18 1 0,18-1 16,17 18 0,-18 0-16,1 0 0,0 18 15,-1 17-15,1 18 16,-18-36-16,18 19 0,-18-19 15,0 1-15,17 0 16</inkml:trace>
  <inkml:trace contextRef="#ctx0" brushRef="#br0" timeOffset="19086.0794">8643 17268 0,'-18'0'15,"1"0"1,17 18-16,-18 17 16,1-17-16,17 17 15,17 1-15,1-1 16,-1-35-16,19 18 15,-19-36-15,19 0 16,-36 1 0,17-36-16,1 17 15,-18 19-15,-18-54 16,18 36-16,-17 0 0,-1-18 16,0 17-1,1 1-15,-1 0 0,0 0 0,1 17 16,-1 0-16,1 1 15,17 52 1,0 36 0,17-1-1,-17-35-15,18 1 16,-1-1-16,36 35 16,-17-52-16,-19 17 0,19-17 15,-19 0-15,18-1 16</inkml:trace>
  <inkml:trace contextRef="#ctx0" brushRef="#br0" timeOffset="19748.2461">8802 17321 0,'17'0'16,"1"0"-1,0 0 1,17-17-16,-17 17 15,-1-18-15,1 0 16,-18-17 0,0 18-16,-18 17 0,1-18 15,-1 0 1,0 18-16,18 18 16,-17 0-16,17 17 15,17 0-15,1-17 0,0-1 16,-1 19-16,36-19 15,-18-17-15,18 0 16,-35-17-16,0-1 16,17-17-16,-17-1 15,-18-16-15,0 16 16,-18-17-16,0 36 16,1-36-16,-1 18 15,-17-36 1,17 53-16,-17-17 15,17 35-15,1 35 16,17 1-16,0-1 0,17 53 16,18 0-1,-17-35-15,0-18 16,-1 1-16,1 17 16,0-36-16,-1 1 0,-17-36 31,0 1-16,0-1-15,18 0 16,0 1 0,-1-1-1,1 18-15,0 18 0,-1-18 16,1 17-16,-18 1 16,17 0-1,-17-1-15,0-34 47</inkml:trace>
  <inkml:trace contextRef="#ctx0" brushRef="#br0" timeOffset="20103.8204">9278 17304 0,'0'17'15,"0"1"1,18 0-1,-1-1 1,1-17 0,0 0-16,-1-17 15,1-1 1,0 0-16,-18-17 16,17 0-1,-17 0-15,0-18 16,0 35-16,0-35 15,0 18-15,-17 17 16,-1 18-16,18 35 16,0 36-1,0-36 1,18 18-16,-1 35 16,1-52-16,17-1 0,-17 0 15,-1-35-15,36 18 16,-35-18-16,0 0 0,-18-18 15</inkml:trace>
  <inkml:trace contextRef="#ctx0" brushRef="#br0" timeOffset="20571.3121">10548 17286 0,'-18'18'16,"36"-18"0,-18 17-16,18 19 15,-18-19-15,17 1 0,1-18 16,-18 18-16,18-18 16</inkml:trace>
  <inkml:trace contextRef="#ctx0" brushRef="#br0" timeOffset="20699.6053">10566 17092 0,'0'-18'16,"17"1"-16,1 17 15</inkml:trace>
  <inkml:trace contextRef="#ctx0" brushRef="#br0" timeOffset="20961.3397">10848 16863 0,'-35'-35'15,"17"17"-15,-17-17 16,17 35-16,0 53 15,18-18-15,0 18 16,18 0-16,-18 0 0,53 70 16,-35-70-16,17-18 15,-17 0-15,17-17 16,-18 17-16,1-17 16,0 0-16,-36-36 15,0 18 1</inkml:trace>
  <inkml:trace contextRef="#ctx0" brushRef="#br0" timeOffset="21072.9427">10813 17268 0,'0'-17'16,"0"-1"0,17 18-16,36-17 15,-18-1-15,36 0 16,-53 1-16,35 17 16,-36 0-16,1-18 15</inkml:trace>
  <inkml:trace contextRef="#ctx0" brushRef="#br0" timeOffset="22255.82">11836 16863 0,'-18'0'15,"-17"0"1,52 17 15,1-17-31,0 18 0,17 0 16,-17-18 0,-1 17-16,36 1 15,-35-18-15,-1 0 0,19 0 16,17 0-16,-36 0 15,1 0-15,0 0 16,-1 0-16,-34 0 172,34 0-110,-17 18 1,0-1-47,0 1-16,0 0 0,-17 52 15,-1-52 1,-17 52-16,17-34 15,0-19-15,-17 18 16,35-17-16,-18 0 0,1-18 16,17 17-1,17-17 1,1 0-16,0 18 0,17-18 16,0 0-16,-17 18 15,35-1-15,-36-17 16,36 0-16,-35 0 15,0 0-15,-1 0 16,1-17-16</inkml:trace>
  <inkml:trace contextRef="#ctx0" brushRef="#br0" timeOffset="22412.1151">11959 17145 0,'35'0'16,"-17"0"-16,17 0 16,36-18-16,-36 1 15,53-1 1</inkml:trace>
  <inkml:trace contextRef="#ctx0" brushRef="#br0" timeOffset="22618.0421">12682 17074 0,'18'0'15,"17"0"1,1 0-16,-1-17 15,-18 17-15</inkml:trace>
  <inkml:trace contextRef="#ctx0" brushRef="#br0" timeOffset="22725.6241">12647 17233 0,'18'0'15,"35"0"1,-18-17-16,35-1 15</inkml:trace>
  <inkml:trace contextRef="#ctx0" brushRef="#br0" timeOffset="23074.2863">13247 17074 0,'0'18'32,"0"35"-17,0-18-15,17-17 0,1 17 16,0-17-16,35 17 16,-18-17-16,35-18 15,-34 0-15,34-36 16,-52 19-16,17-54 15,-17 36-15,-18-36 16,-18 36-16,-52-35 16,34 34-16,-69-17 15,52 36-15,-18-1 16,-35 36 0,0 17-16,71-17 15,-18-1-15</inkml:trace>
  <inkml:trace contextRef="#ctx0" brushRef="#br0" timeOffset="23906.5614">7338 16422 0,'0'0'0,"0"17"47,0 1-31,0 17-16,0 18 15,0-17-15,0 69 16,0-34-16,0 0 15,-18 70-15,18-71 16,0 1-16,18 17 16,-1-53-16,1 0 0,0 1 15,17-19-15,18 19 16,-18-36-16,0 17 16,-17-17-16,17 18 0,-17-18 15,0 0-15,-1 0 16,1 18-16,-18-1 15,18 1 1,-1 0 0,1-1-16,-1-17 15</inkml:trace>
  <inkml:trace contextRef="#ctx0" brushRef="#br1" timeOffset="33090.496">7796 17233 0,'0'18'0,"-17"-18"31,34 0 16,-17-18-31,36 18-16,-19 0 16,19-17-16,-19 17 15,36-18 1,-18 18-16,36 0 15,-18-18-15,-18 18 0,18 0 16,0-17-16,53-1 16,-53 18-16,17-18 0,36 1 15,-35 17-15,35 0 16,-36 0 0,54 0-16,-54 0 15,71 17-15,-70-17 16,88-17-16,-89 17 15,106-18-15,-87 0 16,105 1 0,-106-1-16,88 1 15,-70-1-15,-18 18 16,1-18-16,-1 18 0,0 0 16,0 0-16,0 0 0,0 0 0,1 0 15,-1 18-15,-18-18 16,89 18-16,-71-18 15,1 0-15,69 0 16,-69 0-16,-19 0 0,106 17 16,-105-17-16,17 0 15,71 0 1,-71 18-16,0-18 0,89 0 16,-89-18-16,0 18 15,71 0-15,-89 0 16,72-17-1,-72 17-15,36 0 0,-36 0 16,36 0 0,-53 0-16,35-18 15,-35 18-15,18 0 16,-36 0-16,18 0 16,-35 0-16,-36 0 15,0 0 1,-17 0-16</inkml:trace>
  <inkml:trace contextRef="#ctx0" brushRef="#br1" timeOffset="33951.863">7796 17251 0,'-17'0'0,"-19"-18"16,19 18-16,-18 0 16,17 0-16,36 0 46,-1 0-46,36 0 16,0 0-16,-18 0 0,18 0 16,-17 0-16,87 0 15,-70 0-15,70 0 16,-34 0-16,-19 0 16,107 0-16,-89 0 15,123 0-15,-87 0 16,105-17-16,-105 17 15,-1 0-15,18 0 16,0 0-16,-17 0 16,17 0-16,0 0 0,0 0 0,141 0 15,-123 0-15,0 0 16,17-18-16,-17 18 16,17 0-16,160-18 15,-160 18-15,0-17 0,1 17 16,-1 0-16,159 0 15,-176 17-15,176 1 16,-176-18-16,0 0 0,-18 0 16,0 0-16,0 0 0,-18-18 15,89 1 1,-124-1-16,-17 18 0,35-35 16,-71 35-1,0-18-15,-35 0 0</inkml:trace>
  <inkml:trace contextRef="#ctx0" brushRef="#br1" timeOffset="37110.4825">13264 16175 0,'18'0'0,"0"0"31,-1 0-15,-17-18 62,18 18-62,-36 0 31,1 18-16,-19-18-31,19 18 15,-18-18-15,17 17 16,0-17-16,1 0 0,-19 18 16,-17-1-1,18 1-15,0-18 0,-18 35 16,18-17-16,-36 17 16,53-17-16,1 0 0,-1-1 15,36-17 1,-1 0-1,1-17-15</inkml:trace>
  <inkml:trace contextRef="#ctx0" brushRef="#br1" timeOffset="60446.2778">8819 17974 0,'-17'0'15,"34"18"32,19-1-31,-1 1-16,18 0 15,-35-1-15,17 1 16,-35 0 0,17-1-16,-17 36 0,-17-35 15,17 17-15,-35 36 16,-1-19-1,19-16-15,-1-1 0,18-17 16,18 17-16,-1-17 16,36-18-16,-18 0 15,1 0-15,34-18 16,-34 0-16,17-35 16,-36 36-16,-17-19 15</inkml:trace>
  <inkml:trace contextRef="#ctx0" brushRef="#br1" timeOffset="60597.0312">8819 18256 0,'71'18'16,"-36"0"-16,36-18 15,-36 17-15,0-17 0,36 0 16</inkml:trace>
  <inkml:trace contextRef="#ctx0" brushRef="#br1" timeOffset="60767.0656">9278 18115 0,'35'18'15,"-17"-18"-15,0 0 0,-1 0 0,36-18 16,-35 18 0,17 0-16</inkml:trace>
  <inkml:trace contextRef="#ctx0" brushRef="#br1" timeOffset="60883.4636">9419 18239 0,'18'17'15,"17"-17"1,0 0-16,18-17 16</inkml:trace>
  <inkml:trace contextRef="#ctx0" brushRef="#br1" timeOffset="61264.6124">9984 18062 0,'-36'53'31,"19"-35"-31,-1 17 0,18 0 0,0 36 15,35-36 1,1-17-16,52-1 16,-53-17-16,0-17 15,-17 17-15,17-18 0,1-35 16,-19 36-16,-17-19 16,-17 19-16,-1-1 15,0-17-15,-17 17 0,17 1 16,-17 17-16,-18-18 15,36 18-15,-1 0 16,18 18-16,0-1 16,18 1-16</inkml:trace>
  <inkml:trace contextRef="#ctx0" brushRef="#br1" timeOffset="61384.3664">10425 18221 0,'0'18'15,"17"-18"17</inkml:trace>
  <inkml:trace contextRef="#ctx0" brushRef="#br1" timeOffset="61690.8157">10619 18133 0,'-36'35'16,"36"18"-1,0-18 1,18-17-16,35 17 0,17-35 16,-34 0-1,34 0-15,-52-17 16,0 17-16,-1-18 0,-34 0 15,-1-17 1,0 17-16,-35-17 16,18 35-16,-18-18 15,18 18-15,17 0 16,36 0 0,0 0-1</inkml:trace>
  <inkml:trace contextRef="#ctx0" brushRef="#br1" timeOffset="61958.4313">11060 18186 0,'-18'53'16,"18"-36"-16,18 1 15,-1 0 1,1-1-16,17-34 15,-17 17-15,17-36 16,-35 19-16,0-36 16,-18 35-16,-17 0 15,18 1-15,-19 17 16,19 0-16,-1 0 16,18 17-1</inkml:trace>
  <inkml:trace contextRef="#ctx0" brushRef="#br1" timeOffset="62258.1338">11412 18186 0,'0'17'16,"-17"1"-16,17 0 15,0-1-15,0 1 0,17 0 16,1-18-16,17 17 16,-17-17-16,35 0 15,-36-17 1,19-1-16,-36 0 16,0 1-16,0-1 15,-18 0-15,0 1 16,-17 17-1,18 0-15,17-18 16,17 18 0</inkml:trace>
  <inkml:trace contextRef="#ctx0" brushRef="#br1" timeOffset="62441.7666">11765 18203 0,'18'18'16,"-18"0"0,17-1-16,19 1 15,-19-18-15,19-18 16,-19 18-16,-17-17 16,18 17-1</inkml:trace>
  <inkml:trace contextRef="#ctx0" brushRef="#br1" timeOffset="62530.4192">11924 18186 0,'-18'0'16,"1"0"-1,-1 0 1,36 0 15</inkml:trace>
  <inkml:trace contextRef="#ctx0" brushRef="#br1" timeOffset="62668.8817">12083 18239 0,'17'0'15,"1"0"1</inkml:trace>
  <inkml:trace contextRef="#ctx0" brushRef="#br1" timeOffset="62808.8278">12365 18203 0,'18'0'16,"-1"0"-16</inkml:trace>
  <inkml:trace contextRef="#ctx0" brushRef="#br1" timeOffset="62914.8186">12594 18186 0</inkml:trace>
  <inkml:trace contextRef="#ctx0" brushRef="#br1" timeOffset="63067.0335">12788 18168 0,'0'18'0,"18"-18"16</inkml:trace>
  <inkml:trace contextRef="#ctx0" brushRef="#br1" timeOffset="63159.9164">12894 18168 0,'18'0'16</inkml:trace>
  <inkml:trace contextRef="#ctx0" brushRef="#br1" timeOffset="63514.445">13406 17974 0,'0'-18'0,"-18"18"15,0 0-15,1 0 16,-1 18-16,-17 35 15,-1 18 1,36-1 0,0-17-16,36 0 0,-19-18 15,1-17-15,17-18 0,18 0 16,-18 0-16,1-18 16,34-35-1,-52 18-15,0 0 0,-18-36 16,-18 54-16,-17-19 15,-1 1-15,1 17 0,-53 1 16,35 17 0,18 0-16</inkml:trace>
  <inkml:trace contextRef="#ctx0" brushRef="#br1" timeOffset="71945.2586">2328 15081 0,'-35'-17'15,"17"17"-15,1 0 16,34 0-1,54 35-15,-36 0 16,106 0 0,-70-35-16,105 18 0,-105-18 15,-1-18-15,1 1 16,0-1-16,17-35 16,-71 18-16,1-18 15</inkml:trace>
  <inkml:trace contextRef="#ctx0" brushRef="#br1" timeOffset="72202.8187">2822 14728 0,'53'53'16,"-18"-35"-16,1 17 0,52 18 15,-35-17 1,70 16-16,-70-34 15,53 53-15,-71-36 16,1 18-16,-19-18 16,-17 18-16,-35-18 15,-36 36 1,18-36-16,1 0 16,-19 1-16,18-1 0,-53 53 15,53-53-15</inkml:trace>
  <inkml:trace contextRef="#ctx0" brushRef="#br0" timeOffset="89112.1892">21414 12647 0,'0'-35'16,"-18"-18"-1,0 35-15,-35-17 16,36 17-16,-18 18 0,-1 0 16,-52 36-1,35 34-15,18-17 16,35-18-16,0 36 15,35-18 1,-17-36-16,52-17 0,-34 0 16,34-17-1,-35-1-15,18-35 16,-35 36-16,-18-19 16,0 19-16,18-1 0,-18 0 15,0 36-15,0 53 16,0-18-1,0-1-15,35 72 16,-35-71-16,18 0 0,-1 0 16,-17-18-16,0 0 15,0-17-15,0 17 0,-17-17 0,-1-1 16,-53 1 0,18-18-16,1 0 0,16 0 15,-52-35-15,53 17 16,17 1-16,-17-36 15,35 17-15,0 1 0</inkml:trace>
  <inkml:trace contextRef="#ctx0" brushRef="#br0" timeOffset="89358.0447">21678 12100 0,'-17'18'16,"-1"52"-1,18-17-15,-18 0 0,18 88 16,0-70-16,0-18 16,0 17-16,18-17 0,17 53 15,-17-71-15,-1 1 16,54-1-16,-53-35 15,17 0-15</inkml:trace>
  <inkml:trace contextRef="#ctx0" brushRef="#br0" timeOffset="89630.8112">21943 12435 0,'0'-17'16,"35"34"-16,-17-17 15,35 18-15,-36-18 16,1 18-16,0-1 0,-18 1 16,0 35-16,0-18 15,0 0-15,0-17 16,0 35 0,0-18-16,0-17 15,17 0-15,1-1 16,17-17-16,-17 0 15,-1-17 1,-17-1-16,-17 18 16</inkml:trace>
  <inkml:trace contextRef="#ctx0" brushRef="#br0" timeOffset="89759.3395">21925 12682 0,'-17'0'0,"34"18"15,1-18 1,17 0-16,53-18 15,-52 1-15,16 17 0,-16-18 16,34 0-16,-52 1 16</inkml:trace>
  <inkml:trace contextRef="#ctx0" brushRef="#br0" timeOffset="89970.4164">22225 12136 0,'35'35'16,"36"53"-16,-36-35 16,36 70-1,-36-70-15,-17 71 16,-1-54-16,-17-17 0,-17 35 16,-1-35-1,18-35-15,-35 35 0,35-35 16,-18-18-16</inkml:trace>
  <inkml:trace contextRef="#ctx0" brushRef="#br0" timeOffset="90503.6464">22895 12488 0,'18'0'16,"17"18"-1,0-18 1,-17 0-16,17 0 0,18 0 15,-35 0-15,0 0 16,-18 18-16</inkml:trace>
  <inkml:trace contextRef="#ctx0" brushRef="#br0" timeOffset="90641.8864">22895 12629 0,'18'18'16,"35"0"-16,-36-18 15,54-18 1,-36 18-16,1 0 16,-19 0-16</inkml:trace>
  <inkml:trace contextRef="#ctx0" brushRef="#br0" timeOffset="91421.223">24130 12400 0,'-18'18'16,"18"17"-16,0 53 15,0-35-15,0-18 0,18 18 16,-18-35-16,18 0 16,-18-36-1,0-53 1,0 36-16,-18-53 16,18 70-16,0-17 15,0 17-15,35 36 16,-17 0-16,17 35 15,-17-18-15,17 18 16,-17-36-16,17 1 16,-35 0-16,18-36 15,-1 0 1,-17-34 0,18 16-16,-18 19 0,18-19 15,-18 19 1,35 34-1,-17 1-15,-1 35 16,1-35-16,-1 34 16,1-16-16,17-1 15,-17-35-15,17 18 16,-17-18-16</inkml:trace>
  <inkml:trace contextRef="#ctx0" brushRef="#br0" timeOffset="91877.6793">24730 12506 0,'-36'53'31,"19"-35"-31,17 17 0,-18 0 16,18 0-16,18-17 0,17 35 16,-17-53-1,-1 18-15,19-18 0,-19-18 16,19 0-1,-36 1-15,0-19 16,0 1-16,-36 0 16,36 0-16,-35-1 15,17 36-15,36 18 32,17 17-17,-17-17-15,0-1 0,-1-17 16,1 18-16,-1-18 15,1 0-15,-18-18 16,0 1-16,18-1 16,-1 18-1,1 0 1,0 0-16,17 18 16,-17-1-16,52 36 15,-35-35-15,1 17 0,52 1 16,-53-36-16,0 0 15,18 17-15,-35-34 16,-18-1 0</inkml:trace>
  <inkml:trace contextRef="#ctx0" brushRef="#br0" timeOffset="92010.0532">25294 12577 0,'-35'-18'16,"0"53"-1,-18 18 1,35-18-16,-17 36 15,17-53-15,18 34 16,0-34-16,0 0 0,0-1 16</inkml:trace>
  <inkml:trace contextRef="#ctx0" brushRef="#br0" timeOffset="92632.9219">25929 12188 0,'-17'0'15,"-19"53"1,36-17-16,-17 52 16,17-35-16,0 17 15,0-17-15,17 53 16,1-53-16,0-18 0,17 36 15,0-18 1,-17-53-16,17 17 0,-17-17 16</inkml:trace>
  <inkml:trace contextRef="#ctx0" brushRef="#br0" timeOffset="92955.9871">26458 12453 0,'-17'18'0,"-1"35"16,0-18-16,18 18 0,0-18 16,18 18-16,0-18 15,52 1-15,-34-36 16,34-18-1,-35 0-15,18-17 16,-35 0-16,-18 17 0,0-17 16,0 0-16,-35-36 15,-1 53-15,19-17 16,-19 17-16,1 18 16,18 0-16,17 18 0,0 35 15,0-18-15</inkml:trace>
  <inkml:trace contextRef="#ctx0" brushRef="#br0" timeOffset="93094.1305">27093 12629 0,'-17'-17'15,"-1"17"-15,18-18 16</inkml:trace>
  <inkml:trace contextRef="#ctx0" brushRef="#br0" timeOffset="93822.8119">27393 12471 0,'-17'0'15,"-19"0"1,19 17-16,-1 19 16,0-1-16,18 18 15,18 0 1,-18-36-16,35 19 0,-17-19 16,17-17-16,-17 18 0,35-18 15,-18 0-15,0-35 16,-17 17-16,0-35 15,-18 35 1,-36-34-16,19 16 16,-19 1-16,1 17 15,-18 1 1,36 17-16,-1 0 0,18 17 16,18 19-1,-18-19-15</inkml:trace>
  <inkml:trace contextRef="#ctx0" brushRef="#br0" timeOffset="94073.7141">27728 12365 0,'0'18'15,"0"34"1,0-16-16,0 17 16,0 35-16,0-35 15,18 17-15,0-34 16,-1 16 0,-17-34-16,0 0 0,18-18 15</inkml:trace>
  <inkml:trace contextRef="#ctx0" brushRef="#br0" timeOffset="94601.657">28187 12647 0,'18'-18'31,"-1"18"-31,19 0 16,-19 0-16,36 0 16,-35 18-16,52-18 15,-52 0-15,0 18 16,-18-1-16,-18 1 15,0 17 1,-17 18-16,17-35 16,1 35-16,17-18 15,17 0-15,1-17 16,35 17-16,-35-17 16,34-18-1,-34 0-15,0 0 16,-18-18-16,-18 1 15</inkml:trace>
  <inkml:trace contextRef="#ctx0" brushRef="#br0" timeOffset="94736.1042">28152 12771 0,'17'0'16,"36"0"-1,-17 17-15,52-17 16,-35 0-16,0 18 0,17-18 15,-52 0-15</inkml:trace>
  <inkml:trace contextRef="#ctx0" brushRef="#br0" timeOffset="94934.9619">28998 12859 0,'0'53'16,"-35"17"-1,-53 18 1,70-70-16,-52 35 16</inkml:trace>
  <inkml:trace contextRef="#ctx0" brushRef="#br0" timeOffset="95541.9774">29651 12559 0,'0'-18'0,"18"18"15,52 0 1,-17 0-16,53 18 16,-53-18-16,53 53 15,-89-36-15,19 54 16,-36-53-16,-36 52 16,19-35-16,-36 18 15,17-35-15,19 0 16,17 17-1,0-17-15,53-18 16,-36 0 0,19 0-16,17-18 0,-36 18 15,-17-18-15,0-17 16</inkml:trace>
  <inkml:trace contextRef="#ctx0" brushRef="#br0" timeOffset="95684.0119">29739 12806 0,'53'0'16,"0"0"0,0 0-16,53-18 15,-36 18-15,36-17 16,-71 17-16,-17-18 16,17 18-16</inkml:trace>
  <inkml:trace contextRef="#ctx0" brushRef="#br0" timeOffset="95959.4148">30462 12047 0,'18'0'15,"0"18"-15,17 17 16,53 71 0,-53-53-16,18 18 0,-17-1 15,17 1-15,-18 87 16,-35-87-16,0 17 16,-18-17-16,1 17 0,-36-17 0,-71 70 15,54-71-15</inkml:trace>
  <inkml:trace contextRef="#ctx0" brushRef="#br0" timeOffset="97961.1843">21096 14464 0,'0'0'0,"0"-18"0,0 1 15,0-19-15,-18 19 0,-17 17 16,18 0-16,-36 35 16,17 0-1,1 1-15,17 52 16,18-53-16,0 0 0,18 1 15,0-19 1,17-17-16,0-17 0,1-1 16,-1-17-16,-18-1 0,36-34 15,-35-18 1,0 70-16,-18 0 0,0 1 16,0 52-16,-18 0 15,18 36-15,0-1 16,0 1-16,18 105 15,-1-105-15,1 52 16,-18-52-16,0-36 0,0 36 16,-18-36-16,-17-17 15,17-18-15,-17-36 16,0 1 0,-18-18-16,35 18 15,1-36-15,-1 36 16</inkml:trace>
  <inkml:trace contextRef="#ctx0" brushRef="#br0" timeOffset="98161.4724">21361 14023 0,'0'35'0,"0"18"16,0-18-16,17 36 16,-17-53-16,36 35 15,-36-36-15</inkml:trace>
  <inkml:trace contextRef="#ctx0" brushRef="#br0" timeOffset="98395.2484">21837 13970 0,'-53'71'0,"18"-36"16,-1 88-16,19-52 15,17-18-15,0 17 16,0-17-16,53 35 15,-18-70-15,53 17 16,-35-17-16,-18-18 0,36-35 16,-53 17-16</inkml:trace>
  <inkml:trace contextRef="#ctx0" brushRef="#br0" timeOffset="98688.5858">22031 14217 0,'0'0'0,"18"0"0,-1-18 16,36 18-16,-18-17 15,18 17-15,-17 0 0,17 0 16,-1 17 0,-34 1-16,-18 0 0,0 17 15,0-17-15,0-1 0,-35 36 16,0-35-16,17 17 15,18-17-15,-18 17 16,36-17-16,17-1 16,-17-17-16,17 0 15,-17 0 1,-18-17 0,-36-1-16</inkml:trace>
  <inkml:trace contextRef="#ctx0" brushRef="#br0" timeOffset="98806.3124">22049 14340 0,'0'-17'0,"70"17"16,-35 0-1,54 0-15,-36-18 16,52 1-16,-87 17 16</inkml:trace>
  <inkml:trace contextRef="#ctx0" brushRef="#br0" timeOffset="99023.7352">22578 13882 0,'70'88'15,"-34"18"1,-19-36-16,-17 1 0,0 0 0,0 52 15,-17-88 1,17 1-16,0-1 0,-18 0 16,-17-17-16,17-1 15</inkml:trace>
  <inkml:trace contextRef="#ctx0" brushRef="#br0" timeOffset="99522.9081">22931 14235 0,'35'0'16,"-18"0"-16,36 0 15,-17 0 1,17 0-16,-36-18 16,1 18-16,0 0 15</inkml:trace>
  <inkml:trace contextRef="#ctx0" brushRef="#br0" timeOffset="99639.3588">22966 14393 0,'70'0'16,"-34"-17"-16,-1 17 0,18-18 16,-18 18-16</inkml:trace>
  <inkml:trace contextRef="#ctx0" brushRef="#br0" timeOffset="101125.8323">24253 14076 0,'18'-18'15,"-18"1"1,18-1-1,-18 0 1,-18 18-16,0-17 16,1 17-16,-1 0 15,-35 0-15,36 0 16,-36 35 0,35-17-16,-35 34 15,36-16-15,-1-1 0,18 0 16,-35 36-16,35-36 15,-18 0-15,18-17 0,0 17 16,-18 1-16,18-19 16,-17-17-16,17 18 0,-18-18 15,-17 18 1,17-18-16,1 0 16,34 0-1,1-18 1,-1 18-16,19 0 15,-19 0-15,1 0 0,17 18 16,-17-18-16,17 35 16,-17-35-16,17 17 15,-17 1 1,-18 0 0,0 17-16,0-17 0,0 52 15,0-35-15,0 18 0,0 36 16,-18-19-1,18-17-15,0 18 16,-18 17-16,18 0 0,-17 18 0,-1 88 16,18-88-16,18 70 15,-1-105 1,1-18-16,17 52 16,1-69-16,-1-1 0,0 0 15,0-17-15,54 17 16,-36-17-16,-18-1 0,18-17 15,0 18 1,-36-18-16,1 18 0</inkml:trace>
  <inkml:trace contextRef="#ctx0" brushRef="#br0" timeOffset="101848.2671">25171 14005 0,'-18'-17'0,"-17"17"16,17 0-16,-35 0 15,36 17 1,-1 19-16,-17 52 0,35-35 16,17 0-16,19 35 15,-19-53-15,19 0 0,-1-17 16,0-18-16,0 18 15,1-36-15,-19 18 0,19-35 16,-1-18-16,-35 18 16,0-1-16,0 1 0,-18 0 15,-17-18 1,17 17-16,1 19 0,-19-1 16,19 1-16,-1 17 15,18 17-15,0 1 0,0-1 16,18 1-16,-1 17 15</inkml:trace>
  <inkml:trace contextRef="#ctx0" brushRef="#br0" timeOffset="101988.9361">25576 14252 0</inkml:trace>
  <inkml:trace contextRef="#ctx0" brushRef="#br0" timeOffset="102320.877">25894 14093 0,'-35'0'16,"17"18"-16,-17 35 16,35-35-16,0 17 0,0 18 15,17-18-15,36 0 16,-35-17 0,17-18-16,18 0 15,-35 0-15,35-35 16,-36 17-16,-17-35 15,0 18-15,-17-18 16,-1 35-16,-35-17 16,18 17-16,-18-17 15,18 35-15,-1 0 16,19 0-16,-1 35 16,36-35-16,-18 18 15</inkml:trace>
  <inkml:trace contextRef="#ctx0" brushRef="#br0" timeOffset="102576.7326">26264 13970 0,'0'-18'0,"18"36"15,-18 0-15,18-1 16,-18 19-16,0-1 16,0 18-16,17 53 15,-17-53-15,0-18 0,18 0 16,-18 0-16,18 18 16,-1-53-16,-17 18 0,0-36 15</inkml:trace>
  <inkml:trace contextRef="#ctx0" brushRef="#br0" timeOffset="103038.4284">27922 14288 0,'0'70'16,"0"-17"0,36 0-1,-1-53-15,-17 0 16</inkml:trace>
  <inkml:trace contextRef="#ctx0" brushRef="#br0" timeOffset="103160.4264">27905 14005 0,'0'18'15</inkml:trace>
  <inkml:trace contextRef="#ctx0" brushRef="#br0" timeOffset="103394.5421">28328 13864 0,'-18'-35'15,"1"35"1,17 35-16,-18 36 16,1-18-16,17-18 0,-18 71 15,18-53-15,18 35 16,-1-53-1,1 36-15,-18-54 16,0 1-16,0-36 16</inkml:trace>
  <inkml:trace contextRef="#ctx0" brushRef="#br0" timeOffset="103500.0927">28222 14235 0,'53'0'16,"18"-18"-1,17 18-15,-35 0 0,-18 0 16,0 0-16</inkml:trace>
  <inkml:trace contextRef="#ctx0" brushRef="#br0" timeOffset="104018.081">29563 14076 0,'0'-18'0,"17"18"16,19 18-1,-19-18 1,19 17-16,-1-17 0,18 18 15,-18 0-15,0-1 16,-17 1 0,-18 0-16,-18 17 0,18-17 15,-35 17 1,17 0-16,1 0 16,-1-17-16,18 0 15,18-18-15,17 17 16,-17 1-16,17-18 15,-17 0-15,-1-18 16,-34 1 0,-19-1-1</inkml:trace>
  <inkml:trace contextRef="#ctx0" brushRef="#br0" timeOffset="104156.0151">29563 14270 0,'17'-18'16,"1"18"-16,17-17 15,54 17-15,-54 0 16,71-18-16,-71 18 16,18 0-16,-36 0 15</inkml:trace>
  <inkml:trace contextRef="#ctx0" brushRef="#br0" timeOffset="104651.6839">30903 14023 0,'-17'0'16,"-19"0"0,1 18-16,-35-1 15,34-17-15,1 18 0,-18-1 16,18 1-16,-36 17 16,54-35-16,-1 18 0,18 0 15,18 35 1,35-18-16,-1-17 15,37 17-15,-36-18 16,0 1-16,17 17 16,-35-17-16,-17-18 0,-18 18 15</inkml:trace>
  <inkml:trace contextRef="#ctx0" brushRef="#br0" timeOffset="105002.6078">31415 14217 0,'-18'0'16,"-17"35"-1,0-17-15,35 17 16,-18 0-16,18 18 0,35 18 15,-17-18-15,70 0 16,-35-36 0,0 1-16,70-18 0,-52 0 15,-18-18-15,0-17 16,-18 0-16,0 0 0,1-54 16,-36 54-16,0-18 15,-71-17-15,1 34 16,17 1-16,-18 17 15,-17 18-15,-71 0 16,89 0-16,-1 18 0</inkml:trace>
  <inkml:trace contextRef="#ctx0" brushRef="#br0" timeOffset="106608.7436">25453 15258 0,'0'35'15,"0"0"-15,18 53 16,-18-17-16,17 52 16,-17-70-16,18 0 15,-18 0-15,0-18 0,17 1 16,-17-1-16,0-17 15,0-1-15</inkml:trace>
  <inkml:trace contextRef="#ctx0" brushRef="#br0" timeOffset="107136.9965">27975 15522 0,'0'36'0,"0"-19"15,18 18-15,-18 36 16,0-36-16,0 18 15,18-18-15,-18 1 0,17-1 0,-17-17 16,35 17 0</inkml:trace>
  <inkml:trace contextRef="#ctx0" brushRef="#br0" timeOffset="107292.0931">27958 15346 0,'-18'-18'16,"36"36"15,-1-1-31</inkml:trace>
  <inkml:trace contextRef="#ctx0" brushRef="#br0" timeOffset="107560.3429">28487 15134 0,'-18'-17'16,"-35"-19"0,53 19-16,-35 34 15,35 1-15,-18 35 16,18 0-16,0 70 15,0-70-15,0 0 16,18 18-16,-18-18 0,18-1 16,17 19-1,-35-36-15,0 1 0,18-19 16,-18 1-16,-18-18 16,0 0-16</inkml:trace>
  <inkml:trace contextRef="#ctx0" brushRef="#br0" timeOffset="107675.6997">28381 15575 0,'71'0'15,"-1"0"-15,-35 0 0,36 0 16,-36 0 0</inkml:trace>
  <inkml:trace contextRef="#ctx0" brushRef="#br0" timeOffset="109000.9407">29968 15399 0,'-17'0'16,"52"0"15,0 0-31,1 0 0,17 0 16,-18 0 0,-17 0-16,-1 17 0,1-17 0,-18 18 15,0 17 1,-18-17-16,-17 17 15,17 1-15,-17-1 16,0 0-16,-1 18 16,19-18-16,-1 36 15,18-36-15,18 18 16,-1-35-16,36 17 16,-35-35-16,53 0 15,-54 0-15,18 0 16,-17-18-16,-36 18 31</inkml:trace>
  <inkml:trace contextRef="#ctx0" brushRef="#br0" timeOffset="109177.8574">29880 15681 0,'0'0'0,"18"0"0,17 0 16,0 18-16,1-18 0,70 17 15,-53-17-15,-1 0 16,1 0-16,18 0 16</inkml:trace>
  <inkml:trace contextRef="#ctx0" brushRef="#br0" timeOffset="109550.7921">30656 15311 0,'0'17'0,"0"1"16,36 35-16,17-36 16,52 19-16,-34-19 15,0 1-15,52 0 16,-52-18-16,-1 17 16,-52 1-16,-18 17 15,-18 0-15,-70 1 16,35-1-16,-70 18 15,70-18-15,-71 18 16,71-35 0,-17 17-16,34 0 15,19-17-15,17 0 16,35-18-16</inkml:trace>
  <inkml:trace contextRef="#ctx0" brushRef="#br0" timeOffset="109940.171">31768 15522 0,'-36'18'0,"1"0"16,-18 17-16,36 0 15,-19 18-15,19 53 16,34 0 0,1-71-16,70 35 15,-35-34-15,0-19 0,53-17 16,0-17-1,-53-1-15,52-70 16,-87 53-16,0-71 16,-18 53-16,-53-53 15,0 71-15,-53-36 16,35 54-16,-70 17 16,53 0-16</inkml:trace>
  <inkml:trace contextRef="#ctx0" brushRef="#br0" timeOffset="113115.0315">25576 9137 0,'0'-18'47,"18"18"-31,-36 0-1,1 18 1,-1 0-1,18-1-15,0 1 16,18-18 0,-1 0-1,-17-18-15,18 1 16,-18-1-16,0-17 16,0 17-16,-18 0 0,18 1 15,-17 17-15,-1-18 0,0 0 16,1 18-16,-1 0 0,1 0 15,-1 0 1,18 18-16,0 35 16,18-35-16,17-1 15,-18 1-15,19-18 16,-19 0-16,19-18 16,-19 18-16,-17-35 15,0 17 1,0-17-16,-17 17 15,-1-17-15,0 35 16,-17-17 0,17 17-16,1 17 0,-1 1 15,1 17-15,17-17 0,0-1 16,0 19-16,17-19 16,1 1-16,-18 0 15,17-1-15,1 1 0,0-18 0,-1 0 16,1 0-1,0-18-15,-18 1 16,-18-36 0,0 35-16,-17-17 15,0 35-15,17-18 0,-35 18 16,36 18-16,-1 17 16,0-35-1,18 35-15,18-17 0,17 0 16,-17-18-1,35 17-15,-36-17 16,1-17-16,0-1 16,-18-17-1,-18 17-15,-17-17 16,0 17 0,17 18-16,0 0 0,1 0 15,34 0 1,19 35-1,-19-35-15,1 18 16</inkml:trace>
  <inkml:trace contextRef="#ctx0" brushRef="#br1" timeOffset="127769.8158">31133 15857 0,'17'0'63,"1"0"46,-18-17-109,18 17 16,-1 0 31,1 0-16,-18-18-16,-18 36 17,1-18-17,-1 0-15,0 17 0,-35 1 16,36 0-16,-54 17 16,1 0-1,-1 0 1,18-17-16,0 35 15,-17-18-15,52-35 16,-35 36-16,35-36 16,1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54:37.31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 3898 0,'0'53'16,"17"0"-16,36 71 15,-53-54-15,18 18 0,17-17 16,-17-1-16,52 54 16,-52-71-16,17 17 15,-17-52-15,-18 0 16,-18-36-16,-17-53 15,0 18-15,-36-88 16,18 53-16,-17-106 16,35 88-16,-1-88 15,36 124-15,0 17 16,18 18-16,0-1 0,70-17 16,-18 53-1,54 0-15,-71 36 16,52 17-16,-69-1 15,-1 19-15,-35-36 16,-18 53-16,1-35 16,-54 36-16,54-54 15,-36 0 1,35-17-16,0-1 16,1-17-16,34 0 15</inkml:trace>
  <inkml:trace contextRef="#ctx0" brushRef="#br0" timeOffset="494.3053">2417 4251 0,'-18'-18'15,"0"18"-15,-17 18 16,17 0-16,-17-1 15,17 1-15,1 0 0,-1 17 16,18 18 0,0-36-16,0 1 0,18 0 0,17-1 15,-17 1 1,35-18-16,-36 0 16,1-18-16,17 1 0,-17-19 15,-1-17 1,-17 36-16,0-1 0,0 1 15,0 34 1,18-17 0,0 35-16,-1 1 15,1-36-15,0 17 16,-1-17-16,1 18 16,0-18-16,-18-18 15,0 1 1,0-36-16,0 35 15,-18-17-15,18-18 16,0 35-16,0-17 0,18 17 16,-18 1-1,35 17-15,-18 0 16,36 17-16,-17 1 16,-19 0-16</inkml:trace>
  <inkml:trace contextRef="#ctx0" brushRef="#br0" timeOffset="1591.4401">2910 4286 0,'-35'18'16,"18"17"-1,-1 18 1,0 0-16,36 0 15,0-35-15,34-18 16,-34 0 0,17-18-16,1-17 15,-19 17-15,1-35 16,-18 18-16,0 17 0,-18-35 16,1 36-16,-1-19 15,18 19-15,-18 17 16,18 35 15,0 0-31,18-17 0,0 0 16,17 34-1,0-16-15,-35-19 0,18 1 16,-1 0-16,-34-18 47,17-18-32,0 0-15,0-35 16,0 36 0,0-18-16,17-1 15,-17 19-15,18 17 16,-18 17-16,18 19 16,-1-19-16,1 18 15,-18-17-15,18 0 16,-18-1-16,0 1 15,0-36 1,0 1 0,0-1-16,17-17 15,-17 17-15,18 1 16,0-1-16,-1 18 16,1 0-1,-1 18-15,1 17 16,0 0-1,-1-17-15,1-1 0,0 1 16,-18 0-16,35-1 16,-17-17-1,-1 0-15,-17-17 16,18-1 0,-18 0-16,18 1 15,-18-1-15,35-17 0,-35 17 16,0 1-1,-18 17 1,-17 0 0,17 0-16,18 17 15,0 1-15,0 17 16,0-17-16,18-1 16,-18 1-16,18-18 15,-1 18-15,18-18 0,-17 0 16,0 0-16,17 0 15,-17-18-15,35 0 0,-36 1 16,1-19 0,-18 1-16,-18 0 15,18 17-15,-17-17 16,-1 17-16,0 18 16,36 0-1,0 0 1,17 0-16,18 0 15,-18 0-15,-17 0 0,17-17 16,0 17-16,18-18 16,-35 0-16,-1 18 0,-17-17 15</inkml:trace>
  <inkml:trace contextRef="#ctx0" brushRef="#br0" timeOffset="1791.2371">3845 3845 0,'18'88'15,"0"18"-15,-18 0 16,0 0 0,0-53-16,0 35 15,0-17 1,17-36-16,-17-17 0,35 17 15,-17-35 1</inkml:trace>
  <inkml:trace contextRef="#ctx0" brushRef="#br0" timeOffset="2180.361">4110 4374 0,'0'18'16,"18"-18"-1,-18 18-15,17-18 16,1 0 0,-1 0-16,1 0 15,-18-18-15,0-17 16,0 17-16,-18 18 16,1-17-1,-1 34 1,18 1-1,0-1-15,18-17 16,-1 0 0,1 0-16,0 0 15,-18-17-15,17-1 0,-17 1 16,18-1-16,-18 0 16,18 1-16,-1-1 15,1-17 1,0 35-16,34-18 15,-34 18-15,0 0 0,17 0 16,-17 18-16</inkml:trace>
  <inkml:trace contextRef="#ctx0" brushRef="#br0" timeOffset="2497.6067">4710 4216 0,'-53'0'16,"17"17"-16,36 1 16,-17 0-1,34-1-15,-17 1 0,36 0 16,-19-1-16,1 1 0,0-18 0,35 35 15,-36-17-15,1-1 16,-36 1 0,1 0-1,-1-18-15,-17 0 16,17 0-16,0 0 0,-17 0 16,35-18-16,-18 18 15</inkml:trace>
  <inkml:trace contextRef="#ctx0" brushRef="#br0" timeOffset="2725.0035">5062 3969 0,'0'17'15,"18"19"1,-18-19-16</inkml:trace>
  <inkml:trace contextRef="#ctx0" brushRef="#br0" timeOffset="2853.5737">5186 4392 0,'0'-18'15,"-18"1"1,-17 17-16</inkml:trace>
  <inkml:trace contextRef="#ctx0" brushRef="#br0" timeOffset="3805.9009">6544 3457 0,'-35'0'16,"17"36"-1,0-1-15,1 18 0,17 70 16,17 1 0,1-71-16,0-1 15,35 19-15,17-36 16,-34-17 0,-1-18-16,18-18 0,-36 1 15,1 17-15,-18-18 16,18 18-16,-1 18 15,1 35 1,0-18-16,34 18 16,-16-36-16,34 1 15,-34-18-15,16-18 16,-34 1-16,0-54 16,-18 18-16,-18-17 15,0 17-15,-17-18 16,18 36-16,-19-18 15,36 35 1,0 1 0</inkml:trace>
  <inkml:trace contextRef="#ctx0" brushRef="#br0" timeOffset="3993.0087">7320 3316 0,'18'-18'15,"-1"18"-15,19 0 0,-19 0 16,54 0-16,-18 0 16,-36 0-16</inkml:trace>
  <inkml:trace contextRef="#ctx0" brushRef="#br0" timeOffset="4154.6636">7391 3440 0,'0'53'0,"0"35"16,17-35-16,1-18 0,35 18 16,-18-36-16,18 1 15,-18-18 1,1 0-16,17-35 15</inkml:trace>
  <inkml:trace contextRef="#ctx0" brushRef="#br0" timeOffset="4317.534">7743 3510 0,'0'71'16,"0"-54"-16,-17 19 15,34-19-15,-17 1 16,36-18-16,-19 0 16,1-18-16</inkml:trace>
  <inkml:trace contextRef="#ctx0" brushRef="#br0" timeOffset="4617.2458">7902 3316 0,'18'0'15,"17"0"1,-17 0-16,35-18 16,-36 18-16,19 18 15,-36 0-15,35 17 16,-35 0-16,35 36 16,-17-36-16,-1 36 15,1-36-15,0 0 16,-18-17-16,17 0 15,-17-1-15,-17-17 16,-1 0-16,0 0 16,1 0-16,-1 0 15,1-17-15,-1 17 0,0 0 16,18 17 0,0 1-16</inkml:trace>
  <inkml:trace contextRef="#ctx0" brushRef="#br0" timeOffset="4776.8653">8608 3916 0,'0'70'16,"-53"1"0,-35 17-1,35-53-15,-35 36 16,35-36-16,17-17 0</inkml:trace>
  <inkml:trace contextRef="#ctx0" brushRef="#br0" timeOffset="5399.8547">9102 3316 0,'0'18'0,"35"88"15,18 52 1,-18-69-16,36 175 16,-36-140-1,-17-54 1,-18-52-16,0-36 16,35-52-1,18-1 1,-18 53-16,0 1 0,36 17 15,-36 17-15,0 19 16,-17-19-16,0 19 16,-18 17-16,-18-36 15,0 1-15,-17-1 16,18-17-16,-72 18 16,54-36-16,0 18 0,-36-52 15,18-1 1,53 17-16,0 1 0</inkml:trace>
  <inkml:trace contextRef="#ctx0" brushRef="#br0" timeOffset="5628.4383">9825 3263 0,'53'-35'15,"-18"35"1,18-35-16,-35 35 0,-1 0 16,1-18-1</inkml:trace>
  <inkml:trace contextRef="#ctx0" brushRef="#br0" timeOffset="5773.0169">9825 3334 0,'0'35'0,"18"36"15,-1-18-15,18-1 16,-17-34-16,17 0 16,1-18-16,-1 0 0,-17 0 15,34 0 1,-16-36-16</inkml:trace>
  <inkml:trace contextRef="#ctx0" brushRef="#br0" timeOffset="5934.4322">10178 3422 0,'0'53'15,"0"-18"-15,0 0 16,17-17-1,1 0-15,17-18 16,-17 0-16,-1-18 0</inkml:trace>
  <inkml:trace contextRef="#ctx0" brushRef="#br0" timeOffset="6251.723">10372 3193 0,'17'0'0,"19"0"16,-19 0-16,36-18 16,-18 18-1,-17 0-15,0 0 0,-1 0 0,1 18 16,0 17-16,-18 35 16,17-34-1,-17 34-15,0-34 16,0-1-16,18 0 15,-18-17-15,0-1 16,-18-17-16,1 18 16,-1-18-16,0-18 15,1 1-15,-1-1 16,0 18-16,1 0 16,-1 18-1</inkml:trace>
  <inkml:trace contextRef="#ctx0" brushRef="#br0" timeOffset="6485.7955">11148 4057 0,'-18'88'16,"1"-53"-16,-54 54 15,18-36-15,18-18 16,-18 0-16,18 0 0,-1-17 16</inkml:trace>
  <inkml:trace contextRef="#ctx0" brushRef="#br0" timeOffset="7174.8388">11818 3528 0,'-18'-18'15,"1"53"1,17 1-16,-18 105 16,18-71-16,18 71 15,-18-88-15,53 36 16,-36-72-16,19 1 0,34-18 16,-35-18-16,1 1 15,17-36 1,-36 35-16,1-35 15,-18 35 1,18 36 0,-1 17-16,1-17 0,-1 17 0,1-17 15,53 17-15,-36-35 16,18 0 0,-18-17-16,0-19 15,-17 1-15,-18-36 16,-18 36-16,1 0 15,-1-18-15,1 18 0,-1-53 16</inkml:trace>
  <inkml:trace contextRef="#ctx0" brushRef="#br0" timeOffset="7374.6862">12400 3228 0,'18'0'16,"35"0"-16,-18 0 15,71-18 1,-71 1-16,36-1 16,-36 18-16,-17-18 15</inkml:trace>
  <inkml:trace contextRef="#ctx0" brushRef="#br0" timeOffset="7524.6644">12541 3316 0,'0'71'15,"18"-1"1,0-52-16,-1 17 0,54 0 16,-18-35-1,-18 0-15,0 0 16,-17-17-16</inkml:trace>
  <inkml:trace contextRef="#ctx0" brushRef="#br0" timeOffset="7738.0427">12841 3281 0,'53'0'16,"0"17"-1,-35 1-15,17 17 16,-35-17-16,0 35 0,-18-35 15,1-1-15,-1 1 16,0 0-16,1 17 16,17-18-16,35-17 15,-17 18-15,52-18 16,-52-18-16,17 1 16</inkml:trace>
  <inkml:trace contextRef="#ctx0" brushRef="#br0" timeOffset="8097.0326">13212 3210 0,'17'0'16,"1"0"-16,-1 0 15,19 0-15,-19 0 16,19 0-16,-19 0 16,1 18-16,0 0 0,-18-1 15,0 1-15,0-1 0,0 19 16,17-1-16,-17 18 16,0-35-16,18 17 15,-18-17-15,0-1 16,-18-17-1,1 0 1,-1 0-16,0-17 16,1-1-1,-1 18-15</inkml:trace>
  <inkml:trace contextRef="#ctx0" brushRef="#br0" timeOffset="8398.4414">13653 4110 0,'-36'70'16,"19"-52"0,-36 35-16,35-35 15,-35 35-15,18-36 16,17-17-16</inkml:trace>
  <inkml:trace contextRef="#ctx0" brushRef="#br0" timeOffset="8966.2642">14199 3298 0,'18'53'32,"0"-17"-32,-1 87 15,1-52-15,-18 70 16,18-88-16,-18 53 15,0-89 1,0 1-16,0-36 16,17 1-1,1-19-15,35-17 16,-18 36-16,18 17 16,-18 0-16,18 17 0,-18 1 0,-17 17 15,17 36-15,-35-36 16,0-17-16,-17 17 0,-1-17 15,-70 17 1,53-17-16,-54-1 16,54-17-16,17-17 0,-17-1 15,35-17-15</inkml:trace>
  <inkml:trace contextRef="#ctx0" brushRef="#br0" timeOffset="9277.5044">14905 3140 0,'18'0'31,"52"-18"-15,-35 18-16,18 0 15,-35 0-15,17-18 16</inkml:trace>
  <inkml:trace contextRef="#ctx0" brushRef="#br0" timeOffset="9466.1823">14905 3193 0,'0'35'15,"18"35"-15,-1-34 16,1 17-16,17 0 15,-17-53-15,-1 17 16,1 1-16,0-18 0,-1 0 16,1 0-16,0 0 15,-1-18-15</inkml:trace>
  <inkml:trace contextRef="#ctx0" brushRef="#br0" timeOffset="9721.7703">15258 3263 0,'17'0'0,"1"18"16,-18-1 0,0 1-16,0 0 0,0 17 15,0-17-15,-18-1 16,18 1-1,18-18 1,0 0-16,-1 0 16,1 0-16,17 0 15,-17 18-15,17-18 16</inkml:trace>
  <inkml:trace contextRef="#ctx0" brushRef="#br0" timeOffset="10176.6065">15452 3157 0,'17'0'16,"1"0"-16,17-17 15,-17 17 1,0 0-16,17-18 15,-18 18-15,-17 18 32,0 17-17,0-17-15,0-1 0,0 19 16,18-19-16,-18 1 16,18 17-16,-18-17 15,0-1-15,17 1 16,-17 0-16,0-1 0,0 1 15,0 17-15,0-17 16,0 0 0,0-1-16,-17-17 47,-1 0-16,0 0-16,-17 0 1,18 0-16</inkml:trace>
  <inkml:trace contextRef="#ctx0" brushRef="#br0" timeOffset="24381.0313">22860 4092 0,'18'88'0,"-1"-17"15,-17 52 1,0-52-16,0 35 0,0-71 15,-17 0-15,17-17 16,0-36 0,0-52-1,-18 17-15,18 0 16,0 0-16,0 18 0,18-71 16,-1 71-16,1-1 0,-18 1 15,18 18-15,-1-1 16,36 18-16,-35 0 15,17 53-15,-17-18 16,-1 53-16,1-35 16,0 53-16,-18-53 15,0 0-15,0-18 16,0 0-16,17 18 16,-17-35-16,18-18 15,0-18-15</inkml:trace>
  <inkml:trace contextRef="#ctx0" brushRef="#br0" timeOffset="27261.6835">23354 4498 0,'0'-18'15,"18"36"16,-1 0-15,1-1-16,-1 1 0,19 35 16,-19-36-16,19 1 15,-36 0-15,35-1 16,-17-17 0,-18-17-1,0-1-15</inkml:trace>
  <inkml:trace contextRef="#ctx0" brushRef="#br0" timeOffset="27450.6202">23513 4445 0,'0'18'16,"-18"17"-16,0-17 0,-17 17 0,17 0 15,-34 18-15,34 0 16,0-35-16,18-1 16,0 1-16</inkml:trace>
  <inkml:trace contextRef="#ctx0" brushRef="#br0" timeOffset="27789.6738">23865 4251 0,'18'0'16,"0"0"-16,35 0 15,-36 0-15,36 0 16,-35 0-1,-1 0-15</inkml:trace>
  <inkml:trace contextRef="#ctx0" brushRef="#br0" timeOffset="27924.981">23936 4410 0,'35'0'16,"18"0"-1,-35 0-15,17 0 0,-35-18 16</inkml:trace>
  <inkml:trace contextRef="#ctx0" brushRef="#br0" timeOffset="31833.6128">24553 4092 0,'18'18'31,"0"52"-15,-1-34-16,-17-1 16,18 18-16,0 17 0,-18 36 15,17-70-15,-17-1 16,0 0-16,0-17 16,0-36 15,0-52-16,0 34-15,0-34 16,0 34-16,0 1 16,18 0-16,-1-36 0,1 54 15,17-19 1,-17 36-16,0 0 0,-1 0 0,-17 18 16,36 17-1,-19-17-15,18 53 16,-35-54-16,0 18 15,18 1-15,-18-19 0,0 1 0,0 35 16,0-35 0,0-1-16,0 1 15</inkml:trace>
  <inkml:trace contextRef="#ctx0" brushRef="#br0" timeOffset="32182.4869">24959 3722 0,'18'-18'16,"-1"18"-16,36 0 15,-35 0 1,0 18-16,17-18 15,0 0 1,-17 0-16,-18-18 0</inkml:trace>
  <inkml:trace contextRef="#ctx0" brushRef="#br0" timeOffset="32422.4047">25030 3757 0,'0'53'16,"17"18"-16,-17-54 16,0 36-1,0-18-15,0-17 0,0 0 0,18-1 16,-18 19 0,18-36-16,-18 17 0,17-17 15,1 0-15,-1 0 16,1 0-16,0 0 15,-1 0-15,-17 18 16</inkml:trace>
  <inkml:trace contextRef="#ctx0" brushRef="#br0" timeOffset="32894.6176">25329 3898 0,'-17'18'16,"17"17"-1,0-17-15,17 17 16,1-17-16,0-18 0,-1 17 0,19-17 15,-1-17 1,-17-1-16,-1 0 16,-17 1-16,0-19 15,0 19-15,0-1 0,0 1 16,-17-1-16,-19 0 16,19 18-16,-36 0 15,35 0-15,18 18 16</inkml:trace>
  <inkml:trace contextRef="#ctx0" brushRef="#br0" timeOffset="33331.4995">25506 3722 0,'17'0'0,"1"0"15,17 0 1,-17 0-16,53-18 16,-54 18-16,1 0 15,-18 18 1,0-1-1,0 1-15,0 0 0,0 35 16,0-18-16,0 35 16,18-34-1,-18-1-15,17 36 16,1-54-16,-18 19 0,17-1 16,-17-18-16,0 1 15,-17-18 16,-1-18-15,1 18-16,-1 0 0,-17-17 16,17 17-16,-35 17 15</inkml:trace>
  <inkml:trace contextRef="#ctx0" brushRef="#br0" timeOffset="35241.5852">27093 4480 0,'0'18'16,"0"17"-16,-17-17 0,-1 17 16,-17 36-1,17-54-15,1 54 16,-1-53-16,18 17 16</inkml:trace>
  <inkml:trace contextRef="#ctx0" brushRef="#br0" timeOffset="35810.1092">27605 4145 0,'0'35'16,"0"1"-16,0-1 0,0 36 15,0-36-15,0 35 16,0-52-16,0 0 16,18-1-16,-18-34 31,0-36-16,0 17-15,0 1 0,35-35 16,-18 34-16,1 19 16,0-19-16,17 19 0,-17-1 15,17 18-15,-17-17 0,-1 17 16,18 35-16,-35 0 16,18-17-16,-18 17 15,0 0-15,0 36 16,-18-36-16,18 0 0,0 1 15,-17-1 1,34-17-16</inkml:trace>
  <inkml:trace contextRef="#ctx0" brushRef="#br0" timeOffset="36176.8232">28028 3722 0,'35'0'32,"1"0"-32,17 0 15,-36 0 1,1 0-16,17-18 15,-17 18-15</inkml:trace>
  <inkml:trace contextRef="#ctx0" brushRef="#br0" timeOffset="36393.1323">28099 3739 0,'0'18'15,"0"53"1,-18-36-16,18 18 16,0-36-1,18 1-15,-18 0 0,17-1 16,1 1-16,0-18 0,17 0 16,-17 18-1,-1-18-15,19 0 16,-36-18-16</inkml:trace>
  <inkml:trace contextRef="#ctx0" brushRef="#br0" timeOffset="36638.1709">28416 3828 0,'-17'35'15,"17"-17"-15,0 34 16,0-34-16,0 0 16,17-18-1,-17 17-15,18-17 0</inkml:trace>
  <inkml:trace contextRef="#ctx0" brushRef="#br0" timeOffset="37034.3067">28504 3687 0,'18'0'15,"0"-18"-15,17 18 16,-17 0-16,17 0 16,-17 0-1,-1 18 1,1 17-16,-1-18 16,1 1-16,-18 0 15,0 35 1,0-36-16,0 1 0,0 35 15,0-18-15,0-17 16,0-1-16,18 1 0,-1 17 16,-17-17-16,18-18 15,-36 0 17,1 0-17,-1 0-15,0-18 16,1 18-16,-1 0 15</inkml:trace>
  <inkml:trace contextRef="#ctx0" brushRef="#br0" timeOffset="37961.519">29351 4568 0,'0'18'0,"0"17"15,0-17-15,0 53 16,0-54-16,-18 54 16,1-54-16,-1 19 15,1-19-15,-19-17 0</inkml:trace>
  <inkml:trace contextRef="#ctx0" brushRef="#br0" timeOffset="44501.7733">30180 4075 0,'18'17'15,"-18"54"1,17-36-16,-17 71 16,0-53-1,0-18-15,0 36 0,0-54 16,0 19-1,0-54 1,0-35 0,0 18-1,0-1-15,0 1 0,18 0 16,0 0-16,-18-1 0,17 1 16,19 0-16,-19 17 0,19 1 15,-19 17-15,18 0 16,-17 17-16,17 36 15,-17-35-15,0 70 16,-18-53-16,17 36 16,-17-36-1,0 36-15,18-54 16,-18 18-16,18-35 16,-18-17-1</inkml:trace>
  <inkml:trace contextRef="#ctx0" brushRef="#br0" timeOffset="44907.9401">30551 3775 0,'17'0'31,"1"-18"-31,35 18 16,0-18 0,-18 18-16,0-17 15,-17 17-15,0 0 16</inkml:trace>
  <inkml:trace contextRef="#ctx0" brushRef="#br0" timeOffset="45191.8945">30603 3739 0,'0'18'16,"0"0"0,0-1-1,0 19-15,0-1 0,0 0 16,18 0-16,-18-17 16,18 35-16,17-18 15,-17-17-15,-18 0 16,17-18-16,19 17 15,-19-17-15,1 0 16</inkml:trace>
  <inkml:trace contextRef="#ctx0" brushRef="#br0" timeOffset="45769.7002">30868 3845 0,'18'0'15,"-1"0"1,19-17 0,-19 17-16,1 0 15,0 0-15,-18 17 0,0 1 16,17-18-16,-17 35 15,0-17-15,-17 17 16,17-17 0,-18-1-16,18 1 15,18-18 1,-1 0 0,1 0-1,-1 0 1,-17-18-16</inkml:trace>
  <inkml:trace contextRef="#ctx0" brushRef="#br0" timeOffset="46258.8264">31115 3757 0,'18'0'0,"-1"0"15,19 0 1,-19 0-16,1 0 16,-1 0-16,1 0 0,0 0 15,-18 18 32,17-1-31,-17 1-1,18 17 1,-18-17-16,0 0 0,0-1 16,0 18-16,0 18 15,0-35-15,0 17 0,0-17 16,18 17-1,-18-17-15,0 0 0,0-1 16,17-17-16,-34 0 31,-1 0-31,0 0 16,-35 0 0,1 0-1,16 0-15</inkml:trace>
  <inkml:trace contextRef="#ctx0" brushRef="#br0" timeOffset="48679.5703">31662 4286 0,'0'-17'0,"17"17"15,1 0-15,17-18 16,-17 18-16,35-18 16,-18 18-16,0 0 15,-17 0 1,17 0-16,-17 18 15,-36-18 1</inkml:trace>
  <inkml:trace contextRef="#ctx0" brushRef="#br0" timeOffset="48871.8793">31715 4445 0,'17'0'15,"1"0"-15,0 0 0,17 0 0,-17 0 16,17 0-16,0 0 16,-17 0-16,17 0 0,-35-18 15</inkml:trace>
  <inkml:trace contextRef="#ctx0" brushRef="#br0" timeOffset="49346.5257">32420 4022 0,'18'17'47,"-18"19"-31,18-1-16,17 53 15,-35-35-15,17 18 16,1-19-16,0 19 0,-18-18 16,35 70-16,0-34 15,-17-54-15,-18 0 16</inkml:trace>
  <inkml:trace contextRef="#ctx0" brushRef="#br0" timeOffset="55623.7242">7726 3475 0,'0'-18'31,"0"1"1,0 34 46,0 1-63,0 0-15,0-1 16,0 1-16,17-1 0,-17 19 16,0-19-16,0 19 15,0-19 1,18 1 0,-18-36-1,0 1 1,0-1-16,0-17 15,0-1 1,0 19-16,0-1 0,0-17 16,0 17-1,0 1-15,0-1 0,-18 18 16,18-18-16,0 1 16,0 34 46,18 1-46,-18 17-16,18-17 0,-18 35 15,0-36 1,0 1-16,0 0 0,17-1 0,-17 1 16,0 0-1</inkml:trace>
  <inkml:trace contextRef="#ctx0" brushRef="#br0" timeOffset="59677.5124">6121 4692 0,'-18'0'0,"0"0"16,18 18 0,-17 17-1,-1-17-15,18 34 16,18-16-16,-18-1 0,17 36 16,-17-36-16,18 0 15,0 0-15,17 18 16,-17-35-16,35 0 15,-36-18-15,18 0 16</inkml:trace>
  <inkml:trace contextRef="#ctx0" brushRef="#br0" timeOffset="60028.2968">6350 5045 0,'0'35'16,"0"-17"-16,-18 35 15,18-36-15,18-17 16,-18-17 0,18-19-1,-1 1-15,-17 17 16,18-17-16,-18 17 0,18 1 15,-1-18-15,1 17 16,-1 18-16,1 0 16,0 18-16,-18 17 15,0-18 1,17 36-16,-17-35 16,0 17-16,0-17 15,18-18-15</inkml:trace>
  <inkml:trace contextRef="#ctx0" brushRef="#br0" timeOffset="60278.4699">6579 4639 0,'18'0'15,"0"0"-15,-1 0 16,1 0-16,0 0 16,17 0-16,-18-18 15,1 18-15</inkml:trace>
  <inkml:trace contextRef="#ctx0" brushRef="#br0" timeOffset="60511.4972">6615 4621 0,'0'18'16,"17"0"-16,-17 17 15,0-17-15,0 17 16,0-17-16,18 17 16,-18-18-16,35 1 15,-35 0-15,18-1 16,-1-17 0,1 0-16,0 0 15</inkml:trace>
  <inkml:trace contextRef="#ctx0" brushRef="#br0" timeOffset="60791.6002">6914 4639 0,'0'0'0,"0"18"0,0-1 16,0 1-16,0 17 15,0-17 1,0 0-16,0-1 15</inkml:trace>
  <inkml:trace contextRef="#ctx0" brushRef="#br0" timeOffset="61141.1048">6985 4551 0,'18'0'16,"-1"0"-16,1-18 15,0 18 1,-1 0-16,1 0 16,-1 0-16,1 18 15,0 17-15,-1-17 16,-17 17-1,18-17-15,-18 17 16,0-17-16,0-1 16,-18-17-1,1 0 1,17-17 0,-18 34-1</inkml:trace>
  <inkml:trace contextRef="#ctx0" brushRef="#br0" timeOffset="61362.4084">7338 5045 0,'-18'35'16,"1"0"-16,-19 1 15,19-36 1,-1 17-16,0 1 0,1-18 16</inkml:trace>
  <inkml:trace contextRef="#ctx0" brushRef="#br0" timeOffset="62075.1451">7602 4957 0,'18'35'16,"-18"18"-16,0-18 15,0-17 1,0-1-1,0-52 1,18 17-16,-18-35 16,17 18-16,1-18 15,0 36-15,17-19 16,-18 36 0,1 0-16,0 18 0,-1 0 15,1 17 1,-18 0-16,0 18 15,0-35-15,0-1 0,0 19 16,0-1 0,0-17-16</inkml:trace>
  <inkml:trace contextRef="#ctx0" brushRef="#br0" timeOffset="62302.6648">7885 4568 0,'17'0'15,"1"-17"-15,35 17 16,-36-18-16,19 18 15,-19-17-15,1 17 16</inkml:trace>
  <inkml:trace contextRef="#ctx0" brushRef="#br0" timeOffset="62492.0836">7973 4551 0,'0'53'15,"0"0"1,0-18-16,0 0 16,17 1-16,1-19 15,0 1 1,-1-18 0,1 0-16</inkml:trace>
  <inkml:trace contextRef="#ctx0" brushRef="#br0" timeOffset="62770.149">8132 4692 0,'0'35'0,"0"-17"15,0 0-15,35-1 16,-18 1-16,19-18 15,-19 0-15,19-35 16,-19 35 0,1-36-16,-18 19 15,0-19-15,-18 19 16,1-1 0,-1 18-16,0 0 0,1-18 15</inkml:trace>
  <inkml:trace contextRef="#ctx0" brushRef="#br0" timeOffset="63114.2498">8378 4551 0,'18'-18'16,"0"18"0,-1 0-1,1 18-15,-18-1 16,18 1 0,-18 17-16,0-17 0,0 17 15,0-17 1,0 0-16,0 17 15,0-17-15,-18-18 63,0 0-63,1 0 16</inkml:trace>
  <inkml:trace contextRef="#ctx0" brushRef="#br0" timeOffset="63564.5278">8590 4410 0,'18'0'0,"-18"17"16,17 1-1,1 35-15,0-18 16,17 18 0,-35-18-16,35 54 15,-35-54-15,0 71 16,0-53-16,-17 52 15,-19-52-15,-17 36 16,18-54-16,-53 53 16</inkml:trace>
  <inkml:trace contextRef="#ctx0" brushRef="#br0" timeOffset="80582.6857">9560 4621 0,'0'-17'15,"-17"-1"16,-1 36 1,0 17-17,18 0-15,-17 36 16,17-36-16,0 0 16,0 1-16,0-1 15,0 0-15,17 1 0,1-1 16,17 18-16,-17-36 15,17 19-15,-17-19 0,-1 1 16,1 0-16,-18-1 16,18-17-16</inkml:trace>
  <inkml:trace contextRef="#ctx0" brushRef="#br0" timeOffset="81372.7951">9754 4921 0,'18'36'15,"0"16"-15,-18 1 16,17-17-1,-17-19 1,0-52 0,0 0-1,0 17-15,0-35 16,18 36-16,-18-1 16,0 0-16,35-17 15,-17 17-15,-1 18 16,19 0-16,-19 36 15,1-1 1,-18-17-16,0 17 16,18 0-16,-18 0 15,0-17 1,0 0 0,0-36-16</inkml:trace>
  <inkml:trace contextRef="#ctx0" brushRef="#br0" timeOffset="81616.6163">10001 4533 0,'18'-17'0,"17"17"16,-17 0-1,-1-18-15,19 18 16</inkml:trace>
  <inkml:trace contextRef="#ctx0" brushRef="#br0" timeOffset="81783.1826">10037 4568 0,'17'53'15,"1"-17"1,-1-1-16,1 0 16,0-17-1,-1 0 1</inkml:trace>
  <inkml:trace contextRef="#ctx0" brushRef="#br0" timeOffset="81973.2414">10195 4639 0,'0'18'16,"0"-1"0,0 1-16,0 17 15,18-17-15,0-18 16</inkml:trace>
  <inkml:trace contextRef="#ctx0" brushRef="#br0" timeOffset="82312.1981">10283 4516 0,'18'-18'16,"0"18"-1,-1 0-15,1 0 16,0 18-1,-18-1 1,0 18 0,0-17-16,0 0 0,0 17 15,17-17-15,-17 17 0,18-17 16,-18-1 0,-18-17 15,1 0-16,17-17-15,-18 17 16,18-18 0</inkml:trace>
  <inkml:trace contextRef="#ctx0" brushRef="#br0" timeOffset="82534.5321">10513 5080 0,'-18'18'16,"1"17"0,17-17-16,-18-1 15,0-17-15,1 35 16,-1-35-16</inkml:trace>
  <inkml:trace contextRef="#ctx0" brushRef="#br0" timeOffset="82797.7619">10689 4798 0,'0'17'15,"0"1"-15,0 0 16,18 17 0,-18-17-16,0 35 15,17-36-15,1 18 16,0-35 15</inkml:trace>
  <inkml:trace contextRef="#ctx0" brushRef="#br0" timeOffset="83134.9537">10830 4568 0,'18'0'47,"0"18"-31,-1 0-16,1-1 15,-18 19-15,17-19 0,1 19 16,0 17-16,-1 35 16,1-53-16,-18 18 0,0 0 15,0-18-15,0 36 16,-18-36-16,1 0 16,-19 36-16,1-54 15,-18 36-15</inkml:trace>
  <inkml:trace contextRef="#ctx0" brushRef="#br0" timeOffset="88757.8421">12206 4639 0,'-18'0'0,"-17"18"16,18-1-16,-1 36 15,18-17-15,0 69 16,0-52-16,35 35 16,-17-35-16,35 18 15,-18-36-15,-17-17 16,17 17-16,-17-35 0,17 18 16,-17-18-16,-1 0 15</inkml:trace>
  <inkml:trace contextRef="#ctx0" brushRef="#br0" timeOffset="89604.1262">12629 4868 0,'18'18'15,"0"-18"-15,-18 35 0,17 18 16,1-18 0,-18 1-16,0-1 0,0 0 15,18 1-15,-18-1 16,0-18-16,-18-17 15,18-17 1,0-1-16,-18-35 16,18 18-16,0-18 15,18 18-15,0 0 16,-1 17-16,19 0 16,-19 18-16,18 0 15,-17 18-15,0 35 16,-18-36-1,17 36-15,-17-35 16,0 17-16,0-17 16,18-18-1,0 0 1</inkml:trace>
  <inkml:trace contextRef="#ctx0" brushRef="#br0" timeOffset="89870.0653">12912 4604 0,'17'0'0,"-17"-18"16,36 18-16,-19-18 15,19 18 1,-19-17-16,1 17 16</inkml:trace>
  <inkml:trace contextRef="#ctx0" brushRef="#br0" timeOffset="90064.1614">12965 4639 0,'17'35'0,"-17"18"16,18-17-1,-18-19-15,35 18 16,-17-35-1,-1 0-15,1 0 16,0-17-16</inkml:trace>
  <inkml:trace contextRef="#ctx0" brushRef="#br0" timeOffset="90321.5347">13159 4621 0,'0'18'0,"17"-18"16,-17 18-16,0-1 15,0 1-15,-17 0 16,17-1-16,0 1 16,0 0-16,0-1 31,17-17-16,1 0-15,0 0 16,-1 0-16,-17-17 0,0-1 16,18 18-1</inkml:trace>
  <inkml:trace contextRef="#ctx0" brushRef="#br0" timeOffset="90648.6554">13282 4533 0,'18'0'15,"-1"0"1,1 0 0,0 0-16,-18 35 15,17-35 1,-17 18-16,0 0 0,0-1 15,0 1-15,0 0 16,0 17 0,0-17-16,-17-18 31,-1 0-15,0 0-1,1 0-15,17 17 16</inkml:trace>
  <inkml:trace contextRef="#ctx0" brushRef="#br0" timeOffset="90908.9677">13529 5045 0,'0'35'16,"-35"0"0,17 1-1,0-19-15,1 1 0,-18 17 16,-1-17-1,19-18-15</inkml:trace>
  <inkml:trace contextRef="#ctx0" brushRef="#br0" timeOffset="91408.7371">13758 4939 0,'0'35'0,"0"18"16,0-18-16,-17 18 15,17 0 1,-18-35 0,18-36-1,0-17 1,18-18-16,-1 0 15,-17 35-15,36-17 16,-19 18 0,19 17-16,-19 0 15,1 35-15,-18-18 16,17 36-16,-17-35 16,0 17-1,0-17-15,0 0 0,0-1 16,0-34-1</inkml:trace>
  <inkml:trace contextRef="#ctx0" brushRef="#br0" timeOffset="91626.8334">13899 4533 0,'18'0'15,"17"-17"-15,-17 17 16,0 0 0,-1 0-16,1 0 0</inkml:trace>
  <inkml:trace contextRef="#ctx0" brushRef="#br0" timeOffset="91849.4693">13952 4568 0,'0'36'16,"-17"-1"-1,17-17-15,0-1 16,17 19-1,1-1-15,0-17 16,17-1 0,-17-17-16,-1 0 15,1 0-15,-1 0 16,-17-17-16</inkml:trace>
  <inkml:trace contextRef="#ctx0" brushRef="#br0" timeOffset="92033.3291">14164 4657 0,'0'17'16,"0"19"0,0-19-16,18 1 0,-18 0 15,0-1-15,17-17 16</inkml:trace>
  <inkml:trace contextRef="#ctx0" brushRef="#br0" timeOffset="92590.7311">14270 4551 0,'18'0'0,"-1"0"15,1 0 1,-1-18 0,1 18-1,-18 18 16,18-1 16,-1-17-31,-17 18 46,18-18-62,-18 18 16,0-1-16,0 19 16,18-19-16,-18 19 15,0-1-15,0-17 16,-18-1 0,18 1-16,-18-18 46,1-18-46,-1 18 32,0 0-17</inkml:trace>
  <inkml:trace contextRef="#ctx0" brushRef="#br0" timeOffset="92989.9984">14499 4463 0,'18'0'31,"-1"35"-15,19-17 0,-19-1-16,1 36 15,0-18-15,-18 1 16,17 17-16,-17-18 0,0 18 15,0 53 1,-17-53-16,17-1 0,-18 1 16,18-17-16,-18 17 0,1-18 15,-19 35-15,19-34 16,-1-1-16,-17 18 16,17-18-16</inkml:trace>
  <inkml:trace contextRef="#ctx0" brushRef="#br0" timeOffset="96998.9783">15822 4427 0,'-18'18'31,"1"17"-15,17 1-16,-18-1 15,1 53-15,17-35 16,0 35-16,17-53 16,1 54-16,-1-54 15,36 18 1,-35-36-16,17 19 16,-17-19-16,0 1 15</inkml:trace>
  <inkml:trace contextRef="#ctx0" brushRef="#br0" timeOffset="97355.6621">16087 4921 0,'17'71'16,"-17"-36"-1,18 0-15,-18-52 32,0-36-17,0 18-15,18-18 16,-18 17-16,17-17 16,1 36-16,17-18 15,-17 35 1,-1 17-16,1 1 0,0 35 15,-1-18-15,-17-17 16,18 35 0,-18-36-16,0 18 15,0-17-15</inkml:trace>
  <inkml:trace contextRef="#ctx0" brushRef="#br0" timeOffset="97600.7337">16298 4427 0,'18'0'16,"0"-17"-1,17-1-15,0 18 16,-17 0-16,17 0 16,-17 0-1</inkml:trace>
  <inkml:trace contextRef="#ctx0" brushRef="#br0" timeOffset="97772.6334">16387 4445 0,'0'35'16,"0"1"-16,17-19 0,1 36 15,-18-35-15,35 17 16,-17-17 0,-1-1-1,1-17-15,0 0 16</inkml:trace>
  <inkml:trace contextRef="#ctx0" brushRef="#br0" timeOffset="98045.4501">16598 4427 0,'18'0'16,"-18"18"-1,17 17 1,-17-17-16,18 0 16,-18 17-1,0-18-15,0 1 0,-18-18 16,36 0 0,-18 18-1,18-18-15,-1 0 16,19 0-1,-19 0-15</inkml:trace>
  <inkml:trace contextRef="#ctx0" brushRef="#br0" timeOffset="98645.9141">16757 4374 0,'-18'0'0,"36"0"31,0 0 31,17 0-46,-35-17-16,35 17 16,-17 0-16,-1 0 15,1 0 1,0 0-16,-1 0 15,-17 17 17,0 1-32,18-18 15,-18 35 1,0-17-16,18 17 16,-18-17-16,0 0 15,17 17-15,1-18 16,-36-17 15,1 0-15,-1 0-1,0 0 1,1 0 0,17 18-1,-18-18-15</inkml:trace>
  <inkml:trace contextRef="#ctx0" brushRef="#br0" timeOffset="99346.2313">17057 5009 0,'0'18'31,"0"0"-16,0-1-15,0 19 16,-18-19-16,1 1 16,-1 0-16,-17 17 15,17-18-15,0-17 16</inkml:trace>
  <inkml:trace contextRef="#ctx0" brushRef="#br0" timeOffset="99696.4184">17445 4710 0,'0'17'15,"0"1"1,0 17-16,0 18 16,18-35-1,-18 52-15,0-52 16,0 35-16,17-36 15,-17 1-15,0 0 16</inkml:trace>
  <inkml:trace contextRef="#ctx0" brushRef="#br0" timeOffset="100174.1825">17621 4374 0,'18'0'16,"0"0"-1,-1 0 16,1 18-15,-18 0-16,17-1 16,-17 1-16,18 17 0,0 18 15,-1-18-15,19 36 16,-19-36-16,36 54 16,-35-37-1,17 37-15,-35-36 16,0 35-16,0-53 15,-35 53-15,-18-53 16</inkml:trace>
  <inkml:trace contextRef="#ctx0" brushRef="#br0" timeOffset="102365.7867">30268 5045 0,'0'0'0,"-17"0"15,34 0 17,19 0-17,-1 0-15,18 0 0,88 0 16,-35 0-16,17 0 15,18 17-15,18-17 0,0 0 16,35 0-16,-18 0 16,18 18-16,0-18 0,141 35 15,-193-35-15,-19 18 16,106 0-16,-176-18 16,0 0-16</inkml:trace>
  <inkml:trace contextRef="#ctx0" brushRef="#br0" timeOffset="105853.18">13176 4621 0,'18'0'32,"-18"-17"108,-18 17-124,1 0 31,-1 0-32,18 17 1,-18-17 0</inkml:trace>
  <inkml:trace contextRef="#ctx0" brushRef="#br0" timeOffset="114889.5752">2046 6438 0,'-53'0'15,"0"18"1,18-1-16,-36 72 15,36-36-15,0 88 16,17-71-16,1 1 0,17-18 16,0 70-16,0-70 15,35-18-15,71 54 16,-18-54 0,18-53-16,0-17 15,-71 17 1</inkml:trace>
  <inkml:trace contextRef="#ctx0" brushRef="#br0" timeOffset="115145.152">2311 7003 0,'-36'17'16,"36"1"-16,-17 17 16,17 0-16,0-17 15,17-18-15,19 18 0,-19-18 16,19 0-16,34 0 15,-35-18-15,1 18 0,17-35 16,-18-18 0,-35 35-16,0 1 15,-18-36 1,1 35-16,-19 18 0,19-18 16,-54 1-16,54 17 15,-19 17-15,19-17 0,-1 36 16</inkml:trace>
  <inkml:trace contextRef="#ctx0" brushRef="#br0" timeOffset="115399.8787">2769 6826 0,'-35'18'16,"0"0"-16,17-1 15,0 18-15,18-17 16,18 0-16,0-1 0,-1 1 16,1 0-16,35 17 15,-35-17-15,-1-1 0,1-17 16,-18 18-16,0-1 16,-18-34 15,-17 17-31</inkml:trace>
  <inkml:trace contextRef="#ctx0" brushRef="#br0" timeOffset="115551.1806">2963 6932 0,'53'18'0,"-17"-18"16,16-18-16,-16 18 15,-1-18-15,-17 1 16,-1-1-16</inkml:trace>
  <inkml:trace contextRef="#ctx0" brushRef="#br0" timeOffset="115713.1437">3122 6720 0,'35'124'16,"-17"-54"-16,0 54 16,17-36-1,-17-53-15,-1 1 16</inkml:trace>
  <inkml:trace contextRef="#ctx0" brushRef="#br0" timeOffset="116880.5756">4657 6562 0,'0'-71'16,"-18"1"-1,0 34-15,-17-17 16,-18 36 0,36 17-16,-36 0 15,35 35-15,0 18 16,1 0-16,17 0 0,-18 106 15,36-89-15,-18 18 16,17-17-16,1-18 0,0 0 16,-1 0-16,1-1 15,0-34-15,-36-18 32,-17-53-32,17 36 15,-17-54-15,35 53 16,-18-35-16,18 36 15,35-18-15,-17 17 16,35 18 0,-35 0-16,34-18 15,-16 18-15,-19 0 0,19 0 16,-19 0-16,1 0 16,0 0-16,-18 18 31,0 0-31,0 17 15,17-18-15,-17 1 16,0 17-16,18-17 16,0 0-16,-1-18 15,18 17 1,-17-34-16,0-1 16,-18 0-1,0 1 1,0-1-16,0 0 15,17 18 1,1 36 0,-18-1-1,18-35-15,-18 18 16,0-36 0,17 0-1,1 1 1,-18-1-16,18 0 0,17 1 15,18-18 1,0 17-16,-36 18 0,1 18 16,0-1-16,-1 18 15,-17-17-15,0 17 16,0-17-16,18 0 0,-1-1 16,-17 1-16</inkml:trace>
  <inkml:trace contextRef="#ctx0" brushRef="#br0" timeOffset="117247.0223">5274 6844 0,'-18'18'16,"18"17"0,18 18-1,0-36-15,88 1 16,-71-18-16,18-35 15,-18 17-15,-35-17 16,0 17-16,-18-35 16,1 36-16,-19-19 15,19 19-15,-1-1 16,1 18-16,34 0 31,36 0-31,-18 18 16,36-18-16,-18-18 15,35 0-15,-53 18 16,1-35 0,-36 18-16,0-1 15,-53-17-15,35 17 16,-35-17-16,35 17 16,1 0-16</inkml:trace>
  <inkml:trace contextRef="#ctx0" brushRef="#br0" timeOffset="117366.379">5609 6509 0,'-17'0'16,"34"0"-16,-17 17 0,0 19 0,35 34 15,-17-17-15,0 53 16,-1-53-16,19 35 16,-19-53-16,19 36 15,-19-71-15,1 18 16,-1-18 0</inkml:trace>
  <inkml:trace contextRef="#ctx0" brushRef="#br0" timeOffset="117486.891">5909 6897 0,'0'35'15,"18"0"1,-1-17 0,1 0-16</inkml:trace>
  <inkml:trace contextRef="#ctx0" brushRef="#br0" timeOffset="117597.3897">5874 6650 0,'17'-18'16</inkml:trace>
  <inkml:trace contextRef="#ctx0" brushRef="#br0" timeOffset="117859.811">6085 6879 0,'18'53'16,"-18"-35"0,35-18-16,1 17 15,-19-17-15,36-35 16,-35 17-16,-18 1 0,0-1 15,0-17-15,-35-18 16,-1 35-16,19 18 16,-19-17-16,1-1 15,17 18-15,18 18 16,0-1-16,18 1 16</inkml:trace>
  <inkml:trace contextRef="#ctx0" brushRef="#br0" timeOffset="118099.5773">6279 6914 0,'53'18'15,"-35"0"1,0-1-16,-36-17 31,0-17-15,18-19-16,0 19 16,36-18-1,-19 17-15,1 0 0,0 18 16,-1 0-16,1 0 15,17 18-15,-17 0 0,-18-1 16,17 1-16,1 35 16,0-36-16,-18 1 0,0 0 15,0-1 1,0 1-16</inkml:trace>
  <inkml:trace contextRef="#ctx0" brushRef="#br0" timeOffset="118467.3359">6897 6421 0,'0'35'16,"17"0"-16,-17 0 15,0-17 1</inkml:trace>
  <inkml:trace contextRef="#ctx0" brushRef="#br0" timeOffset="118593.2957">7003 6862 0,'0'17'15,"-18"-17"-15</inkml:trace>
  <inkml:trace contextRef="#ctx0" brushRef="#br0" timeOffset="119973.1576">7708 6315 0,'0'-18'16,"18"18"-1,-1 0 1,36 0-16,71-18 15,-54 1-15,54-1 16,-71 1-16,53-1 16,-71 0-16,0 1 15,-70-1 1</inkml:trace>
  <inkml:trace contextRef="#ctx0" brushRef="#br0" timeOffset="120210.5639">8061 6403 0,'35'106'16,"1"0"0,-1-18-16,-18-53 15,19 53 1,-19-52-16,1 16 0,-18-16 16,-18-1-16,1-17 15,-54-1 1,36-17-16,-53 18 15,35-18-15,-18 0 16,18 0-16,0 0 0,-35 0 16,53 0-16,17 0 0,-17 18 15</inkml:trace>
  <inkml:trace contextRef="#ctx0" brushRef="#br0" timeOffset="123588.4539">9013 6279 0,'0'-35'16,"0"0"-16,0 17 15,-17 1 1,-18 34 0,17 19-16,-17 69 15,17-34-15,0-1 16,1 107-16,17-107 15,0 72-15,17-90 16,36 37 0,-17-72-16,-19 19 0,18-19 15,-17-17-15,0 0 0</inkml:trace>
  <inkml:trace contextRef="#ctx0" brushRef="#br0" timeOffset="125956.8356">9578 6332 0,'18'-17'0,"-18"-1"16,17 0-16,-17 1 15,0-1 1,0 36 15,0 35-15,0 0-16,0 0 0,0-18 15,0 71 1,0-71-16,0 0 0,18 18 16,-1-35-16,1-1 15,0-17-15,-1 0 16,1-17-16,0-18 15,-1 17 1,-17 0-16,36 36 16,-36 0-16,35-1 15,-17 1-15,34 35 16,-16-36-16,34 1 16,-17 0-16,18-36 15,-36 0-15,18-17 16,-35 0-16,-18-36 15,-18 36-15,-17-36 16,17 36-16,-17-18 16,17 36-16,-17-1 15</inkml:trace>
  <inkml:trace contextRef="#ctx0" brushRef="#br0" timeOffset="126801.028">10319 6015 0,'17'0'47,"19"-18"-47,-1 18 15,0-17-15,-17 17 16,17 0-16,-17 0 15</inkml:trace>
  <inkml:trace contextRef="#ctx0" brushRef="#br0" timeOffset="127046.2464">10372 6033 0,'-18'35'16,"18"-18"-16,0 19 0,0-1 15,18 0-15,-18 1 16,17-19-16,-17 1 16,36 17-16,-19-35 15,19 0 1,-19 0-16,1 0 15,-1 0-15,1 0 16</inkml:trace>
  <inkml:trace contextRef="#ctx0" brushRef="#br0" timeOffset="128380.0517">10742 6068 0,'0'17'32,"0"19"-32,0-19 15,0 1-15,0 0 16,0-1 0,0 19-16,0-19 15</inkml:trace>
  <inkml:trace contextRef="#ctx0" brushRef="#br0" timeOffset="128691.9596">10830 6015 0,'18'-18'15,"0"18"1,-1 0-16,1 0 15,-18 18-15,17-18 0,19 35 16,-36 0-16,17-17 16,19 35-1,-19-18 1,-17-17-16,0 0 16,0-1-16,-17-17 15,-1 0 1,-17 0-1,17 0-15,0 18 16,1-18 0</inkml:trace>
  <inkml:trace contextRef="#ctx0" brushRef="#br0" timeOffset="128876.3268">11218 6650 0,'-53'106'15,"-35"-18"1,35-53 0,18-17-16,17-1 15</inkml:trace>
  <inkml:trace contextRef="#ctx0" brushRef="#br0" timeOffset="129487.7607">11571 6156 0,'53'88'16,"-18"53"-1,1-17-15,-19-18 16,1-53-16,-18-18 16,0-18-16,0 1 15,0-36 1,0-17-16,18-18 16,-1 36-16,1 17 15,-1 0-15,36 17 16,-35 19-16,0-1 15,-1 0-15,-17 0 0,0 1 0,0-19 16,-17 1-16,-1 0 16,-17 17-16,-1-35 15,1-18 1,18 18-16,-1-53 0,18 18 16</inkml:trace>
  <inkml:trace contextRef="#ctx0" brushRef="#br0" timeOffset="129715.7717">12012 6103 0,'35'-18'16,"-17"1"-16,0-1 0,35 1 15,-18 17-15,-18-18 16,19 18-16,-19 0 16,1 0-16,-36 0 15</inkml:trace>
  <inkml:trace contextRef="#ctx0" brushRef="#br0" timeOffset="129883.1893">12065 6068 0,'0'35'15,"0"18"1,35 0 0,-35-35-16,18 17 0,17-18 15,-17 1-15,17 0 16,-17-1-16,-1-17 16,19 0-1,-19 0-15</inkml:trace>
  <inkml:trace contextRef="#ctx0" brushRef="#br0" timeOffset="130065.0624">12383 6174 0,'0'35'0,"0"-17"16,0 52-1,17-52-15,1-1 16,-1-17-16,1 0 16</inkml:trace>
  <inkml:trace contextRef="#ctx0" brushRef="#br0" timeOffset="130394.0929">12541 6050 0,'18'-17'16,"0"17"-16,-1-18 0,1 18 15,17 0 1,-17 0-16,-1 0 16,1 18-16,-18-1 15,18 36 1,-18-18-16,17 36 15,-17-53-15,0 34 16,0-34-16,0 0 16,-17-18 15,-1 0-15,0 0-1,18 17 1</inkml:trace>
  <inkml:trace contextRef="#ctx0" brushRef="#br0" timeOffset="130573.3095">12965 6738 0,'-53'88'0,"-18"-17"15,18-18 1,-17 0 0,34-36-1</inkml:trace>
  <inkml:trace contextRef="#ctx0" brushRef="#br0" timeOffset="131830.3477">13547 6174 0,'0'17'16,"0"71"-16,17-17 15,1 70 1,0-17-16,-1-54 0,1-35 16,-18 18-16,18-17 15,-18-19-15,0-34 31,0-19-31,0 19 16,0-19-16,17 19 16,-17-1-1,0 36 48,0-1-32,0 1-31,0 0 16,0-1-16,-17 19 15,17-19-15,0 19 16,0-19-16,17 18 16,-17-17-1,18 17 1,-1-17-16,1 0 15,0-18-15,-1 0 16,1 0-16,0-18 16,-1-17-1,-17 17-15,18-35 16,-18 36-16,18-54 16,-1 36-16,1-36 15,-18 54-15,17-54 16,-17 53-16,0-17 15,0 17-15,0 1 16,0 34 15,0 1-15,0 17-16,0-17 16,18 17-16,0 1 0,17 52 15,-17-53 1,35 18-16,-36-18 15,36 0-15,-18-17 16,1 0 0,-19-18-16,1 0 0,0-18 0,-1 0 15,-17 1 1,18-36-16,-18-18 16,18 36-16,-36-71 15,18 53 1,-18 0-16,18-17 0,-17 17 0,-1 18 15,0-18 1,18 35-16,-17 18 0,17-18 16,0 36-1</inkml:trace>
  <inkml:trace contextRef="#ctx0" brushRef="#br0" timeOffset="132207.3069">14323 6085 0,'17'-17'0,"1"-1"15,0 1-15,17 17 16,0-18-1,1 18-15,-19 0 0,1 0 16,-18 18 0,-35-18-1,-1 0-15,1 17 16,17 1-16,1 17 16,17-17-16,0 35 15,0-18 1,35 35-16,-35-52 15,35 35-15,-35-35 16,36 17-16,-19-17 16,18-18-1</inkml:trace>
  <inkml:trace contextRef="#ctx0" brushRef="#br0" timeOffset="132463.0693">14658 6121 0,'18'0'16,"-1"17"-1,1-17-15,-18 18 0,0 0 16,0 17 0,0-17-16,-18-18 15,1 35-15,-1-18 16,18 1-1,18 0-15,-1-1 16,18-17 0,-17 0-16,17 0 0,-17-17 15,0 17-15,-1-18 16</inkml:trace>
  <inkml:trace contextRef="#ctx0" brushRef="#br0" timeOffset="132746.3313">14852 6050 0,'18'-17'0,"-1"17"16,19 0-1,-19 0-15,1 17 16,-1-17-16,-17 18 16,0-1-16,18 19 15,-18-1-15,0-17 16,0 35-16,18-18 15,-1 0-15,-17-17 16,18-1-16,-36-17 31,1 0-31,-1 0 16,0 0 0,1 0-16</inkml:trace>
  <inkml:trace contextRef="#ctx0" brushRef="#br0" timeOffset="132924.5676">15275 6791 0,'-35'71'0,"0"-1"16,17-52-16,0 17 15,1-17 1,-1-1-16</inkml:trace>
  <inkml:trace contextRef="#ctx0" brushRef="#br0" timeOffset="133747.3417">15663 6068 0,'0'88'15,"18"-35"1,0 0-16,-18 17 0,17 54 15,1-54-15,-18 36 16,0-70-16,18-1 16,-18-18-16,0-34 31,35-36-15,-18 18-16,54 17 15,-53 0-15,17 18 0,18 36 16,-36-19-16,1 36 15,-18-18-15,-18-17 16,-34 35 0,16-35-16,-52-1 15,53 1-15,-36-18 16,36 0-16,17-18 16,36 1-16,0-1 15</inkml:trace>
  <inkml:trace contextRef="#ctx0" brushRef="#br0" timeOffset="133948.7415">16051 5944 0,'53'-17'15,"18"-1"1,17-17 0,-53 35-1</inkml:trace>
  <inkml:trace contextRef="#ctx0" brushRef="#br0" timeOffset="134114.9636">16140 5909 0,'-18'35'15,"18"36"-15,0-1 16,35 1 0,-35-53-16,18 17 0,17-17 15,0-18 1,-17 0-16,0 0 16</inkml:trace>
  <inkml:trace contextRef="#ctx0" brushRef="#br0" timeOffset="134369.3243">16404 5997 0,'53'0'16,"0"18"-1,-35 0 1,-18-1-16,0 1 0,-36 17 15,19 0 1,-1-35-16,18 18 0,0 0 16,18-18-1,-1 0-15,19 17 16,-1-17 0,0-17-16,-17-1 0</inkml:trace>
  <inkml:trace contextRef="#ctx0" brushRef="#br0" timeOffset="134771.1426">16669 5927 0,'17'0'15,"1"-18"-15,17 18 16,-17-18-16,0 18 0,-1 0 16,1 0-16,-18 18 15,18 0 1,-18-1-16,0 1 16,17 35-16,-17-18 15,0-17-15,18 35 16,-18-18-16,17 0 15,-17 1 1,0-19-16,-17-17 31,-1-17-31,1 17 16,17-18 0,-18 18-16</inkml:trace>
  <inkml:trace contextRef="#ctx0" brushRef="#br0" timeOffset="135109.9543">16986 5768 0,'0'18'15,"36"-1"1,-1 18-16,35 36 16,-34-18-16,34 53 15,-35-36-15,-17 71 16,0-52-16,-18-19 15,-18 18-15,0 1 0,1-19 16,-18 18-16,17-35 16,-53 53-16,54-71 15,-19 1-15,19-19 0,-18 1 16,17 0-16,-53-18 16</inkml:trace>
  <inkml:trace contextRef="#ctx0" brushRef="#br0" timeOffset="136134.1358">17886 6403 0,'17'0'15,"19"-18"1,-1 18 0,-17 0-16,17 0 15,-17 18-15</inkml:trace>
  <inkml:trace contextRef="#ctx0" brushRef="#br0" timeOffset="136255.7539">17903 6597 0,'53'0'0,"53"-35"16,-18 17-1</inkml:trace>
  <inkml:trace contextRef="#ctx0" brushRef="#br0" timeOffset="136466.9009">18627 5697 0,'0'0'0,"0"36"0,0 69 15,0-52-15,35 71 16,-17-71-16,-1 0 16,19 70-1,-36-17-15,0-71 16</inkml:trace>
  <inkml:trace contextRef="#ctx0" brushRef="#br0" timeOffset="136616.9995">18556 6421 0,'71'0'16,"-36"0"-16,71 0 16,-36 0-16,1-18 15,88 0-15,-89 1 16,-17-1-16,0 18 16,-53-18-16</inkml:trace>
  <inkml:trace contextRef="#ctx0" brushRef="#br0" timeOffset="137041.2266">18768 6826 0,'17'53'15,"-17"-18"1,18-17-16,0-36 31,-1-34-15,1 34-16,0 0 0,17-17 15,-17 17 1,-1 18-16,1 0 16,-18 18-16,17-18 0,-17 18 15,18 17 1,-18-17-16,18-18 15,-1 0 1,1-18-16,17-17 16,-17 17-1,0 18-15,17 0 16,-18 18-16,1-1 16,17 19-16,-17-1 15,-18-18-15,18 1 0,-18 35 16,17-35-16,-17-1 15</inkml:trace>
  <inkml:trace contextRef="#ctx0" brushRef="#br0" timeOffset="138013.8895">20779 6050 0,'0'-17'0,"0"-1"15,0 0 1,17-17-1,-17 0-15,18 17 16,-18 0-16,0 1 0,18 17 16,-18-18-16,-18 18 31,-17 18-15,17-18-16,-35 17 15,18-17-15,-18 0 0,-18 18 16,-52 0-16,52-18 15,-70 17-15,71 1 16,17 0-16,-18-1 16,54-17-16,17 18 15,0 0-15,52 17 16,-34-18-16,70 19 16,-35-19-16,35 1 15,-52 0-15,17 17 16,-53-17-1,-36 34 1,-70 1-16,54-35 16,-72 53-16,71-36 15,0 0-15,-17 36 16,52-36-16,18 0 16,18 1-16,35-19 15,0 1-15,88 17 16,-71-17-16,18-18 0,-17 17 15,70 1-15,-70-18 16,17-18 0,-35 18-16,-36-17 0,1-1 15,-18 0-15,-18-17 16,-17 18-16,-18-19 16,36 19-16,-36 17 15</inkml:trace>
  <inkml:trace contextRef="#ctx0" brushRef="#br0" timeOffset="138285.4834">20073 7214 0,'18'36'16,"-18"-19"-16,0 36 15,17-18-15,-17-17 0,18 0 16</inkml:trace>
  <inkml:trace contextRef="#ctx0" brushRef="#br0" timeOffset="138430.5387">20091 6985 0,'17'-18'16,"1"1"-1,0 17 1,-1 0-16</inkml:trace>
  <inkml:trace contextRef="#ctx0" brushRef="#br0" timeOffset="138604.1302">20373 7073 0,'18'0'15,"-1"0"1,1 0 0</inkml:trace>
  <inkml:trace contextRef="#ctx0" brushRef="#br0" timeOffset="138735.5141">20373 7214 0,'35'18'15,"36"-18"-15,-36 0 16,0 0-16,1 0 0,-19-18 16</inkml:trace>
  <inkml:trace contextRef="#ctx0" brushRef="#br0" timeOffset="138874.5974">20761 7161 0,'18'36'16,"17"-19"-16,-35 1 16,35 0-16,-17-18 15</inkml:trace>
  <inkml:trace contextRef="#ctx0" brushRef="#br0" timeOffset="139465.0227">20302 5627 0,'0'53'0,"-17"-18"15,17-17 1,17-54 15,-17 19-31,18-36 16,0 35-16,-18-17 0,17 17 16,-17-17-1,18 35-15,-18 18 31,0-1-31,0 1 16,0 0-16,18-18 16,-1 0 15,1 0-31,-1 0 16,1 0-1,0 0-15,-1 17 16,1 1-16,0-1 15,-18 1 1,0 0-16,0-1 16,0 19-16,0-19 0,17 1 15,-17 0-15</inkml:trace>
  <inkml:trace contextRef="#ctx0" brushRef="#br0" timeOffset="140165.2074">21184 6227 0,'18'17'16,"0"-17"-1,17 0-15,0 0 0,36-53 16,35-17 0,-71 34-16,0 1 0,0-18 15,1-35-15,-19 53 16,-17-1-16,0 1 0,-17 0 15,-1 17 1,0 36-16,-17 52 16,17-17-16,1 18 0,-18 123 15,17-106-15,-17 124 16,35-124-16,-18 53 16,18-88-16,0 18 15,-18-54 1,18 1-16,-17-36 15,-1-35 1,18 18-16,0 17 16,0-34-16,18 34 15,35 18 1,-36 0-16,54 18 16,-36-1-16,36 36 15,-54-35-15,36 35 16,-35-36-16,-18 19 15,17-36-15</inkml:trace>
  <inkml:trace contextRef="#ctx0" brushRef="#br0" timeOffset="141283.0246">22137 5909 0,'0'-18'16,"-18"18"-16,18 53 16,-17-17-16,17 69 15,-18-34-15,18 35 16,0-36 0,18 36-16,-18-53 15,35 53-15,-18-71 16,36 18-16,-35-35 15</inkml:trace>
  <inkml:trace contextRef="#ctx0" brushRef="#br0" timeOffset="141727.7738">22490 6456 0,'0'53'15,"17"17"-15,-17-34 0,53 17 16,-35-36 0,52 18-16,-34-35 15,17-17-15,-36-1 16,18-17-16,-35 17 15,18-35 1,-18 36-16,0-1 0,-18 18 16,18 53-1,0-18-15,0 18 16,0 18-16,18 52 16,-18-70-16,18 53 15,-18-71-15,17 36 16,-17-36-16,0-17 15,-17-1-15,-1 1 0,0-18 16,-17 0-16,18-18 16,-36-35-16,35 36 15,-17-19-15,17 1 16,-52-53-16</inkml:trace>
  <inkml:trace contextRef="#ctx0" brushRef="#br0" timeOffset="142057.5332">22472 6227 0,'-18'0'15,"18"-18"-15,18 0 16,35-35-1,-18 0 1,0 1-16,-17 16 0,-18 1 16,18 0-1,-1 35 17,1 17-17,-18 1-15,35 17 16,1 18-1,-19-18-15,1-17 0,17 35 16</inkml:trace>
  <inkml:trace contextRef="#ctx0" brushRef="#br0" timeOffset="142267.6558">23178 6826 0,'-36'53'0,"19"0"16,-19-18-1,19-17 1</inkml:trace>
  <inkml:trace contextRef="#ctx0" brushRef="#br0" timeOffset="142724.4989">23424 6544 0,'0'71'16,"0"17"0,18-71-16,0 19 0,-1-19 0,36 1 15,-35-18 1,17 0-16,18-35 16,-35 17-16,35-35 15,-36 0 1,-17 36-16,0-19 15,0 54 1,0 53 0,0-19-16,18 54 15,0-53-15,17 71 16,-17-89-16,17 53 16,-18-53-16,-17 1 15,0-19-15,0 1 0,-17 0 16,-18-1-16,-1-17 15,1 0-15,17-17 16,-17 17-16,-18-36 16,35 19-16,-34-19 15,34 19-15,0-19 16,1 19-16</inkml:trace>
  <inkml:trace contextRef="#ctx0" brushRef="#br0" timeOffset="143051.5292">23883 5856 0,'53'53'16,"18"35"0,17 36-1,-53-54-15,71 71 16,-71 0-16,-17-88 16,-36 89-16,-17-72 15,-18 18 1,18-52-16,-36 34 15,36-52-15,-18 17 16,18-17-16</inkml:trace>
  <inkml:trace contextRef="#ctx0" brushRef="#br0" timeOffset="147607.1043">22719 7620 0,'-18'0'31,"18"18"-16,-17-1 1,17 1-16,0 0 16,0 17-1,0-18-15,0 19 16,0-19-16,17 19 0,1 17 16,0 0-1,-1-18-15,18 0 0,18 18 16,0-18-1,-17-17-15,-19 0 0,54-18 16,-36 0 0,-17 0-16,-1-18 15,-17 0-15,0 1 16,-17 17-16</inkml:trace>
  <inkml:trace contextRef="#ctx0" brushRef="#br0" timeOffset="148100.9579">22401 7849 0,'18'0'46,"0"-17"-30,-1-1-16,1-17 16,0 17-16,-1 0 15,1 1-15,17-18 16,-17-1-16,-1 19 0,19-19 16,-19 19-16,19-1 15,-36 0-15,17 18 16,1 0-1,0 0-15,-1 18 16,1 0-16,35-1 16,-18 1-16,-17 0 0,17-18 15,0 17-15,18 1 16,-53 0-16</inkml:trace>
  <inkml:trace contextRef="#ctx0" brushRef="#br0" timeOffset="150475.5739">23777 8043 0,'0'-17'15,"-17"17"-15,17-18 16,-18 18-16,0 0 0,-35 0 16,36 18-16,-19 35 15,19-36-15,-1 36 16,18-35-16,0 35 15,18-36-15,17 1 16,-17-18-16,-1 0 16,36-18-1,-35 1-15,0-1 0,-1-17 16,-17-18-16,0 35 16,0 1-16,0-1 15,0 36 1,18 17-1,0-17 1,-1-1-16,54 36 16,-54-53-16,36 35 15,-35-35-15,0 0 16,-18-17-16</inkml:trace>
  <inkml:trace contextRef="#ctx0" brushRef="#br0" timeOffset="151383.1375">24148 7602 0,'17'0'31,"1"-17"-15,0 17-16,17-18 15,-18 18-15,1 0 16,0-18-16,-1 18 16,-34 0-1,-1 0-15</inkml:trace>
  <inkml:trace contextRef="#ctx0" brushRef="#br0" timeOffset="151600.5618">24148 7638 0,'0'17'0,"0"36"15,0-35-15,0 52 16,0-52-16,0 17 0,17-17 15,-17 0-15,18-1 16,0 1-16,-1-18 16,1 0-16,-1-18 15,-17 1 1</inkml:trace>
  <inkml:trace contextRef="#ctx0" brushRef="#br0" timeOffset="151899.0455">24359 7691 0,'36'0'0,"-19"17"15,1-17-15,17 35 16,-35-17-16,0 0 0,0-1 15,0 1 1,-17 17-16,-1-35 0,0 0 16,1 18-1,34-18 1,1 18 0,0-18-16,17 0 15,-18 0 1,1 0-16</inkml:trace>
  <inkml:trace contextRef="#ctx0" brushRef="#br0" timeOffset="152277.4676">24553 7585 0,'18'0'15,"-18"-18"1,18 18-16,17 0 16,-17 0-16,-1 0 15,1 0-15,-1 0 16,-17 18 15,-17 17-31,17-17 16,0 35-1,0-18-15,17 35 16,1-34-16,0 34 16,-18-52-16,17 0 15,-17-1-15,18 1 16,-36-18 0,1 0-1,-1 0-15,-35 0 16,18 0-1</inkml:trace>
  <inkml:trace contextRef="#ctx0" brushRef="#br0" timeOffset="179777.9052">2752 8502 0,'-36'-71'15,"1"54"-15,0-1 0,-53 18 16,35 35 0,0 1-16,-35 105 15,52-53-15,19 18 0,-1 0 0,0 88 16,18-106 0,53 35-16,-17-87 15,17-1-15,-18-17 0,53-1 16,0-34-1,-53-19-15,1 19 0,-1-54 16,-35 36 0,0 17-16,0-35 15,-18 36 1,18-1-16,18 18 16,17-18-1,-17 18-15,0-17 0,-1 17 16,1 0-1,0 0-15,-36 17 32,18 19-17,0-19 1,0 1-16,0 0 0,0 34 16,18-16-16,-1 17 15,18-18 1,-17-17-16,0-1 15</inkml:trace>
  <inkml:trace contextRef="#ctx0" brushRef="#br0" timeOffset="180773.2517">3122 9155 0,'0'35'0,"18"35"15,-18-52-15,0 17 16,0-17 0,-18-18-16,0 0 15,1-35 1,17-1-16,0-16 16,0 34-16,17-35 15,1 18-15,53-1 16,-36 19-16,53-1 15,-53 0-15,18 18 16,-35 0-16,0 18 16,-18 0-16,-18 35 15,0 0-15,-17 52 16,35-69-16,-18 34 16,36-34-16,0-19 15,-1-17 1,19-35-16,-1 17 15,-17-17-15,-1-36 16,-17 36-16,0-18 16,0 18-16,-17 17 15,-1 18 1,0 18-16,1 17 16,17-17-16,0 17 15,17-17-15,1 17 16,0-17-16,-1-1 0,18-17 15,1 18 1,-19-18-16,1 0 0,0 0 16,-1-18-1,1 18-15,-18-17 0,0 34 32,18-17-17,-18 18-15,17-18 16,1-18-1,17-17 1,-35 17-16,18-17 0,-18-35 16,0 17-16,0-53 15,-36-35 1,19 70-16,-18-88 16,-1 89-16,-17-36 15,18 88-15,17 36 16,1 35-16,34 70 15,-17-34-15,53 69 16,-17-87-16,34 52 16,-35-52-16,36 0 15,-36-36-15,1-18 16,-1-17-16,-18 0 0,19 0 16,-19-17-1,-17-1-15,0 1 16,0-1-16,-17 18 15,17 35 1,17-35-16,-17 18 16,18-1-1,0-17-15,-18-17 16,0-1 0,0 1-16,0-36 15,0 35-15,0-17 0,-18-18 16</inkml:trace>
  <inkml:trace contextRef="#ctx0" brushRef="#br0" timeOffset="181197.3866">4128 9172 0,'17'0'16,"1"0"-16,-1 0 15,1-17 1,-18-19 0,0 19-16,0-19 15,-18 19-15,1 17 16,-1 17-16,18 54 16,0-53-16,0 17 15,18 0-15,-1-17 16,1-1-16,17 1 0,18 0 15,-35-18-15,17 0 16,-17-18-16,-1 0 16,1 1-16,-18-1 0,0 1 15,0-1-15,0 0 16,18 18-16,-1 18 31,19 0-15,-19-18-16,19 0 15,-1 0 1,-35-18-16,17 18 0,-17-35 16</inkml:trace>
  <inkml:trace contextRef="#ctx0" brushRef="#br0" timeOffset="181331.2408">4657 9084 0,'35'-18'16,"18"-17"-16,-35 17 16,-1-34-16,1 34 15</inkml:trace>
  <inkml:trace contextRef="#ctx0" brushRef="#br0" timeOffset="181473.5463">4692 8943 0,'0'53'0,"18"35"16,-18-53 0,17 1-16,19 17 15,-36-36-15,35 1 16</inkml:trace>
  <inkml:trace contextRef="#ctx0" brushRef="#br0" timeOffset="182098.4174">6773 8908 0,'-53'0'15,"1"35"1,-1 53-16,35-53 0,18 54 16,0-36-1,18-1-15,-18-34 16,53 0-16,-18-36 15,35-35 1,-34 0-16,-1-70 16,-17 70-16,-18-88 15,-18 70-15,-17-88 16,-1 107-16,-34-72 16,35 89-16,-36 17 15,36 18-15,17 35 0,0 18 16,18 71-1,18-36-15,17-17 0,1 17 16,-1-18-16,71 54 16,-53-89-16,17 0 0,-17 1 15,0-19-15,18 1 16</inkml:trace>
  <inkml:trace contextRef="#ctx0" brushRef="#br0" timeOffset="182374.5215">7038 8925 0,'35'0'15,"0"0"-15,1-35 16,17 17 0,-53 1-16,17-1 15,-34-17 1,-1 35-16,-17 0 15,-1 0-15,19 17 16,-18 36-16,17-35 0,18 17 16,0 18-1,53 0-15,-36-35 16,72-1-16,-36 1 0,-18-18 16,53-18-1</inkml:trace>
  <inkml:trace contextRef="#ctx0" brushRef="#br0" timeOffset="182625.1281">7426 8784 0,'-35'0'16,"17"35"0,0 1-16,18 17 15,18-36-15,0 1 0,17 35 16,-17-36-16,35 36 15,-36-35-15,1 0 16,-36-1 0,1-17-16,-1 0 15,-35 0 1,35 0-16,1 0 0,-1 0 16,18-17-16</inkml:trace>
  <inkml:trace contextRef="#ctx0" brushRef="#br0" timeOffset="182853.0183">7708 8819 0,'-17'18'15,"-19"17"1,36 1-16,-17-1 0,17 18 15,35 0 1,-17-36-16,-1 1 0,54 17 16,-18-35-1,-18 0-15,0 0 0,1-17 16</inkml:trace>
  <inkml:trace contextRef="#ctx0" brushRef="#br0" timeOffset="183609.5711">7990 9013 0,'18'0'16,"0"-17"-16,-1 17 16,19-35-16,-19 17 15,19-17-15,-36 17 16,17-17-1,-34 17-15,17 0 0,-36 1 16,-17 17 0,36 17-16,-19 1 0,19 0 15,-1 52-15,18-34 16,18 34-16,17-35 16,-17-17-16,52 35 15,-34-53-15,16 18 16,-16-18-16,-1-36 15,-17 19-15,-1-19 16,-17 19-16,0-19 16,0 19-16,0-1 15,0 36 17,0 17-32,18-17 15,-18 17-15,18-17 16,-1-1-16,1-17 31,-18-17-15,17-1-1,-17 0-15,36 1 16,-19-1-16,19-17 16,-19 35-16,1-18 15,0 18-15,-1 18 16,-17-1-1,0 1-15,18 0 16,-18-1-16,18 1 16,-1-18-16,-17 18 15,18-18-15,-1 0 16</inkml:trace>
  <inkml:trace contextRef="#ctx0" brushRef="#br0" timeOffset="183787.2239">8608 8872 0,'35'0'16,"0"0"-16,18-17 16,-17 17-16,-1-18 0,35 0 15,-34 1-15,-1-18 16,-17 17-16,-18 0 15</inkml:trace>
  <inkml:trace contextRef="#ctx0" brushRef="#br0" timeOffset="183965.7933">8802 8696 0,'0'106'15,"0"0"1,0-18 0,0-53-16,17 36 15,1-36 1</inkml:trace>
  <inkml:trace contextRef="#ctx0" brushRef="#br0" timeOffset="185379.1317">9419 8378 0,'18'0'16,"-1"0"-16</inkml:trace>
  <inkml:trace contextRef="#ctx0" brushRef="#br0" timeOffset="185923.3803">9525 8908 0,'18'0'16,"-1"0"-1,-34 0 1</inkml:trace>
  <inkml:trace contextRef="#ctx0" brushRef="#br0" timeOffset="189198.5005">2381 10407 0,'0'88'16,"18"-35"-16,-18 18 15,35 87 1,-35-87-16,18-1 0,-1 1 0,-17 17 15,18-70-15,-18 0 16,-18-54 0,1-34-1,-1 17-15,1-18 0,-19-52 16,19 70-16,17-18 16,0 1-16,17-1 0,36-35 15,-18 71 1,54-18-16,-54 53 15,35 18-15,-52-1 16,-18 54 0,0-36-16,-35 71 15,0-71-15,-18 36 16,17-36-16,1 18 16,17-18-16,1 18 15,17-35-15,35 52 16,-17-34-16,52 17 15,-34-36-15,34 36 16,-52-35-16,17-18 16,-17 18-16,-1-18 0</inkml:trace>
  <inkml:trace contextRef="#ctx0" brushRef="#br0" timeOffset="189509.218">2858 10936 0,'17'0'16,"1"0"-16,-1 0 15,1-35-15,0 0 16,-1-1 0,-34 1-1,-1 35-15,-17-18 0,-18 18 16,0 0-1,35 36-15,18 17 16,18-1 0,0-34-16,-1 0 0,54 17 15,-36-17-15,36-18 16,-36 0-16,18-18 16,-36 18-1,1-35-15</inkml:trace>
  <inkml:trace contextRef="#ctx0" brushRef="#br0" timeOffset="189821.3862">3263 11289 0,'35'123'16,"-35"-17"-16,18-53 16,-36-35-1,-17-71 1,-18-18-1,36 18-15,-1-70 16,0 52-16,18 1 16,18-89-16,0 106 0,-1 0 15,36-17-15,-18 52 16,54 18 0,-72 0-16,19 18 0,-19-1 15,-17 54-15,0-36 16,-17 0-16,-1 1 0,0-19 15,-35 36-15,18-35 16,-18 0 0,36-18-16</inkml:trace>
  <inkml:trace contextRef="#ctx0" brushRef="#br0" timeOffset="190427.9177">3528 10971 0,'0'18'16,"17"0"0,36-36-1,-35 18 1,0-18-16,17-35 16,-35 36-16,18-18 15,-18 17-15,-18 0 16,0 1-16,1 17 15,-19 17-15,36 1 16,-17 35-16,17-36 16,17 19-1,1-19-15,35 1 16,-18 0-16,18-18 16,-35-18-16,-1 18 0,1-18 15,0 18-15,-1-17 16,1-1-16,-18-17 15,0 17-15,0 1 16,0 34 0,-18 18-16,18-17 15,18 17 1,0 1-16,-1-36 16,1 17-16,-1 1 15,1-18 1,-18-18-1,0 1 1,0-1-16,0 0 0,-18 1 16,18-1-1,0 0-15,18 18 32,17 0-17,-35 18 1,36-18-16,-19-18 15,-17 1 1</inkml:trace>
  <inkml:trace contextRef="#ctx0" brushRef="#br0" timeOffset="190549.8518">4039 10830 0,'0'0'0,"18"-17"0,35-1 16,-35 18 0,34-18-16,-16 1 15,17 17-15,-36-18 16,19 18-16,-19-18 15,1 18 1</inkml:trace>
  <inkml:trace contextRef="#ctx0" brushRef="#br0" timeOffset="190708.6905">4216 10478 0,'17'123'0,"-17"18"16,18-17 0,-18-72-16,18 37 15</inkml:trace>
  <inkml:trace contextRef="#ctx0" brushRef="#br0" timeOffset="192402.7001">6262 10231 0,'0'0'0,"0"-18"0,0-35 15,-35 35 1,-18 1-16,-36-1 16,54 18-1,0 0-15,0 0 0,-36 35 16,53-17-16,1 17 16,17-17-16,17 35 15,19-18-15,34 0 16,-52 1-16,52-1 15,-34-17-15,-1 35 16,-35-36-16,0 36 16,-18-18-16,-35 18 15,36-17 1,-36-1-16,35-35 16,1 0-1,-1 0-15,36 17 16,-1 1-1,1 0 1,0 35-16,-18-18 16,0 0-16,-18 0 0,18 1 15,-18-1-15,18-17 16,0 17-16,0 18 16,18-35-16,0-1 0,17 1 15,18-1-15,-18-17 16,0 0-16,1 0 0</inkml:trace>
  <inkml:trace contextRef="#ctx0" brushRef="#br0" timeOffset="211893.1963">6421 11677 0,'-36'-35'15,"19"-1"1,-1 36-16,-35 0 16,35 36-16,-17-19 15,18 36-15,-19 0 0,-17 88 16,36-70-16,-1 70 16,18-71-16,18 36 15,-1-70-15,19-19 16,52 19-1,-53-36-15,18 0 0,-18-18 16,36-35-16,-36 35 16,-17-35-16,-18 36 15,0-1-15,0 0 16,-18 18-16,0 36 16,1-19-1,17 36-15,17-35 16,1 0-16,0-1 0,17-17 15,36-17-15,-36-1 16,0 0-16,0-17 0,1-18 16,-54-17-1,0 52-15,-17-17 16,-35-1-16,-1 19 16,36 17-16,17 0 15,0 17 1</inkml:trace>
  <inkml:trace contextRef="#ctx0" brushRef="#br0" timeOffset="212200.0056">6862 12206 0,'0'53'15,"0"-35"1,0-1-16,0-52 15,-18 0-15,18-18 16,0 18-16,0-36 16,0 53-16,18-17 15,-1 35 1,1 18-16,-18-1 16,35 19-16,-35-19 15,18 1 1,-1 0-16,1-18 0,0 17 15,-1-17 1,1 0-16,-18-17 16,18 17-16</inkml:trace>
  <inkml:trace contextRef="#ctx0" brushRef="#br0" timeOffset="212523.5933">7108 12136 0,'0'0'0,"36"52"0,-19-16 16,19 52-16,-19-53 15,19 53-15,-19-52 16,-17-1-16,0 0 16,0 18-16,-17-35 15,-1-36 1,0-70-16,1 53 16,-1-71-1,18 35-15,0 1 0,18-36 16,-1 53-16,1 35 15,0 1-15,17-1 0,-17 18 16,17 0-16,0 18 16,-35-1-16,0 54 15,-18-53-15,-52 52 16,35-52-16,-1-1 16,1 1-16,-18-18 15,35 0-15,18-18 16,0 1-16</inkml:trace>
  <inkml:trace contextRef="#ctx0" brushRef="#br0" timeOffset="212816.8987">7444 12083 0,'-18'70'15,"18"-35"-15,0 18 16,18-53-16,17 18 15,-17-18-15,17 0 16,18-35-16,-36 17 16,1-17-16,0-18 15,-1 35-15,-34-17 16,17 17-16,-18 18 16,0 0-1,18 18-15,0 17 16,18 1-16,0-1 15,-1-18-15,19 1 16,-1 0 0,-18-18-16</inkml:trace>
  <inkml:trace contextRef="#ctx0" brushRef="#br0" timeOffset="212955.5924">7743 12047 0,'36'-17'16,"-1"-19"-16,-17 36 15,35-17-15,-18 17 16,0-18-16,0 18 16,-17 0-16,0-17 15</inkml:trace>
  <inkml:trace contextRef="#ctx0" brushRef="#br0" timeOffset="213130.1443">7920 11765 0,'0'88'15,"0"18"-15,0-71 16,0 18-16,0 0 16,18 35-16,-18-52 0,17-1 15</inkml:trace>
  <inkml:trace contextRef="#ctx0" brushRef="#br0" timeOffset="213367.2451">8043 12171 0,'18'-18'15,"17"1"1,-35-1 0,0 0 15,-17 18-31,-19 0 15,36 18-15,-17 17 16,34 0-16,19 18 16,-19-35-16,71 0 15,-52-18-15,34 0 16,-34-18-16,-1-17 16</inkml:trace>
  <inkml:trace contextRef="#ctx0" brushRef="#br0" timeOffset="213940.4533">9366 12277 0,'36'194'16,"-36"-106"-16,17-18 16,-17 36-1,0-70-15,0-54 16,-17-17-16,-19-71 15,-17-18 1,36 54-16,17-1 0,-18-70 16,53 0-1,-17 88-15,35 0 16,-18 36-16,0 17 0,18 0 16,-35 17-1,-18 18-15,0 1 16,-35 17-16,-1-18 15,-16 0-15,16-17 16,1-18-16</inkml:trace>
  <inkml:trace contextRef="#ctx0" brushRef="#br0" timeOffset="214190.3359">9596 12241 0,'0'-17'16,"0"-19"-1,0 19-15,17-54 16,-17 36-16,18 0 0,-18-1 16,17 1-1,1 0-15,0 35 16,-1 0-16,-17 18 15,18-1-15,0 1 16,-1 17-16,1-35 16</inkml:trace>
  <inkml:trace contextRef="#ctx0" brushRef="#br0" timeOffset="214897.615">9878 12118 0,'35'0'16,"0"-18"-16,-17-17 16,0 17-16,-18 1 15,0-19 1,0 19-16,-36-1 0,19 18 15,-19 35-15,36-17 16,-17 0-16,17-1 16,0 1-16,17 17 15,19-17-15,17 0 16,-18-18-16,18 17 16,-18-34-16,18-1 15,-53 0-15,18 1 16,-18-1-1,-36 36 1,36-1-16,-17 1 0,17 0 16,0 17-16,0-18 0,17 1 15,1-18-15,0 0 16,17 0-16,-17-18 0,-1-17 16,18-35-1,-17 17-15,-18 0 0,0 0 16,0-53-16,-18 53 15,18 0-15,-35-53 16,18 71-16,-19-18 16,1 53-1,35 35-15,0 54 16,0-36-16,18 70 16,-1-70-16,54 53 15,-54-71-15,36 36 16,-17-54-16,-1 19 15,-17-36 1,-18-18 0,-18 0-1,18 1 32,0-1-47,0 0 16,0 1-16</inkml:trace>
  <inkml:trace contextRef="#ctx0" brushRef="#br0" timeOffset="215184.5017">10619 12083 0,'35'-18'15,"-35"0"-15,0 1 16,0-1-16,0 0 16,18 18-1,-1-17-15,1 17 16,17 0-1,-17-18-15,-1 18 0,1 0 16,0-17-16,-1 17 16</inkml:trace>
  <inkml:trace contextRef="#ctx0" brushRef="#br0" timeOffset="215358.792">10795 11818 0,'0'88'0,"18"0"16,-1-17-1,-17-36-15,18-17 16,0 17 0</inkml:trace>
  <inkml:trace contextRef="#ctx0" brushRef="#br0" timeOffset="215576.1048">11024 12047 0,'36'36'0,"-36"-19"16,17 1-16,1-18 16,0 18-16,-1-1 0,1-17 0,-1 18 15,-34-18 16,-18 0-31,-1 0 16,1 0-16,17 0 0,-35 0 16,36 0-16</inkml:trace>
  <inkml:trace contextRef="#ctx0" brushRef="#br0" timeOffset="216047.4033">12224 11236 0,'-36'141'15,"19"-53"1,-1 106-16,1-105 0,17-1 16,0-18-16,35 54 15,-18-71-15,36 35 16,-17-53-16,34 0 15,-34-35-15,-19 0 16</inkml:trace>
  <inkml:trace contextRef="#ctx0" brushRef="#br0" timeOffset="216436.7111">12718 11889 0,'17'88'0,"1"-18"16,0-34-16,-1-1 15,1-17-15,17 17 16,0-35-16,-17 0 0,17-18 16,-17 1-1,-18-19-15,18 19 0,-18-19 16,0 19-16,0-1 0,0 0 15,17 36 1,-17 35 0,18 0-16,0 53 15,-1 17-15,1-87 16,-18 52-16,0-53 16,0-17-16,-35 17 15,17-35-15,-35 0 16,-18-35-1,54-1-15,-36-17 16,18 18-16,17-18 0,0 18 16</inkml:trace>
  <inkml:trace contextRef="#ctx0" brushRef="#br0" timeOffset="216804.16">12735 11624 0,'0'-35'15,"0"-18"-15,0 18 16,18-36 0,0 36-16,-1-1 0,18-34 15,-35 52-15,18-17 16,0 35-16,-1 18 16,-17 35-1,18-18-15,0 35 16,-1-34-16,1 34 15,0-35-15,17 18 16</inkml:trace>
  <inkml:trace contextRef="#ctx0" brushRef="#br0" timeOffset="218682.9531">13317 11271 0,'-17'18'31,"-19"35"-15,19-18 0,17 0-16,-18 18 15,1-17-15,34 16 16,-17-16-16,18-19 15,-1 1-15,1 0 0,0-18 0,35 0 16,-36 0 0</inkml:trace>
  <inkml:trace contextRef="#ctx0" brushRef="#br0" timeOffset="218845.5299">13476 11536 0,'0'35'16,"0"-17"0,18 17-1,-1-17 1</inkml:trace>
  <inkml:trace contextRef="#ctx0" brushRef="#br0" timeOffset="219022.5434">13529 11342 0,'-18'17'0,"18"1"31</inkml:trace>
  <inkml:trace contextRef="#ctx0" brushRef="#br0" timeOffset="219517.982">13688 11307 0,'17'0'15,"-17"17"-15,18 1 16,0-1-16,-1 1 0,1 17 16,0 1-16,17 34 15,-17-35-15,-1 18 16,-17-17-16,-17 34 16,-1-52-16,-17 35 15,-1-36-15</inkml:trace>
  <inkml:trace contextRef="#ctx0" brushRef="#br0" timeOffset="220858.1549">14446 12083 0,'0'17'15,"0"19"1,0-1-16,0-18 16,-17 1-16,17 0 15,-18-1-15,0 1 0,-17 0 16,17-18 0</inkml:trace>
  <inkml:trace contextRef="#ctx0" brushRef="#br0" timeOffset="221386.8044">15064 11800 0,'0'36'16,"0"-1"0,17 36-16,-17-36 15,36 35 1,-19-52-16,36 35 16,-35-53-16,35 0 15,-36 0-15,1-18 16</inkml:trace>
  <inkml:trace contextRef="#ctx0" brushRef="#br0" timeOffset="221525.3526">15134 11553 0,'35'0'15,"-17"0"-15,35 0 16,-35 0-16</inkml:trace>
  <inkml:trace contextRef="#ctx0" brushRef="#br0" timeOffset="221658.4733">15416 11712 0,'36'0'15</inkml:trace>
  <inkml:trace contextRef="#ctx0" brushRef="#br0" timeOffset="221821.019">15416 11906 0,'53'0'15,"36"0"1,-19-17-16,-52 17 16,17-18-16</inkml:trace>
  <inkml:trace contextRef="#ctx0" brushRef="#br0" timeOffset="222037.9936">15857 11642 0,'0'106'16,"0"-54"0,0 1-16,0 36 15,18-37-15,0-16 0,17 17 16,-17-36-16,-18 1 15,17-18-15</inkml:trace>
  <inkml:trace contextRef="#ctx0" brushRef="#br0" timeOffset="222198.2021">16157 11977 0,'0'17'16,"18"-17"0,0 0-16</inkml:trace>
  <inkml:trace contextRef="#ctx0" brushRef="#br0" timeOffset="222337.604">16334 11924 0,'0'18'16,"17"-18"-16,1 0 16,0 0-1,-1-18-15</inkml:trace>
  <inkml:trace contextRef="#ctx0" brushRef="#br0" timeOffset="222459.9095">16545 11906 0,'18'0'31</inkml:trace>
  <inkml:trace contextRef="#ctx0" brushRef="#br0" timeOffset="222771.8404">16986 11889 0,'18'17'16,"-18"1"-16,0 0 16,-18-1-1,18 1 1</inkml:trace>
  <inkml:trace contextRef="#ctx0" brushRef="#br0" timeOffset="223511.0373">17304 11836 0,'0'53'0,"0"-18"16,-18 0-1,18-17-15,0-1 16,18-17-16,-1-17 16,1-18-16,17-18 15,-35 17-15,36-34 16,-36 52-1,17 1-15,1-19 0,0 36 16,-1 18 0,-17 17-1,0-17-15,0 17 16,0-17-16,18-1 16,-18 1-16,17-18 15,1-18 1,0 1-1,17 17-15,-17 0 16,-1 0-16,1 0 0,0 0 16,-1 0-16,1 35 15,-18-17-15,35-1 16,-35 1-16,18 0 16,-18-1-16</inkml:trace>
  <inkml:trace contextRef="#ctx0" brushRef="#br0" timeOffset="223795.2358">17798 11183 0,'53'53'16,"35"53"0,-35-36-16,0 1 0,17 52 15,1 1 1,-36-18 0,-35-18-16,-18-35 15,-35 35 1,18-35-16,-71 35 0,53-53 15,-70 36 1</inkml:trace>
  <inkml:trace contextRef="#ctx0" brushRef="#br0" timeOffset="228900.2033">6491 13723 0,'-18'-18'0,"1"18"15,-1 0-15,-17 18 16,17 0-16,-17-1 0,35 19 16,-35 17-16,35 17 15,0-35 1,17-17-16,19 17 15,-19-17-15,19-18 0,34-35 16,-35 17 0,1-17-16,-1-53 0,-17 35 15,-1-53 1,-34 35-16,17 18 0,-18-17 16,-17 17-16,-18-71 15,17 89-15,-16-35 16,34 52-16,-17 0 15,35 36-15,0 52 16,0-17 0,17 0-16,1 18 15,0-1-15,-1 1 0,18 0 0,1-1 16,-19-17-16,54 35 16,-36-53-16,1 1 0,-19-19 15,18 1-15,1 0 16,-19-18-16</inkml:trace>
  <inkml:trace contextRef="#ctx0" brushRef="#br0" timeOffset="229651.6237">6985 13406 0,'0'-18'16,"0"36"15,0 34-31,0 37 16,0-54-16,0 18 15,18 35 1,-1-17-16,1-54 15,35 36-15,-36-53 16,1 18-16,35-36 16,-35 18-16,-1-35 15,-17 17-15,18 1 16,-18-1-16,0 0 16,-18 18-16,36 53 31,0-17-31,-1-19 0,54 18 15,-36-17 1,0-18-16,36 0 16,-36-18-16,-17 1 0,17-1 15,-35-17-15,18-36 16,-36 18-16,0 18 0,1 0 16,-18-36-1,-1 36-15,19 0 0,-1 17 16,18-17-16</inkml:trace>
  <inkml:trace contextRef="#ctx0" brushRef="#br0" timeOffset="229946.3895">7655 13018 0,'36'0'15,"-1"0"-15,35-18 16,-34 0-1,-19 18-15,36-35 16,-35 35-16,-36 0 16</inkml:trace>
  <inkml:trace contextRef="#ctx0" brushRef="#br0" timeOffset="230194.8156">7779 12965 0,'0'17'16,"-18"19"-16,18-19 15,-18 18-15,18 36 16,0-18-16,0-35 0,0 17 16,18 18-1,17-18-15,-17-17 16,17-18-16,-17 0 15,0 0-15,17 0 16,-17 0-16,-1-18 16,1 18-16</inkml:trace>
  <inkml:trace contextRef="#ctx0" brushRef="#br0" timeOffset="230474.5951">8079 13053 0,'0'35'0,"-18"-17"15,18 17-15,0 0 16,0-17-16,18 0 16,-1-1-1,1 1-15,0-18 16,-1 0-16</inkml:trace>
  <inkml:trace contextRef="#ctx0" brushRef="#br0" timeOffset="230845.8268">8220 12965 0,'0'-18'16,"17"18"0,1 0-16,0 0 15,-1 0-15,1 0 16,0-18-16,-1 18 15,1 0-15,-1 0 16,1 18 0,-18 0-16,0 17 15,18 0-15,-18 36 16,17-18-16,1 17 16,-18-17-16,18 0 15,-18-18-15,17 1 16,-34-19-1,-1-17 1,0 0-16,1-17 16,-1 17-16,-17-18 15,35 0-15,-18 18 0,1 0 16</inkml:trace>
  <inkml:trace contextRef="#ctx0" brushRef="#br0" timeOffset="231985.733">8996 13511 0,'17'0'16,"19"18"-16,-1-18 15,18 0-15,-18 0 16,-17 18-16,17-18 16</inkml:trace>
  <inkml:trace contextRef="#ctx0" brushRef="#br0" timeOffset="232108.6737">9031 13653 0,'35'17'15,"36"1"1,-18-18-16,-18 0 16</inkml:trace>
  <inkml:trace contextRef="#ctx0" brushRef="#br0" timeOffset="232980.7673">9860 12629 0,'18'0'0,"-1"18"0,36 35 16,-17 0-16,-19-18 15,54 71 1,-1-18-16,-52-52 0,0-1 16,-18 0-16,0 36 15,0-54-15,-18-17 16,0 18-16,-35-18 16,18 0-16,18 0 15,-1-18-15,-17-17 0,35 17 16,17-17-1,1 35-15,35-18 16,-36 18-16,54 18 16,-53 0-16,35 17 15,-36-17-15,1-1 16,-1 1-16</inkml:trace>
  <inkml:trace contextRef="#ctx0" brushRef="#br0" timeOffset="233648.8202">10442 12718 0,'18'0'32,"0"0"-32,34 0 15,1 0 1,-17-18-16,17 0 15,-18 18-15,-18 0 16,-34 0 0,-18 18-1,17-18-15,0 0 0,-17 18 16,35-1-16,0 19 16,0-19-16,35 36 15,-17-18-15,0 1 16,-1-1-16,18 0 0,-17 1 15,0-19-15,-1 18 0,1-17 16,-18 17-16,-18-17 16,18 0-16,-17-18 15,-1 0-15,-17 0 0,-18 0 16,35 0 0,-17-18-16,17 18 0,1-18 15</inkml:trace>
  <inkml:trace contextRef="#ctx0" brushRef="#br0" timeOffset="234383.6082">9790 13476 0,'-18'-18'16,"36"18"15,17 0-15,0 0-16,18 0 0,18 0 15,-1 0-15,124-17 16,-88 17-16,0 0 16,88 0-16,-106 0 15,-17 0-15,70 0 16,-88 0-16,0-18 16,-71 18-1,0 18-15</inkml:trace>
  <inkml:trace contextRef="#ctx0" brushRef="#br0" timeOffset="234996.4252">9931 13705 0,'17'-17'16,"1"17"-16,0 17 15,35 19 1,-18-1-16,0 18 0,0 0 15,-17-18-15,35 71 16,-35-53-16,-18 0 16,0 0-16,-18-18 0,-35 36 15,18-54 1,-1 1-16,-34-1 0,35-17 16,-18-35-16,35 18 15,0-36 1,36 17-16,17-17 15,-17 53-15,53-17 16,-36 17-16,18 17 16,-18 1-16,0 17 15,-17-17-15,0 17 16,-1 1-16,-17-19 16,0 1-16</inkml:trace>
  <inkml:trace contextRef="#ctx0" brushRef="#br0" timeOffset="235502.5574">10389 13935 0,'-17'53'0,"17"17"16,0 1-1,0-18 1,35-18-16,-17-17 0,17-18 15,-17-18 1,17-17 0,-18-1-1,-17 19 1,18 34 0,17 19-1,-17-19-15,0 1 16,17 0-16,0-1 15,-17-17-15,-1 0 16,1 0-16,-18-17 0,0-1 16,0 0-16,-18-35 15,18 36 1,0-19-16,-17 1 16,17 0-16,0 0 15</inkml:trace>
  <inkml:trace contextRef="#ctx0" brushRef="#br0" timeOffset="235745.9708">10830 13688 0,'36'0'15,"-1"0"1,-18 0-16,1 0 16,0-18-16</inkml:trace>
  <inkml:trace contextRef="#ctx0" brushRef="#br0" timeOffset="235951.5452">10883 13758 0,'0'71'15,"0"-36"-15,0-17 16,0-1-16,18 19 15,17-36-15,-17 17 16,-1-17-16,19 0 16,-19-17-1</inkml:trace>
  <inkml:trace contextRef="#ctx0" brushRef="#br0" timeOffset="236136.6309">11077 13811 0,'-17'36'15,"17"-19"-15,0 1 0,17 17 16,-17-17 0,18-1-16,-18 1 15,18-18-15,-1 0 0</inkml:trace>
  <inkml:trace contextRef="#ctx0" brushRef="#br0" timeOffset="236479.5148">11183 13688 0,'0'-18'15,"18"18"1,-1 0-16,1 18 15,0-18 1,17 0-16,-17 17 16,-1 1-1,-17 0-15,0 35 16,0-36-16,0 54 16,0-54-16,0 36 15,0-35-15,18 17 16,-18-17-1,-18-18-15,1 0 32,-1-18-17,0 1-15,1 17 16,17-18 0</inkml:trace>
  <inkml:trace contextRef="#ctx0" brushRef="#br0" timeOffset="236990.946">12241 13529 0,'0'71'15,"-17"-18"1,-19-1-16,19-16 0,-54-1 16</inkml:trace>
  <inkml:trace contextRef="#ctx0" brushRef="#br0" timeOffset="238993.108">13794 13388 0,'-36'18'15,"1"17"1,0 0-16,17 0 0,1 36 16,17 0-1,0-19 1,35-34-16,18 0 16,-36-18-16,19-18 0,-1-35 15,-17 18 1,-1 0-16,1-1 15,-1-17-15,1 0 0,-18 1 0,0-37 16,0 19 0,0 17-16,-35-35 15,17 52-15,-17-34 16,0 52-16,17 1 16,0 17-16,1 0 0,17 53 15,0-18-15,17 88 16,-17-52-16,71 52 15,-1-17 1,-34-71-16,-1 1 16,-17-19-16,17 19 15,-17-19-15,-1-17 0,18 18 16,-52-18 0</inkml:trace>
  <inkml:trace contextRef="#ctx0" brushRef="#br0" timeOffset="240467.7796">14305 12841 0,'0'35'15,"18"18"-15,-1 0 16,1 0-16,0 0 16,17 88-16,-35-70 15,18 52 1,-18-70-16,0 0 0,0-35 15,-18-18 1,18-18-16,-18-35 16,36 18-1,0 0-15,-1 17 0,54 0 16,-18 18-16,35 36 16,-53-1-16,0 0 15,1 0-15,-1 36 16,-35-53-16,0-1 0,-18-17 15,1 18-15,-36-18 16,18 0-16,-18-18 16,17 18-16,19-17 15,-1-36-15,18 35 16</inkml:trace>
  <inkml:trace contextRef="#ctx0" brushRef="#br0" timeOffset="240734.5863">14817 12806 0,'17'0'15,"19"0"1,-19-18-16,19 18 0,34-17 16,-52 17-16,17-18 15,-53 18 1,1 0 0</inkml:trace>
  <inkml:trace contextRef="#ctx0" brushRef="#br0" timeOffset="240900.3314">14870 12859 0,'17'70'16,"1"-17"-1,-18-17 1,18-1-16,-18-18 0,0 1 16,35 0-1,-18-18 1,19-18-16</inkml:trace>
  <inkml:trace contextRef="#ctx0" brushRef="#br0" timeOffset="241073.8859">15134 12947 0,'18'53'16,"-18"-18"-1,17 0-15,1-17 16,0-18 0,-1 0-16</inkml:trace>
  <inkml:trace contextRef="#ctx0" brushRef="#br0" timeOffset="241384.5734">15293 12665 0,'18'17'16,"17"1"-1,0 0 1,-17-1-16,-1 1 16,19 17-16,-36-17 15,17-1-15,1 36 16,-18-35-16,0 53 15,0-54-15,0 36 16,-18-35-16,18-1 16,0-34 15,0-1-31,-17 18 16,17-17-16,-18 17 15</inkml:trace>
  <inkml:trace contextRef="#ctx0" brushRef="#br0" timeOffset="241602.2774">15910 13229 0,'36'0'15,"-19"18"-15,1-18 16,-1 0-16</inkml:trace>
  <inkml:trace contextRef="#ctx0" brushRef="#br0" timeOffset="241728.1366">15928 13406 0,'35'35'16,"-17"-35"-16,35 0 15,-18 0 1,-17 0-16</inkml:trace>
  <inkml:trace contextRef="#ctx0" brushRef="#br0" timeOffset="242363.4871">16810 12559 0,'0'-18'15,"18"36"1,34 17-16,-34-17 15,17 17-15,-17 0 0,17 18 16,-17-17-16,0 69 16,-18-52-16,-18 36 15,-17-37 1,-18-52 0,35 0-16,0 0 0,-17-35 15,18 18-15,-1-54 16,18 53-16,0 1 15,35-19-15,0 19 16,1 17-16,17 0 0,-18 0 16,35 17-16,-52 1 15,0 0-15,-1-1 16,-17 1-16,18 17 16,-18-17-16</inkml:trace>
  <inkml:trace contextRef="#ctx0" brushRef="#br0" timeOffset="242826.7696">17374 12612 0,'71'-18'16,"-36"18"0,-17-17-16,35-1 15,-18 0-15,-53 18 32,-17 0-32,0 18 15,17 0-15,18 17 16,0 18-1,18-18-15,-18 18 16,17-18-16,1 0 0,-18-17 16,18 17-16,-18 1 15,17 17-15,-17-36 16,0 19 0,0-19-16,-35 1 0,17-1 15,-17-17 1,18 0-16,-1-17 15,0 17-15,18-18 16,-17 18 0</inkml:trace>
  <inkml:trace contextRef="#ctx0" brushRef="#br0" timeOffset="243192.0098">16545 13335 0,'36'-18'31,"-19"18"-31,36 0 0,106 0 16,-36 0-16,142 0 15,-124 0-15,177 0 16,-177-17-16,70 34 15,-140-17-15,35 36 16,-89-19 0</inkml:trace>
  <inkml:trace contextRef="#ctx0" brushRef="#br0" timeOffset="245740.3301">16828 13670 0,'0'-17'16,"0"-1"-16,17 18 16,18 0-1,18 35 1,-17 0-16,-1 18 0,35 36 15,-52-37 1,0 1-16,-1 36 16,-17-37-16,0-16 0,-17-1 15,-19-17-15,-34 17 16,17-17-16,18-18 0,-18 0 16,18-18-16,-1-17 15,19 17-15,17-17 16,17-1-16,19 19 15,-1 17-15,35-18 16,-17 18-16,18 35 16,-36-17-16,-17 0 15,-1-1-15,1 19 16,-18-19-16,-18 1 16</inkml:trace>
  <inkml:trace contextRef="#ctx0" brushRef="#br0" timeOffset="246256.0712">17480 13653 0,'0'0'0,"0"17"15,0 54 1,0 35-16,0-54 15,0 1-15,0 0 16,0 0-16,0-18 16,0 1-16,0-19 0,0 1 0,0-36 31,18-17-15,-1 17-16,36-17 15,-17 35-15,-19 0 16,36 0-16,-35 18 15,17 35-15,-35-36 16,0 19-16,-18-19 16,-17 1-16,18-18 15,-36 0 1,35-18-16,-17 1 16,35-1-16,0-17 15</inkml:trace>
  <inkml:trace contextRef="#ctx0" brushRef="#br0" timeOffset="246483.8893">17833 13600 0,'35'0'15,"0"0"-15,-17 0 16,0 0 0</inkml:trace>
  <inkml:trace contextRef="#ctx0" brushRef="#br0" timeOffset="246645.1424">17851 13670 0,'0'53'0,"0"0"15,35 0 1,-35-35-16,17-1 0,1 1 16,17-1-1,-17-17 1</inkml:trace>
  <inkml:trace contextRef="#ctx0" brushRef="#br0" timeOffset="247156.6843">18062 13653 0,'0'17'0,"0"1"16,0-1-16,0 19 15,0-19 1,18 1-16,-18 0 16,0-1-16,0 1 15,0 0-15,18-18 16,-18 17 0,0-34 15,0-1-16,-18 18 110,18 18-93,-18-18-1,1 0 16</inkml:trace>
  <inkml:trace contextRef="#ctx0" brushRef="#br0" timeOffset="247941.1688">18221 13600 0,'18'0'31,"-1"0"-15,1 0-1,0 0-15,-1 17 16,1-17-16,-1 18 15,-17 0-15,18 34 16,-18-34-16,0 53 16,0-36-16,0 18 15,0-36-15,0 19 16,0-19-16,0 1 16,-18-36 15,1 1-16,-1 17-15,-17-18 16,17 18 0,1 0-16</inkml:trace>
  <inkml:trace contextRef="#ctx0" brushRef="#br0" timeOffset="248303.1009">18997 13388 0,'0'70'15,"-18"19"-15,1-54 16,17 0-16,-35 18 15,17-18-15,0 1 16,1-19-16</inkml:trace>
  <inkml:trace contextRef="#ctx0" brushRef="#br0" timeOffset="248669.4737">19720 13476 0,'18'-18'15</inkml:trace>
  <inkml:trace contextRef="#ctx0" brushRef="#br0" timeOffset="248825.4357">20038 13441 0,'17'0'0,"19"0"16,-19 0-16,1 0 15</inkml:trace>
  <inkml:trace contextRef="#ctx0" brushRef="#br0" timeOffset="248970.3845">20496 13458 0,'36'0'16,"-19"0"-16,1 0 15</inkml:trace>
  <inkml:trace contextRef="#ctx0" brushRef="#br0" timeOffset="250644.2804">13811 7408 0,'18'0'15,"52"0"-15,-34 18 16,87-18-16,-52 0 16,105-18-1,-88 18-15,36-17 16,-71-1-16</inkml:trace>
  <inkml:trace contextRef="#ctx0" brushRef="#br0" timeOffset="250961.2027">16016 7320 0,'53'-17'15,"-18"17"-15,1 0 0,69 0 16,1 0 0,-35-18-16,17 18 15,-70-18-15</inkml:trace>
  <inkml:trace contextRef="#ctx0" brushRef="#br0" timeOffset="254359.2549">6385 15205 0,'-17'0'0,"-1"35"15,18 71 1,18 53 0,-18 35-16,0-106 15,17 0-15,1 18 16,17-53-16,18-36 16,0-52-1,-35-18-15,17-35 16,-17-18-1,-18 53-15,17 18 0,-17 0 16,18 35 0,0 53-1,34 17-15,-16-35 0,34 1 16,-34-19-16,-1 1 16,53-18-1,-53 0-15,-17-18 0,35-17 16,-53 0-16,0 0 15,0-54-15,-18 54 16,1-18-16,-36-53 16,17 53-16,1 0 0,-35-52 15,52 69 1,0 1-16,1 0 16</inkml:trace>
  <inkml:trace contextRef="#ctx0" brushRef="#br0" timeOffset="256072.4773">7056 14764 0,'17'0'16,"18"0"-1,1 0-15,34 17 16,-34-17-16,17 0 15,-18-17 1,-18 17-16,1 0 16,-36 0-16</inkml:trace>
  <inkml:trace contextRef="#ctx0" brushRef="#br0" timeOffset="256274.6092">7144 14728 0,'17'36'15,"-17"-1"1,18 0-16,-18-17 0,0 35 16,0 0-1,18-18 1,-1 0-16,1-35 16,17 0-16,1 18 15,-19-36 1</inkml:trace>
  <inkml:trace contextRef="#ctx0" brushRef="#br0" timeOffset="256509.2382">7479 14852 0,'0'-18'0,"18"36"32,-18 17-32,17 1 15,-17-19-15,18 1 16,-1 17 0,1-35-16,0 0 15</inkml:trace>
  <inkml:trace contextRef="#ctx0" brushRef="#br0" timeOffset="256812.0715">7638 14746 0,'0'-18'15,"35"18"1,-17 0-16,17 0 15,-18 0-15,1 0 0,0 0 16,-1 18-16,-17 0 16,18-1-16,-18 36 15,0-35-15,0 17 16,18 18-16,-18-35 16,0 17-16,0-17 0,0-1 15,-18 1 1,0-18-1,-17 0 1,35-18-16,-18 18 0,18-17 16</inkml:trace>
  <inkml:trace contextRef="#ctx0" brushRef="#br0" timeOffset="257308.0071">8255 15328 0,'35'18'16,"1"-18"-1,34 0-15,-17 0 16,18-18-1,-36 18-15,18-17 16,-36 17-16</inkml:trace>
  <inkml:trace contextRef="#ctx0" brushRef="#br0" timeOffset="257439.2277">8290 15522 0,'53'0'0,"35"-17"15,-52 17-15,-1-18 16,0 18-16,-17-18 0,0 18 16</inkml:trace>
  <inkml:trace contextRef="#ctx0" brushRef="#br0" timeOffset="258808.1492">9437 15134 0,'0'71'15,"0"-1"-15,17 89 16,-17-88-16,0 87 16,18-87-16,-18-18 0,0 0 15,35 17 1,-17-70-16,0 18 0,17-36 16,0-17-16,-17 17 15,-1-17-15,1 17 0,0-52 16,-18 52-16,17 1 15,1 17 1,0 17-16,35 19 16,0-1-1,-1 0 1,-16-35-16,-19 0 0,1 0 0,17-35 16,-17 17-16,-18-17 15,0 0 1,-18-1-16,18 1 0,-35-18 15,0 0 1,17 18-16,0 0 0</inkml:trace>
  <inkml:trace contextRef="#ctx0" brushRef="#br0" timeOffset="259007.5556">10160 14940 0,'35'-17'16,"-17"-1"-16,17 0 16,0 18-16,-17-17 15</inkml:trace>
  <inkml:trace contextRef="#ctx0" brushRef="#br0" timeOffset="259141.6978">10231 14923 0,'-18'70'16,"18"18"-1,18-35 1,-1-35-16,1 17 0,35-17 16,0-1-1,-36-17-15,19 0 16</inkml:trace>
  <inkml:trace contextRef="#ctx0" brushRef="#br0" timeOffset="259319.7994">10513 15011 0,'0'53'16,"0"-36"-16,0 1 15,0 17-15,17-35 16,-17 18-16,18-18 16,0-18-16</inkml:trace>
  <inkml:trace contextRef="#ctx0" brushRef="#br0" timeOffset="259603.1824">10654 14870 0,'0'0'0,"18"0"0,-1 0 0,1 0 16,35 17-1,-36-17-15,-17 18 16,18 0-16,17 34 0,-35-16 16,36 34-1,-36-34-15,17 16 16,-17-34-16,18 17 15,-18-17-15,0 0 16,-18-18-16,1 0 16,-1 0-16,0 0 15,-17-18 1</inkml:trace>
  <inkml:trace contextRef="#ctx0" brushRef="#br0" timeOffset="260381.5665">11218 15558 0,'18'0'32,"0"0"-32,52 0 15,-35 0-15,36 17 16,-36-17-16,36 0 16,-54 0-16,1 18 15</inkml:trace>
  <inkml:trace contextRef="#ctx0" brushRef="#br0" timeOffset="261012.2934">12947 15222 0,'0'36'15,"0"-1"-15,18 18 16,-18 35 0,0-35-16,-18 53 15,-35-18-15,35-53 16,-17-17-16,0 0 0,-36-18 16,36 0-16,-18-36 15,35 1-15,-17-36 16,35 36-1,35-18-15,-17 18 16,70 17-16,-35 18 16,53 36-1,-53 17-15,53 17 0,-71-17 16,36 18 0,-36-36-16,-17 0 15,-18-17-15,0 17 0</inkml:trace>
  <inkml:trace contextRef="#ctx0" brushRef="#br0" timeOffset="262545.2228">14005 15505 0,'-17'-18'0,"-1"18"16,-35 0-16,35 18 15,-17 35-15,18-18 16,-1 0-16,0 0 0,1 54 15,17-19 1,17-52-16,1-1 16,0 1-16,34-18 15,-16-18-15,-1-17 0,0 0 16,1-18-16,-19 0 0,18-70 16,-17 52-16,-18 0 15,0-87 1,-35 34-16,17 54 15,-35-1-15,36 36 16,-1 35-16,-17 0 16,17 17-16,0 72 15,18-36-15,0 88 16,36 17 0,-19-69-16,54 16 15,-18-52-15,35 0 16,-35-17-16,35-19 15,-53-17-15,1 0 16</inkml:trace>
  <inkml:trace contextRef="#ctx0" brushRef="#br0" timeOffset="263490.288">14570 15187 0,'17'-53'16,"-17"36"-16,0-19 15,0 72 17,18 52-17,-18-18-15,0 1 16,0-18-16,0 17 0,18-17 0,-18 53 16,17-53-16,36 0 15,-35-35-15,35-18 16,-36 0-1,36-36-15,-17-34 16,-36 52-16,0-17 16,0 17-1,0 1-15,0 34 16,17 18 0,19 18-16,-19-35 15,18 0-15,-17-1 0,53-17 16,-54 0-1,19 0-15,-1-35 0,-35 17 16,17-35 0,-17 18-16,-17-18 15,-1 18-15,1-53 16,17 52-16,-18-34 16,18 52-16</inkml:trace>
  <inkml:trace contextRef="#ctx0" brushRef="#br0" timeOffset="263729.3826">15169 14834 0,'53'0'16,"-17"-35"0,-1 35-16,0-18 15,-17 1 1</inkml:trace>
  <inkml:trace contextRef="#ctx0" brushRef="#br0" timeOffset="263902.1658">15275 14870 0,'0'88'16,"0"-18"-1,18-52 1,0 35-16,-1-35 0,-17-1 16,18 1-16,-1-18 15,19 0-15,-1 0 16,0-18-1</inkml:trace>
  <inkml:trace contextRef="#ctx0" brushRef="#br0" timeOffset="264102.3647">15540 14940 0,'0'35'15,"0"18"-15,0-35 16,18 17-16,-18 1 16,17-36-16,1 17 0,-18 1 15,17-18-15,1 0 16,-18-18-16</inkml:trace>
  <inkml:trace contextRef="#ctx0" brushRef="#br0" timeOffset="264402.9482">15734 14746 0,'18'18'0,"-18"-1"16,35 1-16,-18 0 15,1-1-15,17 36 16,-17-35-16,0 17 15,-18 0-15,35 18 16,-35-17-16,18-1 0,-1-17 16,-17-1-16,18 1 0,-18-1 15,0 1-15,0 0 16,-18-18-16,1 0 16,-1 17-16,0-17 15,-35 0-15,18 0 16,-18 0-16</inkml:trace>
  <inkml:trace contextRef="#ctx0" brushRef="#br0" timeOffset="265125.9264">6756 16739 0,'35'177'15,"-17"-71"-15,-1 52 16,-17-105-16,18-18 16,-18 1-16,18-36 15,-1-18-15,1-35 16,-1 18-16,19-53 16,-19 52-16,19 19 15,17-1 1,-36 18-16,1 35 15,-18-17-15,0 17 16,-18 1-16,-17-1 0,-36 35 16,18-52-16,18 0 0,-18-1 15,18-17-15,17 0 16,-17-35-16,35 17 16,0-17-16,18 0 0,-1 0 15</inkml:trace>
  <inkml:trace contextRef="#ctx0" brushRef="#br0" timeOffset="265492.8723">7197 16457 0,'35'-18'16,"0"1"0,1 17-16,-1-18 15,-18 18-15,1 0 0,-18-17 16,-18 17 0,-17 0-16,18 17 15,-19 1-15,19-1 16,17 36-16,0-17 15,17 17 1,-17-18-16,36 18 16,-1-36-16,0 1 15,-17-18-15,17 18 16,-17-18-16,-1-18 16,1 18-16</inkml:trace>
  <inkml:trace contextRef="#ctx0" brushRef="#br0" timeOffset="265681.963">7567 16475 0,'0'53'0,"0"0"15,18-18 1,-1-18-16,1 1 15,17-18 1,-17-18-16</inkml:trace>
  <inkml:trace contextRef="#ctx0" brushRef="#br0" timeOffset="265966.3122">7673 16298 0,'18'0'15,"-1"0"-15,36 36 16,-35-19-16,-1 1 16,36 35-1,-35-36-15,0 1 0,-18 0 16,17 35-16,-17-36 16,18 36-16,-36-35 15,18 17-15,-17-17 16,-1-1-1,0-17-15,1-17 16,-1-1 0</inkml:trace>
  <inkml:trace contextRef="#ctx0" brushRef="#br0" timeOffset="266193.8271">8255 16651 0,'18'35'16,"35"-17"-16,35-36 15,0 18 1,-53-17-16,18 17 16,-35 0-16</inkml:trace>
  <inkml:trace contextRef="#ctx0" brushRef="#br0" timeOffset="266326.4496">8414 16880 0,'35'18'0,"36"0"15,-36-18-15,53 0 16,-53 0-16,18-18 16,-35 0-16</inkml:trace>
  <inkml:trace contextRef="#ctx0" brushRef="#br0" timeOffset="267995.6113">9631 16598 0,'35'124'16,"0"34"-16,-17-87 15,-18 17-15,18-17 0,17 52 16,-17-88-16,-1 1 15,1-19 1,-18-34-16,0-1 0,18 0 16,-18-70-16,0 53 15,0 0-15,17-36 16,1 54-16,35-19 16,35 19-1,-53 34-15,18 36 16,-18-18-16,-35 18 0,0 18 15,-17-18-15,-1-18 16,-70 18 0,53-18-16,-54-17 15,72 0-15,-36-36 16,35 0-16,18-17 0,36-36 16,-1 19-16</inkml:trace>
  <inkml:trace contextRef="#ctx0" brushRef="#br0" timeOffset="268219.5735">10248 16492 0,'53'0'16,"0"-35"-16,-18 35 0,36-35 16,-36 35-1,-35-18-15</inkml:trace>
  <inkml:trace contextRef="#ctx0" brushRef="#br0" timeOffset="268390.3004">10336 16492 0,'0'53'16,"18"0"0,-18-18-16,18 18 0,-18-35 15,17 0-15,-17-1 16,36 1-16,-19-18 16,19 0-1,-36-18-15,17 1 16</inkml:trace>
  <inkml:trace contextRef="#ctx0" brushRef="#br0" timeOffset="268552.0817">10583 16545 0,'-17'18'0,"17"0"16,0-1-16,0 1 0,17-1 15,1 36-15,0-35 16,17-18-1,-17 0 1,-18-18-16</inkml:trace>
  <inkml:trace contextRef="#ctx0" brushRef="#br0" timeOffset="268856.9478">10760 16404 0,'17'18'16,"19"-18"0,-19 17-16,1-17 0,17 36 15,0-1 1,1 36 0,-1-19-16,-17-16 0,-18 17 15,0-18 1,0-17-16,0-1 15,-18-17-15,-17 0 16,17-17-16,0-1 16,-34 0-16,34 1 15,0 17-15,1-18 16</inkml:trace>
  <inkml:trace contextRef="#ctx0" brushRef="#br0" timeOffset="269173.006">11448 16951 0,'17'0'0,"71"35"15,18-35-15,-53 0 16,18 0-16,52 0 15,-70 0-15,0 0 16,-18 0-16</inkml:trace>
  <inkml:trace contextRef="#ctx0" brushRef="#br0" timeOffset="269585.2772">13035 16845 0,'-17'53'15,"17"0"-15,-18 18 16,0-19-1,-35 19 1,18-53-16,17-1 0,-17 1 16,17-18-16,1-18 0,-18 18 15,17-17-15,18-19 0,0 19 16,0-19-16,0 1 16,0 18-16,18-1 0,34-17 15,-16 35-15,-1 17 16,53 19-16,-52-19 15,-1 18-15,35 18 16,-52-17-16,17-19 0,-17 19 16,0-19-1</inkml:trace>
  <inkml:trace contextRef="#ctx0" brushRef="#br0" timeOffset="270415.4953">14146 17022 0,'-35'-18'0,"0"0"15,17 1 1,-17 17 0,17 35-16,-17 18 15,35-18-15,-35 53 16,35-35-16,0 18 15,17-54-15,19 36 16,-19-53-16,19 0 16,-1 0-16,0 0 0,36-70 15,-54 34-15,36-69 16,-53 69-16,0-34 16,0-36-16,0 53 15,-17-53 1,-1 53-16,0 18 0,1 0 15,-1-1-15,18 19 16,-18 34-16,18 19 16,0 52-1,0-17-15,0-1 0,18 1 16,0-1-16,-18-17 0,35 18 16,-17-18-16,-1-18 0,1 0 15,35 0-15,-18-35 16,-17 0-16,-1 0 0,1 0 15,0-17-15</inkml:trace>
  <inkml:trace contextRef="#ctx0" brushRef="#br0" timeOffset="270809.7954">14570 16828 0,'17'70'0,"19"18"15,-19-17-15,1-1 16,-18-17-16,18 0 16,-1-18-16,1 1 0,-1-1 15,-17-53-15,18-17 16,17-18-1,-17 18-15,17-18 16,-17 35-16,35 1 16,-35 17-16,17 35 15,-35 0-15,0 18 16,0-35-16,-35 17 16,-1-17-16,-17-1 15,18 1 1,17-18-16,-17 0 0,17-18 15,1 1-15,17-1 16,0-17-16</inkml:trace>
  <inkml:trace contextRef="#ctx0" brushRef="#br0" timeOffset="271065.0556">15117 16528 0,'52'-18'16,"1"18"-1,-17-18-15,-1 18 16,0-17-16,18 17 16,-35-18-16</inkml:trace>
  <inkml:trace contextRef="#ctx0" brushRef="#br0" timeOffset="271242.6867">15205 16704 0,'0'88'16,"17"-35"-16,1 0 16,17-35-1,-17-18-15,0 0 0,17-18 16,-18 18-16,-17-18 16,18 1-16</inkml:trace>
  <inkml:trace contextRef="#ctx0" brushRef="#br0" timeOffset="271416.4919">15469 16616 0,'0'53'16,"0"-18"-16,0 18 15,0-35-15,18 17 16,-18-17-16,18-1 0,-1-17 15,1 0-15</inkml:trace>
  <inkml:trace contextRef="#ctx0" brushRef="#br0" timeOffset="271733.5834">15610 16545 0,'36'-17'0,"-19"-1"15,36 0 1,-17 18 0,-19 0-16,18 0 15,-17 53-15,-18-35 16,18 52 0,-18-34-16,0-1 0,17 36 15,-17-36-15,18 18 16,-18-18-16,0-17 15,0-1-15,0 1 16,-18-18-16,1-18 16,-1 18-16,-17-17 15,17-1-15,-17 18 16,0 0-16</inkml:trace>
  <inkml:trace contextRef="#ctx0" brushRef="#br0" timeOffset="273055.4762">6985 17727 0,'0'18'15,"0"35"1,0-18-16,0 53 15,0-53-15,0 18 16,18 36 0,-18-37-16,35 1 15,-35-35-15,35 17 16,-17-35-16,-1 0 16,1 0-16,0-17 15,-18-1 1,17 18-16,1 0 15,17-18 1,-17 18-16,0 0 0,17 0 16,-17 0-1,17 0-15,0 0 16,-35-17-16,0-1 16,0-17-1,-18 17 1,1 1-16,-1-54 0,1 53 15,17-17 1,0 17-16,17 1 16</inkml:trace>
  <inkml:trace contextRef="#ctx0" brushRef="#br0" timeOffset="273233.3311">7567 17374 0,'0'-17'15,"35"17"-15,-17 0 16,53-18-16,-54 18 16</inkml:trace>
  <inkml:trace contextRef="#ctx0" brushRef="#br0" timeOffset="273395.3374">7655 17392 0,'0'35'0,"0"18"15,18 35 1,-18-52-16,18 34 16,17-52-1,-18-1-15,1-17 0,0 0 16</inkml:trace>
  <inkml:trace contextRef="#ctx0" brushRef="#br0" timeOffset="273751.7277">7796 17410 0,'18'0'15,"0"0"1,-1 17-16,1 1 15,17 0 1,-35-1-16,18 1 16,-18-1-16,0 1 0,0 0 15,0 17-15,0-17 16,-18-1 15,1-17-15,17-17-16,-18 17 15,36 0 17,-1 17-17,1-17-15,0 0 16,-1 0-16,1 18 16,-1-18-16,1 0 15</inkml:trace>
  <inkml:trace contextRef="#ctx0" brushRef="#br0" timeOffset="274073.965">8026 17286 0,'17'18'16,"1"-1"-16,0 1 15,-1-18-15,1 18 16,0-18-16,-1 0 0,1 17 16,-1 1-1,-17 0-15,0-1 0,18 19 16,-18-19-16,0 18 16,0 1-16,-18 17 0,18-36 15,-17 1-15,17 0 16,-18-18-1,1 0 1,17-18 0</inkml:trace>
  <inkml:trace contextRef="#ctx0" brushRef="#br0" timeOffset="274509.7364">8590 17780 0,'-17'0'16,"34"18"-1,1-18 1,-1 0-16,19 17 16,-19-17-16,1 0 0,0 0 15</inkml:trace>
  <inkml:trace contextRef="#ctx0" brushRef="#br0" timeOffset="274625.8624">8643 17939 0,'0'35'15,"18"-17"1,-1-18-16,19 0 0,17 0 16,-36 0-1</inkml:trace>
  <inkml:trace contextRef="#ctx0" brushRef="#br0" timeOffset="274779.2932">9155 17939 0,'-18'17'16,"36"-17"-16</inkml:trace>
  <inkml:trace contextRef="#ctx0" brushRef="#br0" timeOffset="274913.0159">9437 17956 0,'17'18'16,"-17"0"-16,36-36 15</inkml:trace>
  <inkml:trace contextRef="#ctx0" brushRef="#br0" timeOffset="275013.3864">9701 17903 0,'0'18'15,"-17"-18"1</inkml:trace>
  <inkml:trace contextRef="#ctx0" brushRef="#br0" timeOffset="276648.2663">5644 18327 0,'18'0'16,"0"0"-1,-1 0 1,-17 17 0,0 1-1,0 17-15,0-17 0,-35 35 16,35-18-16,0 18 16,18 0-1,-1-35-15,54-1 16,-36 1-16,36-18 15,-36 18-15,0-18 16,-17 17-16,-36 1 16,-52 0-1,34-1-15,-16 1 16,-1-1-16,0 19 0,0-19 0,0-17 16,18 18-16,-18-18 15,70 0 1</inkml:trace>
  <inkml:trace contextRef="#ctx0" brushRef="#br0" timeOffset="277755.7946">11589 17780 0,'-18'0'15,"18"35"1,18 36-1,-1 35 1,1-53-16,0 52 16,-18-69-16,0-1 0,0 0 15,17-17-15,1-36 32,17-17-32,-17 17 15,35-17 1,-18 35-16,0 0 0,1 0 15,-19 18-15,-17-1 16,0 1-16,-17 0 16,-54-1-16,36 1 15,-18-18 1,18 0-16,17-18 0,0 18 16,1-17-16,17-19 15,17 1-15</inkml:trace>
  <inkml:trace contextRef="#ctx0" brushRef="#br0" timeOffset="277950.3595">12012 17604 0,'18'17'16,"-1"-17"-16,1 0 15,17 0-15,1-17 0,-19 17 16,18 0 0,-17 0-16</inkml:trace>
  <inkml:trace contextRef="#ctx0" brushRef="#br0" timeOffset="278106.6546">12100 17639 0,'0'18'15,"0"-36"-15,0 53 0,0-17 0,0-1 16,18 1-16,-18 0 0,18-1 15,-1 19-15,1-19 16,-1 1 0,-17 0-16,18-18 15,-18-18-15,0 0 16,18 1-16</inkml:trace>
  <inkml:trace contextRef="#ctx0" brushRef="#br0" timeOffset="278289.9061">12241 17692 0,'36'0'15,"-19"0"1,19 17 0,-19 1-1,-17 0-15,0 17 16,-17-17-16,-19 17 16,36-17-16,-17-18 0,17 17 15,17-17 1,19-17-1,-1 17-15,-17-18 0</inkml:trace>
  <inkml:trace contextRef="#ctx0" brushRef="#br0" timeOffset="278600.3286">12471 17621 0,'0'-17'0,"-18"17"16,36-18-1,17 18 1,0 18 0,-17-1-16,0 19 15,-1-19-15,-17 1 0,18 17 16,-18 0-16,0-17 16,0 0-16,0 17 0,0-17 15,0-1 1,-18-17-16,1 0 15,-1-17 1,0 17-16,1-18 16,-1 0-16,0 18 0,1 0 15,17 18 1</inkml:trace>
  <inkml:trace contextRef="#ctx0" brushRef="#br0" timeOffset="278956.76">12841 17956 0,'18'18'16,"17"-18"-1,0 18-15,36-18 16,17 0 0,-53 0-16,-17 17 0,17-17 15</inkml:trace>
  <inkml:trace contextRef="#ctx0" brushRef="#br0" timeOffset="279083.9035">12947 18168 0,'18'35'15,"-1"-35"1,36 18-16,18-18 16,-36 0-16,0-18 15,1 18-15</inkml:trace>
  <inkml:trace contextRef="#ctx0" brushRef="#br0" timeOffset="279246.6626">13476 18062 0,'18'0'15,"-1"18"-15,19-36 16,-19 18-16,54-17 16,-53 17-16</inkml:trace>
  <inkml:trace contextRef="#ctx0" brushRef="#br0" timeOffset="279368.9801">13935 18062 0,'0'18'32,"17"-18"-32</inkml:trace>
  <inkml:trace contextRef="#ctx0" brushRef="#br0" timeOffset="279501.7403">14323 18045 0,'0'17'32,"-18"-17"-32</inkml:trace>
  <inkml:trace contextRef="#ctx0" brushRef="#br0" timeOffset="280896.2754">8026 15275 0,'-18'0'0,"36"0"63,-18 18-48</inkml:trace>
  <inkml:trace contextRef="#ctx0" brushRef="#br0" timeOffset="281058.1506">8026 15487 0,'17'0'31,"1"0"-15</inkml:trace>
  <inkml:trace contextRef="#ctx0" brushRef="#br0" timeOffset="281926.7873">8008 16739 0,'0'-17'16,"18"17"15,-1 0-16,1 0 1</inkml:trace>
  <inkml:trace contextRef="#ctx0" brushRef="#br0" timeOffset="282054.1201">8096 16916 0,'0'17'15,"0"-34"1</inkml:trace>
  <inkml:trace contextRef="#ctx0" brushRef="#br0" timeOffset="283016.8738">8343 17868 0</inkml:trace>
  <inkml:trace contextRef="#ctx0" brushRef="#br0" timeOffset="283133.3487">8414 17974 0</inkml:trace>
  <inkml:trace contextRef="#ctx0" brushRef="#br0" timeOffset="283911.7474">12612 18133 0,'0'17'15</inkml:trace>
  <inkml:trace contextRef="#ctx0" brushRef="#br0" timeOffset="284056.5033">12629 18309 0,'0'18'15,"18"-18"-15,-18-18 16</inkml:trace>
  <inkml:trace contextRef="#ctx0" brushRef="#br0" timeOffset="289616.8456">1393 10830 0,'-35'-17'16,"18"17"-16,-19-18 15,19 18 1,-1 0-16,0-18 0,36 36 15,35 17 1,17 1 0,-17-36-16,0 0 0,18 0 15,35-18-15,-53 18 16,0-18-16,-18 18 0,0-17 16</inkml:trace>
  <inkml:trace contextRef="#ctx0" brushRef="#br0" timeOffset="289872.776">1570 10707 0,'18'17'16,"17"1"-16,-18 0 15,54-1-15,-36-17 16,36 18-16,-36 0 15,18 35 1,-53-36-16,0 54 16,-18-36-16,-35 53 15,18-52-15,-35 52 16,17-71-16,-18 36 16,54-35-16,-1 0 15</inkml:trace>
  <inkml:trace contextRef="#ctx0" brushRef="#br1" timeOffset="301970.8576">4533 12100 0,'-17'0'15,"-1"0"1,36 18 0,34-18-1,-16 0-15,70 0 16,-53 0-16,70-18 15,-70 18-15,35-17 16,-53 17-16,18 0 16,-35 0-16,-18-18 31</inkml:trace>
  <inkml:trace contextRef="#ctx0" brushRef="#br1" timeOffset="302235.3755">4886 11765 0,'0'18'15,"0"-1"-15,53 1 16,-35 0-16,34-18 16,37 17-1,-54 1-15,18 0 0,0-1 16,0 36-16,-18-18 15,-17-17-15,-1 17 16,-17 1-16,18-1 16,-18-17-16,-35-1 15,17-17-15,-17 18 0,-1-1 16,1 1-16,-18 0 0,0 17 16</inkml:trace>
  <inkml:trace contextRef="#ctx0" brushRef="#br1" timeOffset="313981.4344">6491 14252 0,'-18'0'15,"1"-17"-15,-1 17 32,18-18-32,-17 18 15,-1 0 1,0 0-16,1 18 16,-1-1-16,0-17 15,1 18 1,-1-18-1,0 0 17,36 0-1,17 0-15,18 0-16,18-18 0,211 1 15,-35-1 1,18 0-1,-124 1-15,141-1 16,-159 18-16,1 0 16,-18 0-16,-18 0 0,-18 0 15,-17 0-15,-17 0 0,-19 0 16</inkml:trace>
  <inkml:trace contextRef="#ctx0" brushRef="#br1" timeOffset="314710.1663">13688 14111 0,'-35'0'15,"52"0"17,71 0-17,1-18 1,-1 18-16,159 0 15,-106-17-15,176-1 16,-176 18-16,142-35 16,-178 35-16,72-18 15,-142 18-15</inkml:trace>
  <inkml:trace contextRef="#ctx0" brushRef="#br1" timeOffset="317033.9699">14217 7796 0,'-18'-17'16,"18"34"0,18 36-1,0-17-15,-1 52 16,1-53-16,0 53 16,-1-35-16,18 18 15,-17-54-15,0 19 16,-1-36-1</inkml:trace>
  <inkml:trace contextRef="#ctx0" brushRef="#br1" timeOffset="317322.7667">14005 8008 0,'18'-35'16,"35"-36"0,-18 18-1,-17 0-15,-1 36 16,1-19 0,0 36-16,-1 0 0,1 0 15,0 0-15,-1 36 16,19-19-16,-1 19 15,-18-36 1,36 17-16,-35 1 16,35-18-16</inkml:trace>
  <inkml:trace contextRef="#ctx0" brushRef="#br1" timeOffset="317879.7936">16193 7691 0,'0'35'15,"0"35"1,17-34-16,1 34 16,-1-17-16,1-18 0,0 1 15,17 17 1,-17-18-16,17 0 16</inkml:trace>
  <inkml:trace contextRef="#ctx0" brushRef="#br1" timeOffset="318129.4526">15998 7849 0,'18'-53'16,"17"18"-1,18-35 1,-35 52-16,17-17 15,-17 35-15,0 0 16,-18 17 0,17 1-16,-17 0 15,35 34-15,-17-34 16,35 35-16,-18-35 0,36-1 16,-36-17-1,-17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01:45.6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1076 4075 0,'0'17'15,"18"54"1,-18-36-16,17 89 16,1-54-16,-18 106 15,0-87-15,18 34 16,-1-70-16,1 18 15,-1-54-15,19 1 16,-36-53-16,0-1 16</inkml:trace>
  <inkml:trace contextRef="#ctx0" brushRef="#br0" timeOffset="188.0519">1129 4075 0,'18'0'16,"34"0"-16,37-36 15,-19 1 1,-35 17-16,18 18 16,-35 18-1,-18 0-15</inkml:trace>
  <inkml:trace contextRef="#ctx0" brushRef="#br0" timeOffset="322.5172">1217 4480 0,'53'0'16,"0"-35"-16,0 0 15,-18 35 1</inkml:trace>
  <inkml:trace contextRef="#ctx0" brushRef="#br0" timeOffset="578.224">1446 4586 0,'18'71'15,"0"-54"-15,17 36 16,-17-17-16,-1-19 0,36 1 15,-18-36-15,-17 18 16,17-17-16,1-36 16,-36 35-16,17-53 15,-34 36-15,-1 0 16,0 0-16,-35-1 16,36 19-16,-1-1 0,1 18 15,-1 0-15</inkml:trace>
  <inkml:trace contextRef="#ctx0" brushRef="#br0" timeOffset="804.2767">1923 4745 0,'-18'-18'16,"0"-17"-1,1 0-15,-1-71 16,36 71-16,-18 17 16,17-17-16,1 17 15,17 0-15,-17 18 16,0 0-16,-1 0 16,18 36-16</inkml:trace>
  <inkml:trace contextRef="#ctx0" brushRef="#br0" timeOffset="1228.0574">2205 4604 0,'18'35'16,"-1"-17"-1,-17-1-15,35 1 16,-17-18-16,0 0 0,17-18 16,-35 1-1,18-19 1,-18 19-16,0-19 16,0 19-1,0 34 1,17 19-16,1-19 15,17 19 1,-17-19-16,17 1 16,-17 0-16,-1-18 15,1 0-15,-18-18 16,0-17 0,0-1-16,-18-17 15,18 36-15,0-1 16,0-17-16,-17 17 0,17-17 15</inkml:trace>
  <inkml:trace contextRef="#ctx0" brushRef="#br0" timeOffset="1862.0804">2752 4604 0,'-18'-18'0,"0"18"16,1 0-16,-1 0 16,0 0-16,18 18 15,0-1-15,0 1 16,0 0-16,36-1 16,-19-17-16,-17 18 15,18-18-15,0 0 0,-1-18 16,1 1-16,-18-1 15,0 0 1,0 1-16,18 34 47,-1 1-31,-17 0-16,18-18 0,0 17 15,17-17-15,-18 18 16,1-18-1,0 0-15,-1 0 16,1 0 0,0 0-1,-1 0 1,1-35 0,0-1-16,-1 1 15,-17-18-15,18-53 16,-18 36-16,-18-71 15,1 70-15,-1 18 0,-17 18 16,17 0-16,-17 17 16,17 18-16,0 35 15,1 54-15,17-37 16,17 19-16,1-18 0,35 70 16,0-87-16,35 34 15,-53-35 1,18-17-16,18 0 15,-36-1-15,-17-17 0,17 0 16</inkml:trace>
  <inkml:trace contextRef="#ctx0" brushRef="#br0" timeOffset="2403.4555">4427 4886 0,'18'106'16,"-18"-36"-1,0-52-15,-18-18 0,-17-18 16,0-17-16,0-71 16,-1 36-1,19-1-15,-1-88 0,0 71 16,18 18-16,36-54 16,17 71-1,-18 36-15,18-1 0,17 36 16,-34 35-1,-36-18-15,0 0 0,0 0 16,-36 36-16,19-36 16,-19-17-16,19-1 15,-1-17-15</inkml:trace>
  <inkml:trace contextRef="#ctx0" brushRef="#br0" timeOffset="2774.711">4692 4516 0,'0'17'0,"-18"18"16,18-17-1,-17-18-15,-1 0 16,18-35 0,18-18-1,-1 35-15,1-35 16,0 36-16,-1 17 0,1 0 15,0 0 1,-18 17-16,0 19 16,17-19-16,-17 19 15,18-19 1,-1 1 0,1-18-16,0 0 15,-1-18-15,19 1 16,-36-1-16,0 0 15,0-35-15,-18 36 16,-17-19 0,-18 19-16,35 17 15,1 0-15</inkml:trace>
  <inkml:trace contextRef="#ctx0" brushRef="#br0" timeOffset="3119.8015">5203 4763 0,'0'123'16,"18"-70"-16,-18 17 16,0-52-16,0-36 15,0-34 1,-18-1-16,18-53 15,-17 35-15,17-70 16,17 71 0,1-54-16,17 106 15,36-17-15,-53 35 16,35 18-16,-36-1 16,1 19-16,-18-1 15,-35 18 1,17-35-16,-35 17 15,18-35-15,17 17 16,0-17-16</inkml:trace>
  <inkml:trace contextRef="#ctx0" brushRef="#br0" timeOffset="3474.7807">5556 4392 0,'-17'35'16,"-1"-17"-16,0 17 0,1 1 16,17-1-16,0-18 15,17-17-15,1 18 16,0-18-16,17-18 16,0-17-1,-17 18-15,-18-1 0,0-17 16,17-1-16,-34 19 15,17-1-15,-18 18 16,1 0 0,17 35-1,0-17-15,35 35 16,-18-35-16,19-1 16,-19 1-16,1-18 0,17 0 15,-17 0-15,0 0 16,-36-18-1</inkml:trace>
  <inkml:trace contextRef="#ctx0" brushRef="#br0" timeOffset="4424.8584">5927 4427 0,'0'-17'31,"-18"-1"-31,0 0 16,1 18-16,-1 0 0,0 18 16,1 0-16,-1-1 0,18 19 15,-17 17-15,17-36 16,0 18 0,17-17-16,18-18 15,-17 0-15,17 0 16,-17-18-16,0 1 15,-1-1-15,1 1 16,0 34 0,-1 54-1,-17-18-15,18 35 16,0-35-16,-1 53 16,-17-71-16,0 35 15,-17-52-15,-1 0 16,0-1-16,1 1 0,-36-18 15,35 0 1,-35-53-16,35 35 16,1-52-16,17 35 15,35-36-15,-17 36 16,52-36 0,-34 36-16,34-18 15,-35 35-15,18-17 16,-35 35-16,0-18 0,-18 36 31,-36 0-15,19-1-16,-19 19 15,36-19-15,0 1 16,0 0-16,18-18 16,0 17-16,17-17 15,-17-17-15,17-19 16,-17 19-16,-18-19 15,0 19 1,0-1-16,0 0 16,-18 18-16,36 0 47,-1 0-47,1 0 0,-1-17 15,1 17 1,0 0-16,-1 0 15,-17-18-15,18 18 0,17-17 16,-35-1-16,36 0 16,-19 18-16,1-35 15,-1 17-15,-17-17 16,0 17-16,0-34 16</inkml:trace>
  <inkml:trace contextRef="#ctx0" brushRef="#br0" timeOffset="4591.8843">6332 4128 0,'0'-18'0,"-17"36"16,17 52-1,17-35-15,-17 18 16,18 18-16,0 35 16,-1-36-16,1-35 0,35 36 15,-36-36-15,19-17 16,-19-18-1</inkml:trace>
  <inkml:trace contextRef="#ctx0" brushRef="#br0" timeOffset="4748.2783">6579 4480 0,'0'53'15,"18"18"1,-18-54-16,18 19 15,-1-36-15,-17 17 16,18-34-16</inkml:trace>
  <inkml:trace contextRef="#ctx0" brushRef="#br0" timeOffset="4854.0762">6632 4392 0</inkml:trace>
  <inkml:trace contextRef="#ctx0" brushRef="#br0" timeOffset="5299.1627">6773 4639 0,'0'18'16,"18"-1"-1,0-34-15,17-1 16,-17 0-16,-18-17 16,0 17-1,0 1-15,0-1 0,-18-17 16,0 17 0,18 1-16,-17 17 15,17 35 1,0-17-16,17 34 15,-17-34-15,36 35 16,-19-35 0,1-18-16,-1 0 15,1 0-15,-18-18 16,18 18-16,-18-35 16,17 17-16,1-17 15,0 35-15,-1-18 16,1 18-16,-18 18 15,18 35 1,-1-36-16,1 36 16,-18-35-16,17 0 15,1-1-15,0 1 16,-1-18-16,-17 18 16,0-36-16</inkml:trace>
  <inkml:trace contextRef="#ctx0" brushRef="#br0" timeOffset="5472.6801">7355 4251 0,'0'35'15,"0"-17"1,0 0-16,0 17 15</inkml:trace>
  <inkml:trace contextRef="#ctx0" brushRef="#br0" timeOffset="5566.3259">7426 4516 0,'18'-18'0,"-36"18"15</inkml:trace>
  <inkml:trace contextRef="#ctx0" brushRef="#br0" timeOffset="7618.8578">1217 5874 0,'-35'0'15,"52"0"17,54 0-32,-36 17 15,53 1-15,-35 0 16,18 35-16,-36-36 15,-17 54 1,-18-36-16,-18 0 0,-52 54 16,-19 16-1,54-52-15,-35 53 16,52-71-16,18 54 16,18-36-16,52 17 15,-35-52-15,89-1 16,-71-17-16,53-35 15,-71 17-15,18-17 16,-35 0-16</inkml:trace>
  <inkml:trace contextRef="#ctx0" brushRef="#br0" timeOffset="7774.4629">1164 6438 0,'35'0'15,"-17"-17"-15,17 17 16,36-18 0,-36 0-16,-17 1 0,35-1 15,-18 18-15</inkml:trace>
  <inkml:trace contextRef="#ctx0" brushRef="#br0" timeOffset="7992.076">1746 5733 0,'53'-36'0,"18"19"16,-1-1-1,-34 0-15,16 18 16</inkml:trace>
  <inkml:trace contextRef="#ctx0" brushRef="#br0" timeOffset="8147.9153">1799 5821 0,'0'70'16,"35"-17"-1,1-17-15,17-19 16,-18 1-16,18-18 16,0-18-1,-36 1-15</inkml:trace>
  <inkml:trace contextRef="#ctx0" brushRef="#br0" timeOffset="8319.301">2152 5786 0,'0'52'15,"0"19"1,0-18 0,0-35-16,18-1 0,-1-17 15,1 0-15</inkml:trace>
  <inkml:trace contextRef="#ctx0" brushRef="#br0" timeOffset="8610.8056">2311 5627 0,'35'0'15,"-17"-18"1,17 18-1,0 18-15,-17 17 16,-1 0-16,19 36 16,-1-1-16,-17-34 15,-1 52 1,-17-53-16,0-17 16,0 0-16,0-1 0,0 1 0,-17-18 15,-1 0 1,-17-18-1,35 1-15,-18-1 16</inkml:trace>
  <inkml:trace contextRef="#ctx0" brushRef="#br0" timeOffset="8969.1844">2981 6138 0,'35'18'16,"1"-18"-16,16 0 15,1 0 1,-35-18-16,0 18 0</inkml:trace>
  <inkml:trace contextRef="#ctx0" brushRef="#br0" timeOffset="9113.587">2910 6332 0,'18'18'15,"35"17"-15,-18-35 16,1 0-16,34 0 15,-52 0-15,17 0 0,-17 0 16</inkml:trace>
  <inkml:trace contextRef="#ctx0" brushRef="#br0" timeOffset="9747.3207">3916 6138 0,'17'-35'0,"-17"17"0,0 1 15,0-1 1,0 53-16,0 54 16,0-36-16,0 17 15,0 1-15,-17 52 16,17-52-16,17-36 16,-17 0-16,18 1 0,0-19 15,17 1-15,-17-18 16,17-18-16,-17 1 0,17-54 15,-17 53-15,-1-35 16,-17 36 0,18 17-16,-1 0 0,1 0 15,17 35-15,-17-17 16,17 35-16,-17-36 16,17 19-16,-17-36 15,-1 0 1,-17-18-16,-17-35 0,-1 35 15,-17-52 1,35 34-16,-18-52 16</inkml:trace>
  <inkml:trace contextRef="#ctx0" brushRef="#br0" timeOffset="10048.9024">4533 5803 0,'18'-17'16,"35"-1"0,-18 18-16,36-18 0,-36 18 15,0-17-15,0 17 16,-17 0-16</inkml:trace>
  <inkml:trace contextRef="#ctx0" brushRef="#br0" timeOffset="10193.803">4639 5874 0,'-18'70'16,"36"19"-16,17-37 15,-17-34-15,17 0 16,18-18 0,-35 17-16,17-34 0,-17 17 15,-1-18-15</inkml:trace>
  <inkml:trace contextRef="#ctx0" brushRef="#br0" timeOffset="10381.419">4957 5874 0,'0'17'0,"17"19"16,-17-19-16,0 19 15,0-19-15,18-17 0,-18 18 16,17-18-16,1 0 16,0-18-16</inkml:trace>
  <inkml:trace contextRef="#ctx0" brushRef="#br0" timeOffset="10675.8825">5098 5733 0,'17'-18'16,"1"18"-16,0 0 15,-1 0-15,18 18 16,-17-18-16,17 53 16,1-18-16,-19 18 15,1-18-15,17 18 16,-35-35-16,18 17 15,-18-17-15,-18-1 16,1-17 0,-19 0-1,19 0-15,-1-17 16,-17-19 0</inkml:trace>
  <inkml:trace contextRef="#ctx0" brushRef="#br0" timeOffset="11678.8025">5539 5733 0,'17'17'16,"36"71"-1,-18-35-15,71 71 16,-53-54 0,-18 1-16,18 0 0,-17-19 15,17 1-15,-18 0 0,0-17 0,36 16 16,-54-34-16,1 0 16,0-18-16</inkml:trace>
  <inkml:trace contextRef="#ctx0" brushRef="#br0" timeOffset="11866.8794">5874 5874 0,'-53'123'15,"-18"18"1,54-52-16,-19 34 15,36-35-15,36-53 0,-19-17 16,19-18 0</inkml:trace>
  <inkml:trace contextRef="#ctx0" brushRef="#br0" timeOffset="12050.4193">6562 6138 0,'70'0'0,"1"-17"15,-54 17 1,36-18-16,-35 0 16</inkml:trace>
  <inkml:trace contextRef="#ctx0" brushRef="#br0" timeOffset="12199.8792">6703 6015 0,'17'106'16,"1"-53"-16,17 52 16,1-52-1,-19-17-15,54-1 16</inkml:trace>
  <inkml:trace contextRef="#ctx0" brushRef="#br0" timeOffset="12523.57">7038 5891 0,'35'159'0,"-17"0"16,35-71 0,-18-35-1,-17-35-15,17-18 0,18-36 16,-35 19-16,-1-1 16,18-17-1,-17 17-15,0 18 16,-18 18-16,0-1 0,0 1 15,-18 17-15,0-17 16,-17 0-16,18-18 0,-1 17 16,-35-17-1,53-17-15,-18 17 0</inkml:trace>
  <inkml:trace contextRef="#ctx0" brushRef="#br0" timeOffset="12706.7434">7444 5662 0,'35'-18'16,"18"-17"0,0 0-1,-36 17-15,19 1 16,-19 17-16</inkml:trace>
  <inkml:trace contextRef="#ctx0" brushRef="#br0" timeOffset="12867.65">7532 5609 0,'0'53'0,"35"0"16,-17 0 0,-1-35-16,36 17 15,-35-18-15,0 1 0,-1-18 16,18 0-1,-17 0-15,-18-18 16,0 1-16</inkml:trace>
  <inkml:trace contextRef="#ctx0" brushRef="#br0" timeOffset="13029.1137">7814 5627 0,'18'35'15,"-18"18"-15,0-35 16,17 17-16,-17-17 16,0-1-16,18-17 0,-18 18 15</inkml:trace>
  <inkml:trace contextRef="#ctx0" brushRef="#br0" timeOffset="13396.4012">7955 5433 0,'35'0'15,"-17"0"-15,35 0 16,-35 0-16,-1 0 15,19 0-15,-19 0 16,1 17-16,-18 1 16,0 53-1,0-36-15,17 53 16,1-35-16,-18-18 0,18 1 16,-1-1-16,1 0 15,0 18-15,-18-35 16,-18-1-1,0-17-15,1 0 16,-19-17-16,19 17 16,-1-18-16,-17 18 15,0 0-15</inkml:trace>
  <inkml:trace contextRef="#ctx0" brushRef="#br0" timeOffset="14558.766">1482 7655 0,'17'18'16,"-17"17"-16,36 89 16,-36-36-16,0 71 15,0-71 1,0 71-16,0-107 15,-18-16-15,0-1 0,18-17 16,-17-71 0,17 17-16,0-69 15,17 52 1,1-71-16,0 54 16,-18-1-16,17-35 15,1 53-15,0 0 16,-1 53-16,1 36 15,-1 17-15,19 70 16,-36-52-16,0 105 16,17-105-16,1 52 15,0-88-15,-1 1 16,1-19-16,-18 1 16,0-36-1</inkml:trace>
  <inkml:trace contextRef="#ctx0" brushRef="#br0" timeOffset="14696.9221">1552 8132 0,'0'0'0,"18"0"0,0 0 0,-1 0 16,36 0-16,-35-18 15,35 0-15</inkml:trace>
  <inkml:trace contextRef="#ctx0" brushRef="#br0" timeOffset="15054.225">1782 7497 0,'35'0'15,"18"-18"-15,0 18 16,-18-18-16,-17 1 16,17-1-1,-18 18-15,-34 0 16,-1 18 0,1-1-16,-1 19 15,-17 16-15,17-16 16,18-1-16,0 18 15,0-18-15,35 0 16,-17-35-16,17 18 16,-17-18-16,-1 0 15,1 0-15,0 0 16,-1-18-16</inkml:trace>
  <inkml:trace contextRef="#ctx0" brushRef="#br0" timeOffset="15259.3143">2258 7514 0,'0'35'15,"0"-17"1,0 17-16,17 18 15,-17-35-15,0 0 0,18 17 16,0-18 0,-1-17-16</inkml:trace>
  <inkml:trace contextRef="#ctx0" brushRef="#br0" timeOffset="15558.6129">2417 7391 0,'35'0'0,"0"17"16,0 1 0,-17 0-16,0 17 15,-1 0 1,1 0-16,-18-17 15,0 0-15,-35-18 16,17 17-16,0-17 16,-17 0-16,17 0 15,18-17-15,-17 17 16,-1 0 0,36 0-1</inkml:trace>
  <inkml:trace contextRef="#ctx0" brushRef="#br0" timeOffset="15976.5534">2999 7902 0,'17'18'0,"36"-18"16,-18 0-16,36 0 15,-36 18-15,-17-18 16,0 0-16,-1 17 15</inkml:trace>
  <inkml:trace contextRef="#ctx0" brushRef="#br0" timeOffset="16104.7974">3034 8149 0,'70'0'16,"-34"0"-16,34 0 15,-52 0-15,0 0 0</inkml:trace>
  <inkml:trace contextRef="#ctx0" brushRef="#br0" timeOffset="17011.593">4339 7849 0,'0'-35'0,"0"17"16,-35-17-1,17 17-15,1 18 0,-36 0 16,17 18-16,1 0 15,-35 70-15,34-35 16,36-18-16,-17 18 0,17 18 16,17-36-16,36 0 15,-35-35-15,70-17 16,-53-1 0,18-17-1,-17-1-15,-19 19 0,-17-36 16,0 35-16,0 1 0,0-1 15,0 36 1,18 52 0,-1-17-16,19 70 15,-19-52-15,19 70 16,-19-88-16,1 71 16,0-89-16,-36 53 15,-17-70-15,-36 17 16,18-17-16,-35-36 15,35 0-15,-17-35 16,34 18-16,-17-35 16,36 17-16</inkml:trace>
  <inkml:trace contextRef="#ctx0" brushRef="#br0" timeOffset="17539.3769">4516 7303 0,'17'-18'15,"18"18"-15,18 0 16,-17-18-16,34 1 16,-52 17-16,0 0 15,17-18 1,-35 36-16</inkml:trace>
  <inkml:trace contextRef="#ctx0" brushRef="#br0" timeOffset="17828.4398">4533 7303 0,'0'35'0,"0"0"15,0 18 1,18 0 0,17 0-16,-17-18 0,17 18 15,18-35 1,-35-1-16,52-17 16,-52 0-1,-1-17-15</inkml:trace>
  <inkml:trace contextRef="#ctx0" brushRef="#br0" timeOffset="18212.107">4921 7373 0,'18'35'16,"-18"-17"-16,18 17 15,-18-17-15,0 0 16,0-1-16,0 18 16,0-17-16,17 0 15,1-18 1</inkml:trace>
  <inkml:trace contextRef="#ctx0" brushRef="#br0" timeOffset="18768.943">5080 7232 0,'18'-18'31,"-1"1"-31,19 17 16,-19 0-16,18 17 15,-17 1 1,0 0-16,-1-1 15,-17 1-15,18 17 16,-18 0-16,0 18 16,0-35-16,18 35 15,-18-18-15,17 18 16,1-35-16,-18-1 16,0 1-1,-18-18 1,1 0-1,-1 0-15,-17 0 16,35-18-16,-36 18 16,19 18-16,-1 0 15</inkml:trace>
  <inkml:trace contextRef="#ctx0" brushRef="#br0" timeOffset="20096.8762">5750 7267 0,'-17'18'16,"-1"17"-16,-17 53 16,17 53-1,18-52-15,0-1 16,0-18-16,18 72 16,-1-90-16,19 54 15,-1-53-15,18 0 16,-36-35-16,54-1 15,-53-34-15</inkml:trace>
  <inkml:trace contextRef="#ctx0" brushRef="#br0" timeOffset="20469.4236">6138 7444 0,'0'-18'15,"18"18"-15,0-18 16,-1 18-16,19 0 0,16 18 16,1 0-1,-17-18-15,-36 17 0,17 19 16,-17-1-16,-17 18 15,17-18-15,-36 53 16,19-35-16,-19 35 16,36-35-16,18 18 15,0-36-15,17 36 16,0-54-16,36 1 16,-36-18-16,36 0 15,-54 0-15,1-18 16,-18 1-16,-18-1 15</inkml:trace>
  <inkml:trace contextRef="#ctx0" brushRef="#br0" timeOffset="20604.7638">6227 7938 0,'52'0'15,"-16"0"1,-1-18-16,36 0 0,-1 1 15</inkml:trace>
  <inkml:trace contextRef="#ctx0" brushRef="#br0" timeOffset="20848.0173">6650 7179 0,'35'-18'16,"36"18"0,-54-17-16,54-1 15,-53 18-15,-1 0 16,1 0-16,-18 18 15,-18-18-15</inkml:trace>
  <inkml:trace contextRef="#ctx0" brushRef="#br0" timeOffset="21019.8173">6703 7267 0,'17'53'15,"1"18"1,0-18-1,17-18-15,0-17 16,1-1-16,-1-17 16,-18 0-1,19-17-15</inkml:trace>
  <inkml:trace contextRef="#ctx0" brushRef="#br0" timeOffset="21203.5208">7056 7338 0,'0'35'15,"0"18"-15,0-18 16,17 1-16,1-19 16,-1 1-16,1-18 15,17-18 1</inkml:trace>
  <inkml:trace contextRef="#ctx0" brushRef="#br0" timeOffset="21515.5264">7197 7161 0,'17'0'0,"1"0"16,17 18-1,-17-18-15,17 0 16,-17 0-16,17 35 16,-17 1-1,-18 17-15,0-18 16,0 0-16,0 36 16,0-36-16,17 0 15,-17 0-15,0-17 0,18-18 16,-36 0 15,-17-18-31,17 18 16,1-17-16,-1 17 15</inkml:trace>
  <inkml:trace contextRef="#ctx0" brushRef="#br0" timeOffset="21872.8838">7602 7073 0,'18'18'0,"35"35"16,-35-36-16,17 72 16,0-54-16,-17 18 15,17 70-15,-17-52 16,-18 88 0,0-89-16,-18 89 15,0-89-15,-17 1 0,-18 35 16,36-71-16,-36 36 15,35-54 1,-17 1-16,17 0 0,0-1 16</inkml:trace>
  <inkml:trace contextRef="#ctx0" brushRef="#br0" timeOffset="23221.9781">1323 9454 0,'35'0'16,"18"18"0,-18-18-16,36 0 15,-18 18-15,0 17 16,-36-17-16,1 52 15,-18-17-15,-53 71 16,18-54-16,-36 71 16,54-70-16,-36 35 15,53-71-15,0 0 16,53 0 0,-18-17-16,18 0 15,-18-18-15,18 0 16,-18-18-16,-17 18 0,0-18 15,-18 1-15</inkml:trace>
  <inkml:trace contextRef="#ctx0" brushRef="#br0" timeOffset="23366.7174">1323 10037 0,'53'0'16,"17"0"-1,-34 0-15,52-18 16,-70 0-16,17 18 16</inkml:trace>
  <inkml:trace contextRef="#ctx0" brushRef="#br0" timeOffset="23589.332">1870 9313 0,'0'0'0,"17"0"0,36 0 15,-35 0-15,35 0 16,-36 0-16,1 0 15</inkml:trace>
  <inkml:trace contextRef="#ctx0" brushRef="#br0" timeOffset="23768.4374">1905 9402 0,'0'70'15,"0"-17"1,18 0-1,17 0-15,-17-18 16,17-35 0,-18 0-16,19 0 15</inkml:trace>
  <inkml:trace contextRef="#ctx0" brushRef="#br0" timeOffset="24039.5691">2187 9384 0,'36'18'16,"-1"-1"-16,-18 1 16,1-1-16,-18 19 15,0-19-15,-18 1 0,18 0 16,-35 17-16,35-17 15,-17-1-15,34-17 32,18 0-17,-17 0-15,17 0 16,-17 0-16</inkml:trace>
  <inkml:trace contextRef="#ctx0" brushRef="#br0" timeOffset="24379.5463">2452 9278 0,'35'-18'15,"0"18"1,-17 0-16,17 18 15,-17 17 1,0-17-16,-1 17 16,-17-17-16,18 35 15,-18-18-15,17 0 16,-17 1-16,18-1 16,-18-17-16,-18-18 31,1 0-31,-18 0 15,17 0-15,0 0 16,1-18-16,-1 18 16</inkml:trace>
  <inkml:trace contextRef="#ctx0" brushRef="#br0" timeOffset="24951.9166">3087 9772 0,'17'0'15,"1"0"1,17 0-16,-17 0 0,53 0 16,-54 0-16,18 0 15,-17 0-15</inkml:trace>
  <inkml:trace contextRef="#ctx0" brushRef="#br0" timeOffset="25086.6354">3052 10001 0,'52'18'0,"-16"-18"15,-1 0-15,18-18 16,-35 18-16,17-17 0</inkml:trace>
  <inkml:trace contextRef="#ctx0" brushRef="#br0" timeOffset="25758.435">3810 9560 0,'0'88'15,"18"-17"-15,-1 70 16,-17-70-16,18-1 16,0 1-16,17 35 15,-18-71-15,19 0 0,-19-17 16,36-1-16,-35-17 16,0-17-16,-18-1 15,17-52-15,-17 34 16,0 19-16,0-19 0,18 19 15,0 34 1,-1 1 0,1 0-16,-1-1 0,54 1 15,-36 0-15,1-18 16,-1 0-16,0 0 0,18-36 16,-35 19-16,-18-19 15,0 1 1,-18 18-16,-17-54 15,-1 36-15,1-18 16,18 35-16,-1-35 16,36 18-16,-18 17 15</inkml:trace>
  <inkml:trace contextRef="#ctx0" brushRef="#br0" timeOffset="25959.186">4568 9331 0,'18'-18'0,"35"1"16,0-1-1,-18 18 1,-17 0-16</inkml:trace>
  <inkml:trace contextRef="#ctx0" brushRef="#br0" timeOffset="26124.4146">4604 9419 0,'17'71'15,"1"-1"-15,17-34 16,-17-1-16,17-18 15,1 1 1,-1-36 0</inkml:trace>
  <inkml:trace contextRef="#ctx0" brushRef="#br0" timeOffset="26408.7702">4904 9402 0,'35'0'15,"-17"35"1,-1 0 0,-17 0-16,-17 1 15,17-19-15,-18 1 16,18 17-1,0-17 1,18-1 0,17-17-16,0 0 15,18-35 1</inkml:trace>
  <inkml:trace contextRef="#ctx0" brushRef="#br0" timeOffset="26787.4111">5133 9260 0,'0'0'0,"18"-17"16,-1 17-16,18-18 15,1 18-15,-1-17 16,-17 17-16,-1 17 0,1 1 16,0 35-1,-18-18-15,17 36 16,-17-54 0,0 18-16,18 36 0,-18-53 15,18 17-15,-18-17 16,0-1-1,0 1-15,-18-18 16,0 0-16,-17-18 16,17 1-16,1-19 15,-1 36-15,-17-17 16,17 17-16</inkml:trace>
  <inkml:trace contextRef="#ctx0" brushRef="#br0" timeOffset="27555.6124">5909 9578 0,'0'70'0,"0"107"16,0-89-16,0 53 15,0-88-15,0 0 16,0-35-16,0-1 0,0 1 16,0-36-16,0-17 15,0 0-15,0-18 0,0 0 16,0-53-16,18 36 16,-18 17-16,17-89 15,1 72-15,35-36 16,-35 71-16,17 17 15,-18 18-15,1 35 16,17 54-16,-35-19 16,18 1-16,0 70 15,-1-53-15,1 53 16,0-88-16,17 18 16,-18-54-16</inkml:trace>
  <inkml:trace contextRef="#ctx0" brushRef="#br0" timeOffset="27699.6587">6085 9984 0,'53'-18'16,"18"0"-16,-53 1 15,17 17-15,18-18 16</inkml:trace>
  <inkml:trace contextRef="#ctx0" brushRef="#br0" timeOffset="27893.4185">6297 9243 0,'35'0'16,"18"0"-16,0 0 16,-18-18-16,-17 18 15</inkml:trace>
  <inkml:trace contextRef="#ctx0" brushRef="#br0" timeOffset="28061.0969">6385 9278 0,'18'71'16,"0"17"0,17-35-16,0 0 15,-17-36-15,-1-17 16,19 0 0,-19 0-16,1-35 15</inkml:trace>
  <inkml:trace contextRef="#ctx0" brushRef="#br0" timeOffset="28233.714">6703 9419 0,'0'35'15,"17"1"-15,-17-19 16,18 1-16,0-18 15,-1 0-15,-17-18 16</inkml:trace>
  <inkml:trace contextRef="#ctx0" brushRef="#br0" timeOffset="28518.0294">6844 9208 0,'18'0'15,"-1"0"1,18 0 0,-17 17-1,17 36-15,-35-18 0,18-17 16,0 53-16,-1-36 16,1-18-1,-18 19-15,0-19 0,0 19 16,0-19-16,-18 1 15,1-18-15,-1 0 16,0 0-16,1-18 16,-1 1-16,0-1 15</inkml:trace>
  <inkml:trace contextRef="#ctx0" brushRef="#br0" timeOffset="28800.7867">7267 9737 0,'53'0'15,"18"17"1,-54-17-16,36 0 16,-35 0-16</inkml:trace>
  <inkml:trace contextRef="#ctx0" brushRef="#br0" timeOffset="28978.3064">7320 9613 0,'0'88'16,"18"-17"-1,17 0 1,-35-36-16,35 0 15,-35-17-15</inkml:trace>
  <inkml:trace contextRef="#ctx0" brushRef="#br0" timeOffset="29579.155">8026 9155 0,'0'105'15,"17"-34"-15,19 105 16,-19-87-16,19 69 16,-19-69-1,-17-37-15,18 19 0,-18-53 16,0-1-16,17-34 16,-17-1-16,18-53 15,17 1 1,-17 52-16,53 1 15,-54 17-15,36 35 16,-35 0-16,-1 36 16,-17-36-16,0 0 15,-17 1-15,-19-19 0,1 1 16,-53 17-16,0-35 16,53-18-16,17 18 15,0-35-15,18 18 0,0-19 16</inkml:trace>
  <inkml:trace contextRef="#ctx0" brushRef="#br0" timeOffset="29825.0194">8467 9031 0,'53'0'0,"17"-18"16,-35 1-16,36-1 16,-53 18-16,17 0 15,-35-17 1</inkml:trace>
  <inkml:trace contextRef="#ctx0" brushRef="#br0" timeOffset="30017.9846">8608 9119 0,'17'71'15,"-17"-36"-15,18 18 16,-18-18-16,18-17 0,17 17 15,-17-17-15,-1-18 16,1 18-16,17-18 16,-17-18-16,-1 0 15,-17 1-15</inkml:trace>
  <inkml:trace contextRef="#ctx0" brushRef="#br0" timeOffset="30285.5937">8855 9084 0,'35'0'16,"-17"0"-1,17 35 1,-35-17-16,35 17 16,-35 1-1,0-19-15,0 18 0,0-17 16,-17 0-16,17-1 15,17-17 1,1 0 0,-1 0-16,1 0 15,0 0-15,-1 0 0,1 0 16</inkml:trace>
  <inkml:trace contextRef="#ctx0" brushRef="#br0" timeOffset="30664.4085">9155 8943 0,'17'0'0,"1"0"15,0 0-15,-1 0 0,1 18 16,17-18-16,-17 0 15,-18 17 17,0 18-32,17 18 15,-17-35-15,18 17 16,0 1-16,-1 34 16,-17-35-16,18 1 0,0-19 15,-18 1-15,0 17 16,0-17-1,-18-18-15,0 0 16,-17-18 0,17 18-16,1 0 15,-1 0-15,-17 0 16,35 18-16</inkml:trace>
  <inkml:trace contextRef="#ctx0" brushRef="#br0" timeOffset="32043.4068">1535 11236 0,'35'123'16,"-35"-34"-16,18 16 0,-18 90 16,0-90-16,-18 36 15,18-88-15,0 0 16,-18-35-16,18-53 15,-17-54 1,17 37-16,0-90 16,17 72-1,-17-18-15,18-89 16,-18 89-16,18-53 16,-18 88-16,17 18 15,1 35-15,17 53 16,-17 0-16,-1 17 15,1 1-15,0 17 0,17 71 16,-17-71-16,17 71 16,-18-106-16,1-1 15,0 19 1,-1-36-16,1-17 0,-18 0 16</inkml:trace>
  <inkml:trace contextRef="#ctx0" brushRef="#br0" timeOffset="32197.3535">1623 11853 0,'35'-17'0,"-17"17"16,17-18-16,-17 18 16,35-18-16,-18 1 15,-18 17-15</inkml:trace>
  <inkml:trace contextRef="#ctx0" brushRef="#br0" timeOffset="32436.1065">1834 10936 0,'71'18'15,"0"-1"-15,-36 1 16,35-18 0,-34 0-16,-1-18 0,-17 1 15</inkml:trace>
  <inkml:trace contextRef="#ctx0" brushRef="#br0" timeOffset="32637.3019">1958 11042 0,'-18'71'0,"18"17"15,0 0 1,18-35-1,0-18-15,34 0 16,1-17-16,-17 0 16,17-18-16,-36-18 15</inkml:trace>
  <inkml:trace contextRef="#ctx0" brushRef="#br0" timeOffset="33528.6449">2293 11042 0,'0'-18'15,"18"18"1,-1 0 0,1 0-16,0 0 0,17 18 15,-17 17-15,-1 1 16,-17-19-16,0 1 16,-17 35-1,17-36-15,-18 19 16,0-19-16,36 36 15,0-35-15,-1-18 16,18 35-16,1-35 0,-19 0 16,19 0-16,-1 0 15,18-18-15,-36 1 16</inkml:trace>
  <inkml:trace contextRef="#ctx0" brushRef="#br0" timeOffset="33851.4753">2558 10830 0,'35'18'16,"-17"-18"-16,52 18 16,-35-18-1,1 17-15,-1-17 0,0 35 16,-17-17-16,0 0 15,-1 35-15,-17-18 16,0 0-16,0 53 16,-17-52-16,17-19 15,0 19-15,0-19 0,0 1 16,0 0-16,0-1 0,-18-17 31,0 0-15,1 0-16,-1-17 15,0 17-15</inkml:trace>
  <inkml:trace contextRef="#ctx0" brushRef="#br0" timeOffset="34244.5189">3281 11501 0,'35'17'0,"18"-17"16,0 18-1,-18-18-15,18-18 16,-18 18-16</inkml:trace>
  <inkml:trace contextRef="#ctx0" brushRef="#br0" timeOffset="34367.849">3351 11800 0,'71'0'15,"17"0"-15,-53-17 16,-17 17-16,17-18 16</inkml:trace>
  <inkml:trace contextRef="#ctx0" brushRef="#br0" timeOffset="39015.7555">4463 11642 0,'0'0'0,"17"0"0,-17-18 15,18 0-15,0 1 16,-18-1-16,17-17 16,-17 17-16,-17 1 15,-1-1-15,0 18 16,-35-18-16,18 36 15,-18 17-15,18 0 16,-18 18-16,35-17 16,18-19-16,18 19 15,-18-19-15,35 36 16,1-35-16,34-18 16,-35 0-16,1 0 15,-19-18-15,19 1 0,-19-1 0,18-35 16,-35 35-16,0 1 15,18 17 1,-18 17 0,0 36-16,0 0 15,18 53-15,-18-53 16,35 35-16,-35-53 16,0 1-16,0-1 0,-18 35 15,-17-52 1,-18 17-16,18-35 15,0 0-15,-1 0 0,1-17 16,-18-19-16,36 1 16,-1-35-1,0 17-15</inkml:trace>
  <inkml:trace contextRef="#ctx0" brushRef="#br0" timeOffset="39272.9881">4639 10954 0,'18'0'16,"35"0"-1,-36 0-15,54-18 16,-36 0-16,18 18 16,-53-17-1,18 17-15</inkml:trace>
  <inkml:trace contextRef="#ctx0" brushRef="#br0" timeOffset="39426.8982">4727 10989 0,'0'18'15,"18"-1"-15,0 1 0,-1 35 16,1-35-16,17 52 16,-35-52-16,18-1 15,-18 19-15,17-19 0,1 1 16,0-18-16,-1 0 16</inkml:trace>
  <inkml:trace contextRef="#ctx0" brushRef="#br0" timeOffset="39667.0372">4974 10989 0,'18'0'16,"17"0"-16,-17 0 16,-18 18-16,17 17 15,-34 0-15,17 1 16,-18-19-16,18 1 15,-18 17-15,18-17 16,0-1 0,36-17-16,-19 0 15,1-17-15,0 17 16,17-18-16</inkml:trace>
  <inkml:trace contextRef="#ctx0" brushRef="#br0" timeOffset="40005.9378">5203 10954 0,'18'0'16,"0"0"-16,-1 0 15,1 35 1,0-17-16,-1 17 15,1-17 1,0 35-16,-18-36 16,17 1-16,-17 52 15,0-52 1,0 0 0,-17-18-1,-1 0-15,-17 0 16,17-18-16,0 18 15,-17-18-15,17 18 16,18 18-16,18 0 16</inkml:trace>
  <inkml:trace contextRef="#ctx0" brushRef="#br0" timeOffset="40418.5368">5680 10901 0,'-36'53'15,"19"0"1,-18 53-16,17 52 15,0-70-15,18 18 16,0 71-16,0-107 16,53 54-16,-18-89 15,36 53-15,-18-53 16,-35-17-16</inkml:trace>
  <inkml:trace contextRef="#ctx0" brushRef="#br0" timeOffset="40879.2622">6015 11165 0,'0'-17'16,"35"34"-1,-17-17 1,17 18-16,0-18 15,18 18-15,0-1 0,-18-17 16,-17 53-16,-18-35 16,0 17-1,-18 18-15,1-18 0,-36 71 16,35-53-16,1 35 16,17-35-16,0-17 15,0 16-15,17-34 0,19 17 0,16 1 16,-34-36-1,35 17-15,-35-17 16,-18-17 0,-18-1-16</inkml:trace>
  <inkml:trace contextRef="#ctx0" brushRef="#br0" timeOffset="41028.6599">6103 11712 0,'18'-17'15,"-1"17"-15,1 0 0,17-18 16,1 18 0,-1 0-16,-18-18 0,19 18 15,-19 0-15,1-17 0</inkml:trace>
  <inkml:trace contextRef="#ctx0" brushRef="#br0" timeOffset="41328.9591">6456 10918 0,'0'-17'16,"17"17"-1,1 0-15,35 17 16,-18-17-16,36 0 16,-36-17-16,0 17 15,-17 0-15</inkml:trace>
  <inkml:trace contextRef="#ctx0" brushRef="#br0" timeOffset="41501.9196">6544 10971 0,'0'71'16,"18"-18"-16,17 0 15,-35-36 1,35 19-16,-17-36 15,0 17-15,-1-17 0,18 0 16,-17-17 0,0 17-16</inkml:trace>
  <inkml:trace contextRef="#ctx0" brushRef="#br0" timeOffset="41769.1293">6809 10971 0,'35'0'16,"0"18"0,0 0-1,1-18-15,-36 17 16,0 1-16,-36 17 16,19-17-1,17 17-15,-18-17 16,18-1-16,18 1 15,-1-18-15,1 0 16,17 0 0,-17 0-16,0-18 15</inkml:trace>
  <inkml:trace contextRef="#ctx0" brushRef="#br0" timeOffset="42274.9758">7038 10918 0,'18'0'16,"-1"0"-16,18 0 15,-17 0-15,17 0 16,-17 0-1,0 0-15,-18-17 32,0 34 15,17-17-32,-17 18-15,0 0 16,0-1-1,0 1-15,-17 17 16,17-17-16,17 53 16,-17-54-16,0 36 15,18-35 1,-18 17-16,0-17 16,-18-18-1,1 0 1,-1-18-1,0 18-15,-17-18 16,35 1-16,-18 17 16,36 0-1</inkml:trace>
  <inkml:trace contextRef="#ctx0" brushRef="#br0" timeOffset="42658.9992">7285 10742 0,'18'0'32,"-1"18"-17,-17-1-15,18 19 16,17 34 0,-35-35-16,18 18 15,-1 0-15,19 71 16,-19-54-16,1-17 0,0 18 15,-18-1-15,17 54 16,-17-54-16,0-17 0,-17 0 16,-19 53-1,19-71-15,-36 36 16,17-53-16</inkml:trace>
  <inkml:trace contextRef="#ctx0" brushRef="#br0" timeOffset="44628.239">7920 11377 0,'18'0'15,"17"0"-15,0 0 16,18 0-1,-18 0-15,1 0 0,34 0 16,-52 0-16,-1 0 16</inkml:trace>
  <inkml:trace contextRef="#ctx0" brushRef="#br0" timeOffset="44749.5612">8043 11624 0,'18'0'15,"17"18"-15,18-18 0,-35 0 16,17-18-16,18 0 16</inkml:trace>
  <inkml:trace contextRef="#ctx0" brushRef="#br0" timeOffset="46385.9379">9208 11254 0,'0'-18'0,"-18"0"16,0 1 0,-35-1-1,18 18-15,-53-18 16,35 18-16,-35 18 15,52 17-15,-34 36 16,52-36-16,1 18 16,17-18-16,0 1 0,17-1 15,36 18-15,-18-18 16,1-35-16,-1 18 0,0-18 16,1 0-16,-1 0 15,-18-18-15,-17 0 16,-35-34-1,0 34-15,17 0 0,-17 1 16,-18-19-16,35 36 16,1-17-16</inkml:trace>
  <inkml:trace contextRef="#ctx0" brushRef="#br0" timeOffset="46791.5176">9507 10583 0,'-17'-17'16,"-1"17"0,0 35-16,1-17 15,-18 140 1,35-87-16,0 17 15,0 18-15,-18-18 0,18 18 16,18-18-16,-18 0 0,35 53 16,0-88-16,36 36 15,-36-54-15,35-17 16,-34-18-16</inkml:trace>
  <inkml:trace contextRef="#ctx0" brushRef="#br0" timeOffset="47179.551">9825 10918 0,'0'-35'0,"35"18"15,18 17 1,-18 0-16,36 35 16,-36-18-16,0 36 15,-17-17-15,0-1 16,-18 0-16,0 36 16,-18-36-16,-35 36 15,53-36-15,-35 35 16,35-17-1,18 18-15,-1-36 16,18 18-16,1-18 16,-1-35-16,0 18 0,1-18 15,-19 0-15,18 0 16,-17 0 0,-18-18-16,-18 1 0,1 17 15</inkml:trace>
  <inkml:trace contextRef="#ctx0" brushRef="#br0" timeOffset="47330.953">9948 11289 0,'53'18'16,"-17"-18"0,34 0-1,-17 0-15,-18 0 16,-17 0-16</inkml:trace>
  <inkml:trace contextRef="#ctx0" brushRef="#br0" timeOffset="48586.7953">10283 10566 0,'18'0'15,"35"0"1,-35 0-16,17 0 16,36 0-16,-54 0 15,36 0-15,-35 0 16,-1 0-16</inkml:trace>
  <inkml:trace contextRef="#ctx0" brushRef="#br0" timeOffset="48802.8696">10336 10636 0,'0'18'16,"0"17"-1,0-17-15,0-1 0,0 36 16,18-17-16,-18-19 16,18 19-16,-1-19 0,19 1 15,-1-18 1,18 17-16,-36-17 16,19 0-16</inkml:trace>
  <inkml:trace contextRef="#ctx0" brushRef="#br0" timeOffset="49098.1564">10566 10707 0,'17'0'0,"1"0"15,35 0 1,-35 17-16,17-17 0,0 18 15,-17 0 1,-36 35-16,0-36 16,-17 36-16,0-35 15,17-1 1,1 1-16,34-18 16,19 18-1,-19-18-15,36-18 16,-35 18-16,-1 0 15,1 0-15</inkml:trace>
  <inkml:trace contextRef="#ctx0" brushRef="#br0" timeOffset="49476.6635">10848 10654 0,'18'-18'16,"-1"18"-1,18 0-15,-35-17 16,36 17 0,-19 0-16,1 0 15,-18 35 1,0 18-16,0-18 15,0 0-15,0 1 0,18-1 16,-18 18 0,0-36-16,17 36 15,-17-35 1,-17-18 0,17-18-16,-36 1 15,19 17-15,17-18 16,-36 18-16,36 18 15</inkml:trace>
  <inkml:trace contextRef="#ctx0" brushRef="#br0" timeOffset="50015.5966">11113 10495 0,'-36'-17'15,"19"-19"1,-1 19-16,53 52 31,-17 0-31,17 18 16,0-18-16,36 71 16,-36-53-16,1 18 15,-1-1-15,0 1 0,-17 17 16,-18 106-16,-18-106 15,-35 106-15,18-88 16,-18-18-16,0-17 0,-53 52 16,53-70-16,18 0 15</inkml:trace>
  <inkml:trace contextRef="#ctx0" brushRef="#br0" timeOffset="57995.8792">12047 3510 0,'-17'0'63,"34"18"-32,-17-1-15,0 1-16,0 35 15,0-35-15,0 35 16,0-18-16,0 35 15,0-34-15,0-1 16,0 0-16,0 0 0,0 1 16,0 34-16,0-34 15,0 17-15,0-18 0,0 53 16,0-35-16,0 53 16,0-53-1,0 52-15,0-52 16,0 53-16,0-70 15,0 16-15,-17 1 0,17-17 16,0 52-16,0-53 16,-18 71-1,18-71-15,0 71 16,0-71-16,-18 54 16,1-37-16,-1 1 15,18 0-15,-17 0 0,17 53 16,0-53-16,0 53 15,0-53-15,0 70 16,0-70-16,0 0 16,17 18-16,-17-19 0,0 19 15,18 52 1,-1-70-16,1 89 16,-18-72-16,18 54 15,-18 17-15,0-71 16,0 54-16,17-54 15,-17-17-15,0 18 0,0-1 16,0 54 0,0-54-16,18 54 15,-18-54-15,18 1 0,-18 52 16,17-52-16,1 52 16,-18-52-16,0 70 15,0-70 1,0 17-16,-18-18 0,18 1 15,0 17-15,-17 53 16,17-70-16,-18-1 0,18 1 16,-18 70-16,18-70 15,0-19-15,0 19 16,0 70-16,0-70 16,0-18-16,0 35 0,-17-18 15,17 1-15,0-18 0,0 17 16,0 54-16,-18-54 15,18 36-15,0-53 16,0 18-16,0-18 16,0 0-16,-18 88 15,18-88-15,0 88 16,0-71-16,0-17 16,0 0-16,0 0 0,0 0 15,0 0-15,0 0 0,0-18 16,0 18-16,0 53 15,0-53-15,-17 17 0,17-17 16,0 53-16,-18 0 16,18-53-16,-17-18 15,17 36 1,0-36-16,0 35 16,0-34-16,0-1 15,0 0-15,17 36 0,-17-54 16,0 19-16,18-1 0,-18-17 15,17 17-15,-17-17 16</inkml:trace>
  <inkml:trace contextRef="#ctx0" brushRef="#br0" timeOffset="92348.476">12929 4022 0,'18'88'15,"17"53"1,-35-70-16,18 34 16,0-52-16,17-17 15,-35-19-15,17-17 16,-17-17-16,0-1 0,0-70 16,-17 35-16,-18-35 15,17 17-15,-17 18 16,17 0-16,0 0 0,18 0 15,0-35-15,18 53 16,17 17-16,1 1 0,-1-1 16,18 0-16,17 18 15,-52 0-15,0 18 16,-1 35 0,-17-35-16,-35 52 0,17-52 15,-17 52-15,35-52 16,0 53-1,0-54-15,0 18 16,18-17-16,-1 17 0,36 1 16,-35-19-16,-1 36 15,-17-35-15,0-1 16,0 1-16,-17 0 0,-18-1 0,-36 19 16,18-19-1,18 1-15,0 0 0,-1-1 16,19 1-16</inkml:trace>
  <inkml:trace contextRef="#ctx0" brushRef="#br0" timeOffset="92698.4071">13529 4357 0,'-35'0'16,"-18"17"-1,0 19 1,35-19-16,1 19 16,17-19-16,0 1 15,35-18-15,-17 0 16,34 0 0,-34-18-16,0 1 0,-18-1 15,17 0-15,-17-17 16,0 0-16,0 17 0,-17 18 15,-1 0 1,0 18 0,18 17-16,0-17 15,18-1-15,17 19 16,-17-36-16,35 17 16,-18-34-16,-17 17 15,0 0-15,34-36 16</inkml:trace>
  <inkml:trace contextRef="#ctx0" brushRef="#br0" timeOffset="92897.4381">13670 4427 0,'-35'53'16,"35"-17"-16,0-19 15,18-17-15,34 0 16,-16 0-16,17-35 15,-18 0-15,35-18 16,-52 17-16,0-16 16,-18 16-1,0-52-15</inkml:trace>
  <inkml:trace contextRef="#ctx0" brushRef="#br0" timeOffset="93059.8693">13811 3810 0,'18'106'16,"0"-36"-16,-1 72 16,1-72-16,17 89 15,-17-106-15,17 35 16,-17-53-16,17-17 16,0-18-1</inkml:trace>
  <inkml:trace contextRef="#ctx0" brushRef="#br0" timeOffset="93254.8889">14093 4233 0,'-52'18'16,"-1"35"0,17-18-16,19-17 15,17-1-15,0 19 16,53-1-16,-18-17 15,35 17-15,-34-35 16,34 18-16,-52-18 16,0 0-16</inkml:trace>
  <inkml:trace contextRef="#ctx0" brushRef="#br0" timeOffset="93979.2616">14499 4269 0,'-17'-18'16,"-1"18"-1,18 35 1,18 1-16,17 87 0,-18-52 16,1-1-16,0 1 0,17 35 15,-35-71 1,18 18-16,-1-36 16,-17-34-1,-35-71-15,35 35 16,-35-53-16,35 35 15,0 1-15,0-89 16,17 35 0,36 72-1,0 34-15,-35 36 0,-1-1 16,-17 54-16,0-36 16,-17 36-1,17-36-15,-35 0 16,-1-17-16,19-18 15,-1-18-15,18 0 16</inkml:trace>
  <inkml:trace contextRef="#ctx0" brushRef="#br0" timeOffset="94389.0681">14834 4357 0,'0'53'16,"18"-18"-16,-36-35 31,18-35-31,0 17 16,0 0-16,0-17 0,18 18 15,0-19-15,-1 1 16,1 17-16,17 1 16,-17 17-16,-1 0 15,1 17 1,-18 1-16,0 17 15,0-17-15,0 0 16,0-1 0,0 1-16,0 17 0,0-17 15,18-1-15,-1 1 16,1-18-16,17-18 16,-17 1-16,-18-36 15,0 35-15,0-35 16,-18 36-1,1-19-15,-1 36 16,-17 0-16,35 18 16,-18 0-16</inkml:trace>
  <inkml:trace contextRef="#ctx0" brushRef="#br0" timeOffset="95267.3609">15275 4304 0,'18'88'15,"-18"-53"-15,18 18 16,-1 0-16,1 0 0,17 35 16,-17-52-16,-1-1 15,-17-17-15,0-36 16,0-17-1,-17-54-15,-1 36 16,-17-35-16,17 35 16,18-52-1,0 52-15,18-36 0,-1 72 16,19-18 0,-1 35-16,0 35 15,-17-18-15,-18 36 16,0-17-16,-35 17 15,17-36-15,-17 18 16,17-17-16,-17 0 16,52-18-1</inkml:trace>
  <inkml:trace contextRef="#ctx0" brushRef="#br0" timeOffset="96363.2477">15681 4233 0,'-53'53'16,"35"-35"-16,1 17 0,-18 18 15,35-18 1,17-17 0,54-36-1,-54 1-15,19-36 16,-19 35-16,1-35 15,-18 36-15,-18-19 16,18 19-16,-35 17 16,17 17-1,18 36-15,0-17 16,18-19-16,17 36 16,1-53-16,-1 18 0,0-18 15,18 0 1,-18-18-16,-17-17 15,0 17-15,-18 1 16,-18-1-16,0 18 0,18-18 16,-53 18-16,36 18 15,-19 0-15,36-1 16,-17 36 0,17-35-16,17 17 15,1-17-15,35-1 16,-18-17-16,1-17 15,-1-1-15,-18 0 16,-17 1-16,0-19 16,0 54 15,0 35-31,0-18 16,36 53-1,-19 1-15,1-54 16,-18 36-16,0-36 15,0-18-15,0 1 0,-35 0 16,17-18-16,-52-36 16,34 19-1,19-1-15,-36-52 16,35 52-16,0-53 16,18 36-16,53-35 15,-35 34-15,53-17 16,-36 36-16,35-1 15,-34 18-15,17-18 16,-36 18-16,-17 18 31,-35 17-31,17-35 16,18 18-16,-17 0 16,-1-1-16,18 1 15,18-18-15,-18 18 0,17-18 0,1 0 16,17 0-16,-17 0 15,35-18-15,-36 0 16,1-17-16,-18 17 16,0 1-16,-18-1 15,1 18 1,17-18-16,-35 18 16,17-17-16,18-1 15,0 1 1,18-1-16,-1 0 15,1 1-15,-1 17 16,1-18-16,0 18 0,-1 0 16,1 0-16,17 0 15,-17 0-15,17-18 16,-17 18-16,35-35 16,-36 17-16,36-17 15,-35 18 1,0-1-16,-18 0 15,-18 1-15,0-1 16</inkml:trace>
  <inkml:trace contextRef="#ctx0" brushRef="#br0" timeOffset="96525.7779">16387 3828 0,'17'88'15,"1"35"1,-1 1-16,1-54 15,0 54-15,17-36 16,-35-53-16,18 1 16,-1-19-16,-17 1 0,18-18 15,-18-18 1</inkml:trace>
  <inkml:trace contextRef="#ctx0" brushRef="#br0" timeOffset="96669.9399">16633 4251 0,'18'53'0,"0"17"16,-18 1-1,17-36 1,-17-17-16</inkml:trace>
  <inkml:trace contextRef="#ctx0" brushRef="#br0" timeOffset="96814.0683">16686 4110 0,'18'18'16,"-18"-1"-16,0 1 0,35 17 16,-17-17-1,0-1-15</inkml:trace>
  <inkml:trace contextRef="#ctx0" brushRef="#br0" timeOffset="97025.5504">16898 4339 0,'0'53'16,"0"-18"-16,18-17 16,-1-18-1,1-18 1,-18 1-16,18-1 0,-18-35 15,0 18-15,0-18 16,-18 18-16,18-1 16,-18 36-16,1 18 15,17 0-15</inkml:trace>
  <inkml:trace contextRef="#ctx0" brushRef="#br0" timeOffset="97264.618">17145 4410 0,'0'0'0,"0"-18"0,0 0 0,-18 1 15,18-1-15,18 1 16,-18-1-16,35 0 16,-17 18-16,17 0 15,-35 18-15,18 0 16,-1-1-16,1 1 0,-18-1 15,0 19-15,18-19 16,-18 1-16,0 17 16,0-17-16</inkml:trace>
  <inkml:trace contextRef="#ctx0" brushRef="#br0" timeOffset="97414.7459">17551 3951 0,'0'18'16</inkml:trace>
  <inkml:trace contextRef="#ctx0" brushRef="#br0" timeOffset="97564.5791">17639 4286 0,'-18'36'16,"1"-19"-1</inkml:trace>
  <inkml:trace contextRef="#ctx0" brushRef="#br0" timeOffset="99466.2706">13212 5838 0,'-36'-35'16,"1"18"-1,0 17-15,-1 0 16,1 17-16,18 18 15,-19 36-15,19-18 0,17-18 16,0 1-16,17-19 0,-17 18 16,53-17-1,-18-18-15,18-35 16,-17 0-16,-1-18 0,-17 0 16,17-53-1,-35 53-15,-18-88 0,1 70 16,-36-52-1,35 70-15,-17-18 16,17 71-16,0 18 16,1 17-16,17 89 15,17-71-15,36 70 16,-17-52-16,34 17 16,-17-35-16,18 17 15,-18-52-15,-18 0 16,0 17-16</inkml:trace>
  <inkml:trace contextRef="#ctx0" brushRef="#br0" timeOffset="99933.5157">13635 5433 0,'-18'-18'0,"54"18"32,34 18-17,-17-1-15,35 19 16,-35-1-16,-35-17 0,-1-1 16,1 54-16,-36-36 15,1 0-15,-19 1 0,19 17 16,-36 17-16,35-35 15,1 36 1,17-53-16,35 17 16,-17-17-16,70-18 15,-53 0-15,36-36 16,-54 36-16,1-35 16,-36 35-16,1-18 15</inkml:trace>
  <inkml:trace contextRef="#ctx0" brushRef="#br0" timeOffset="100099.6945">13511 5803 0,'53'0'16,"18"0"0,17 0-1,-35 0-15,35-17 16,0 17-16,-70 0 15,17-18-15,-17 18 16</inkml:trace>
  <inkml:trace contextRef="#ctx0" brushRef="#br0" timeOffset="100350.4259">14093 5274 0,'18'0'16,"53"-35"-1,-36 35-15,36-18 16,-54 0-16,1 18 0</inkml:trace>
  <inkml:trace contextRef="#ctx0" brushRef="#br0" timeOffset="100534.379">14129 5345 0,'17'53'16,"1"-1"-1,-18-34-15,18 17 16,-1 1-16,1-36 0,0 17 16,-1-17-16,1 0 15,0-17-15,-1 17 16,1-18-16</inkml:trace>
  <inkml:trace contextRef="#ctx0" brushRef="#br0" timeOffset="100785.0134">14376 5292 0,'17'0'0,"1"0"16,0 17-16,-1-17 16,1 18-16,0 0 15,-18-1-15,0 19 16,-18-19-1,18 1 1,0-1 0,18-17-16,-1 0 15,18 0-15,-17-17 16</inkml:trace>
  <inkml:trace contextRef="#ctx0" brushRef="#br0" timeOffset="101103.3021">14570 5186 0,'17'0'16,"1"-18"0,0 18-16,-1 0 0,1 0 15,0 0-15,-18 18 16,17-1-16,-17 1 0,18 35 15,-1-35-15,1 52 16,0-34-16,-1 34 16,-17-52-1,0 17-15,0-17 16,-17-18-16,-1 0 16,-17 0-1,17-18-15,1 0 16,17 1-1</inkml:trace>
  <inkml:trace contextRef="#ctx0" brushRef="#br0" timeOffset="101757.7064">15169 5574 0,'-17'0'0,"34"0"31,1 0-15,0 0-16,17 0 15,-17 0-15,35-18 16,-36 18-16,1-17 15,-18 34 1,-18 1 0,1-18-16</inkml:trace>
  <inkml:trace contextRef="#ctx0" brushRef="#br0" timeOffset="101913.3364">15169 5697 0,'18'18'15,"17"-18"-15,18 0 16,-17 0-16,16-18 16,1 18-1,-53-17-15,18 17 16</inkml:trace>
  <inkml:trace contextRef="#ctx0" brushRef="#br0" timeOffset="102824.8835">16228 5362 0,'17'106'0,"-17"-35"15,0 70-15,0-71 16,0 54-16,0-89 15,18 0-15,-18 18 16,-18-88 0,1-36-1,17 18-15,-18-17 0,18 17 16,0 0-16,0-88 16,18 70-16,17-70 15,-17 88-15,-1 0 16,36-17-16,-17 70 0,-19 0 15,36 70 1,-35-17-16,17 89 16,-17 16-1,-18-87-15,35 70 16,-17-71-16,-1-34 0,18 52 16,-17-70-16,0 17 15</inkml:trace>
  <inkml:trace contextRef="#ctx0" brushRef="#br0" timeOffset="102981.0114">16316 5768 0,'35'0'15,"1"-18"-15,-1 18 16,0-17-16,0 17 15,-17 0-15,0-18 0,-1 18 16</inkml:trace>
  <inkml:trace contextRef="#ctx0" brushRef="#br0" timeOffset="103361.0659">16722 5062 0,'35'-17'31,"18"17"-31,-35 0 16,34-18-16,-34 18 15,0 0-15</inkml:trace>
  <inkml:trace contextRef="#ctx0" brushRef="#br0" timeOffset="103564.958">16757 5062 0,'0'53'15,"0"35"1,18-35-16,17 0 16,-17-17-1,17-19-15,-18 1 16,1-18-16,17 18 16,-17-18-16,0-18 15,-18 0-15</inkml:trace>
  <inkml:trace contextRef="#ctx0" brushRef="#br0" timeOffset="103843.8566">17039 5115 0,'18'0'0,"17"18"15,-17-18-15,17 18 16,0-1-1,-17 1-15,-18-1 16,-18 1-16,18 0 0,-17-1 16,-36 36-16,35-35 15,0 17 1,18-17-16,18 0 16,17-18-16,-17 0 15,17 0-15,18-18 16,-35 0-16,-1 1 15</inkml:trace>
  <inkml:trace contextRef="#ctx0" brushRef="#br0" timeOffset="104205.883">17286 5009 0,'18'0'16,"17"-17"0,-17 17-16,-1 0 15,1 17-15,0-17 16,-1 0-16,19 18 16,-36 0-16,0 35 15,0 17 1,0-35-16,0 1 0,0 17 15,17 17 1,1-34-16,-1-1 0,-17-18 16,18 1-16,-18 0 15,-18-18 1,18-18-16,-52 0 16,34 18-16,-17 0 15,-1 0-15,19 0 16,-1 18-16</inkml:trace>
  <inkml:trace contextRef="#ctx0" brushRef="#br0" timeOffset="105040.9631">17762 5662 0,'18'0'15,"17"-18"1,-17 18-16,17-17 16,0 17-16,1 0 15,-19 0 1,1 0 0</inkml:trace>
  <inkml:trace contextRef="#ctx0" brushRef="#br0" timeOffset="105411.5861">18344 5080 0,'0'18'16,"0"-1"-1,36 36 1,-1-18-16,53 18 15,-53-35-15,71 35 16,-35-53-16,-18 18 16,-18-1-16,18 1 0,-18 0 15,1-18-15,-1 17 16,-18-17-16</inkml:trace>
  <inkml:trace contextRef="#ctx0" brushRef="#br0" timeOffset="105695.626">19209 5151 0,'-18'0'16,"-17"0"-1,0 0-15,-18 35 16,17-18-16,-17 19 15,18-1-15,18 18 16,-1-18-16,36 36 16,-1-36-16,18 53 15,1-52-15,17 52 16,-18-53-16,0 53 16,-35-53-1,0 36-15</inkml:trace>
  <inkml:trace contextRef="#ctx0" brushRef="#br0" timeOffset="111211.5689">25135 4621 0,'18'0'16,"17"18"-1,1 0-15,-1-1 16,0 19-16,53 17 16,-52-36-16,34 36 15,-35-35-15,1-1 16,-19-17-16,1 0 0</inkml:trace>
  <inkml:trace contextRef="#ctx0" brushRef="#br0" timeOffset="111480.1371">25770 4639 0,'-17'0'31,"-1"0"-31,1 0 16,-36 35-16,35 1 16,-35 17-16,35-18 15,1 35-15,-1-52 16,18 53 0,0-36-16,35 53 15,-35-53-15,36 36 16,-19-36-16,1 18 15,-18-35-15</inkml:trace>
  <inkml:trace contextRef="#ctx0" brushRef="#br0" timeOffset="111748.1204">25912 4957 0,'17'0'16,"18"0"-16,18 0 15,-35-18-15,0 18 0,35 0 16</inkml:trace>
  <inkml:trace contextRef="#ctx0" brushRef="#br0" timeOffset="111867.9411">25964 5133 0,'36'0'15,"34"0"1,-52 0-16,17 0 16</inkml:trace>
  <inkml:trace contextRef="#ctx0" brushRef="#br0" timeOffset="112300.7692">26564 4657 0,'18'0'31,"-1"0"-15,19-18-16,17 18 16,-18 0-16,18-18 15,-36 18-15,19 0 16,-19 0-16,-34-17 16</inkml:trace>
  <inkml:trace contextRef="#ctx0" brushRef="#br0" timeOffset="112608.195">26564 4639 0,'0'35'15,"18"1"-15,-18 34 16,17-17-16,-17-18 0,18 71 16,-18-71-16,0 54 15,0-54-15,18-17 16,-18-1-16,17 1 0,1-1 16,0 1-1,17-18 1,0-18-16,-17 18 15,17 18-15</inkml:trace>
  <inkml:trace contextRef="#ctx0" brushRef="#br0" timeOffset="113221.6046">27146 5009 0,'0'18'16,"0"17"-1,18 1-15,-18-1 16,18-17-16,-1-1 16,1-17-16,17 0 15,-17 0-15,17-35 16,-17 35-16,-1-35 16,1 17-16,17 18 15,-17 0 1,-1 71-1,-17-36-15,0 18 0,18 35 16,-18-35 0,18-18-16,-18 36 0,0-54 15,-18 19 1,0-36-16,-17 0 16,18-18-16,-19 0 15,-17-17-15,36 17 16,-19-17-1,19 18-15</inkml:trace>
  <inkml:trace contextRef="#ctx0" brushRef="#br0" timeOffset="113736.2027">27623 4551 0,'0'17'31,"-18"36"-15,18 0 0,0-17-16,18-19 0,-1 36 15,-17-35-15,35 17 16,-17-17-1,0-18 1,-1 0-16</inkml:trace>
  <inkml:trace contextRef="#ctx0" brushRef="#br0" timeOffset="113904.0908">27799 4710 0,'0'35'16,"0"-17"-16,0-1 0,18 1 16,-18-1-1,17-17-15,1 0 16</inkml:trace>
  <inkml:trace contextRef="#ctx0" brushRef="#br0" timeOffset="114126.2115">27922 4533 0,'36'35'15,"-19"1"-15,1-19 0,35 54 16,-36-36-1,19 1-15,-19 16 16,-17-16-16,0-19 0,-53 19 16</inkml:trace>
  <inkml:trace contextRef="#ctx0" brushRef="#br0" timeOffset="115867.6889">28628 4992 0,'0'17'16,"18"1"-16,-18 0 0,0-1 15,35 19 1,-18-19-16,19 19 0,-19-19 15,1-17 1,17 18-16,-17-18 0,0 0 16,-1 0-16,-17-35 15,18 17-15,-18-17 16,0 17-16,0-17 16,0 17-16,0 0 15,18 18-15,-18 18 16,17 0-16,1 35 15,-18-18-15,35 53 16,-17-35-16,-1 35 16,1-52-16,-18 16 15,0-16 1,-18-1-16,1-35 16,-19 18-16,1-18 15,-18-36-15,18 36 16,-36-53-16,54 36 15,-36-18 1,35 17-16</inkml:trace>
  <inkml:trace contextRef="#ctx0" brushRef="#br0" timeOffset="117662.8391">29157 4568 0,'0'-17'16,"-18"17"-1,18 17-15,0 1 0,0 0 16,0-1-16,0 1 15,0 35-15,0-35 16,0-1-16,0 19 0,18-1 16,0-35-16,-1 17 15,19 1 1,-19-18 0</inkml:trace>
  <inkml:trace contextRef="#ctx0" brushRef="#br0" timeOffset="118781.5014">29351 4657 0,'18'0'0,"17"0"16,-17 0-16,17 0 16,-17 0-16,-1 17 15,1 1-15,-18 0 0,0-1 16,-18 1-16,1 0 15,17-1 1,17-17 15,19 0-15</inkml:trace>
  <inkml:trace contextRef="#ctx0" brushRef="#br0" timeOffset="118991.8361">29580 4533 0,'36'18'15,"-19"17"1,1 0-16,0-17 0,17 35 16,-35-35-16,0 35 15,0-18-15,-35 0 16,17 0-16,0-17 15,1 0-15,-1-1 16,0 19-16</inkml:trace>
  <inkml:trace contextRef="#ctx0" brushRef="#br0" timeOffset="119181.004">29968 5115 0,'18'0'16,"0"0"0,-1 0-16,1-17 0,0 17 15</inkml:trace>
  <inkml:trace contextRef="#ctx0" brushRef="#br0" timeOffset="119337.877">30268 5115 0,'18'0'16,"0"0"-16,-1 0 15,36-17-15,-35 17 16,17 0-16</inkml:trace>
  <inkml:trace contextRef="#ctx0" brushRef="#br0" timeOffset="119456.5996">30621 5098 0,'35'0'16,"-17"-18"-1,17 18 1</inkml:trace>
  <inkml:trace contextRef="#ctx0" brushRef="#br0" timeOffset="119565.2">30745 5115 0,'17'0'16,"1"-17"0,0 17-16,-1 0 15,1 0-15</inkml:trace>
  <inkml:trace contextRef="#ctx0" brushRef="#br0" timeOffset="119865.2403">31256 5115 0,'-35'53'0,"0"0"16,-18 18-1,17-36 1,19-17-16,-1-1 0</inkml:trace>
  <inkml:trace contextRef="#ctx0" brushRef="#br0" timeOffset="120332.1101">31521 5009 0,'0'18'16,"0"17"-16,0-17 15,0 17-15,17 18 16,1-35-16,0-1 0,-1 1 15,1 0-15,35-18 16,-18-18-16,-17 18 16,35-53-16,-36 36 15,1-19-15,-18 19 0,18-1 16,-18 0-16,0 1 16,17 17-16,-17 17 15,0 1-15,18 17 16,-18 53-16,17-35 15,-17 36-15,18-36 16,-18 17-16,0-35 16,0 1-16,-18-19 15,-17-17 1,18 0-16,-19 0 16,19-17-16,-19-1 0,-17-35 15,18 18-15,0-18 16,17 18-16</inkml:trace>
  <inkml:trace contextRef="#ctx0" brushRef="#br0" timeOffset="120570.3172">31944 4674 0,'-18'18'16,"18"35"0,0-35-1,0 17-15,0 0 0,18 18 16,0-18 0,-1-17-16,1-18 0,0 0 15</inkml:trace>
  <inkml:trace contextRef="#ctx0" brushRef="#br0" timeOffset="120994.4691">32085 4815 0,'-17'53'16,"17"-17"-16,0-1 15,0-17-15,0-36 31,35-17-15,-18-18-16,1 35 16,0 0-16,-1 1 15,1 17-15,0 0 16,-18 17-16,0 19 16,0-1-1,-18-17-15,18-1 16,0 1-16,0 0 0,18-18 31,-1 0-31,1-18 16,0 0-16,-1 18 15,-17-17-15,18 17 16,-1 0-16,1 0 0,0 0 16,-1 0-1,-17 17-15,18 1 16,-18 0-16,0-1 15,18-17-15,-18 18 16</inkml:trace>
  <inkml:trace contextRef="#ctx0" brushRef="#br0" timeOffset="121211.1997">32420 4692 0,'36'0'0,"-1"35"16,0 18-1,-17-18-15,-1 54 16,-17-54-16,0-17 0,-17 52 16,-1-52-16,-17-1 15,35 1 1,-18-18-16</inkml:trace>
  <inkml:trace contextRef="#ctx0" brushRef="#br0" timeOffset="121774.0761">32579 4604 0,'0'-18'15,"18"18"1,35-18-16,-36 18 16,1 0-16,17 0 0,18 0 15,-18 0-15,-17 0 16,17 0-16,-17 0 16,-18 18-1,0 0-15,0 17 16,0 0-16,0 54 15,-18-54-15,18 88 16,0-70-16,-17 71 16,17-54-16,0 36 15,0-53-15,17 18 16,-17-36-16,18 0 16,0-17-1,-18 17-15,-18-35 31,-17-18-15,-1 18 0,1-17-16,0 17 0,-71-36 15</inkml:trace>
  <inkml:trace contextRef="#ctx0" brushRef="#br0" timeOffset="127577.8167">13159 7444 0,'0'-18'16,"-36"0"-16,1 18 16,0 0-1,17 18-15,-35 35 16,36-18-16,-1 0 16,18 18-16,0 18 15,0-36-15,0 0 0,18-17 16,-1 0-16,36-1 15,-18-34-15,1-1 16,34-52-16,-52 17 16,0 0-16,-1-53 15,-17 53-15,-17-53 16,-1 36-16,18 17 16,-18-18-16,-35-35 15,36 53-15,17 18 0,-18 0 16,0 17-16,18 36 15,0 17-15,-17 53 16,34 53 0,1-70-16,0 17 15,17 53-15,0-88 16,36 53-16,-36-71 16,0 1-16,18-1 0,0 0 15,-18-35-15,-17 18 16</inkml:trace>
  <inkml:trace contextRef="#ctx0" brushRef="#br0" timeOffset="128045.2916">13688 7144 0,'-18'17'16,"1"19"0,-1 52-16,0-35 15,18 0-15,-17 53 16,34-54-16,1-16 0,0-1 16,-1-17-16,54 17 15,-54-35-15,1 0 16,0-18-16,-1 1 0,1-19 15,-18 19 1,-18-1-16,18 36 16,0-1-1,18 19-15,0-1 0,17-17 16,18 34 0,0-34-16,35 0 15,-53-18-15,53-36 16,-70 19-16,17-36 15,-35 18-15,0-1 16,-17 1-16,-19 0 0,-17-36 16,18 36-16,-18-18 15,36 35-15,17-17 16,0 18-16,17-1 16</inkml:trace>
  <inkml:trace contextRef="#ctx0" brushRef="#br0" timeOffset="128306.9306">14288 6862 0,'17'0'32,"18"-18"-17,1 18-15,-1-18 16,18 18-16,-18 0 0,-17 0 16</inkml:trace>
  <inkml:trace contextRef="#ctx0" brushRef="#br0" timeOffset="128487.3518">14411 6914 0,'-18'36'16,"18"17"-16,0-18 16,0 18-16,0-18 15,18-17-15,-18-1 16,18 1-16,17 0 0,0-1 15,0 1-15,1-18 16</inkml:trace>
  <inkml:trace contextRef="#ctx0" brushRef="#br0" timeOffset="128741.4157">14605 6932 0,'18'0'16,"-1"18"-16,1-1 16,0 19-1,-1-19-15,-17 19 16,-17-19-16,17 18 16,-18-17-16,0 0 15,18-1-15,18-17 16,35 0-1,-36-17-15,36-1 16,-35 18-16</inkml:trace>
  <inkml:trace contextRef="#ctx0" brushRef="#br0" timeOffset="129352.0461">14834 6791 0,'0'-18'15,"18"18"1,0 0-16,17 0 16,0 0-1,-17-17-15,-1 17 0,1 0 16,-18 17 31,0 1-32,0 0 1,0-1-16,0 19 16,0-19-16,0 18 15,0-17-15,18 17 0,-18 36 16,17-36-16,-17 36 15,0-54-15,0 19 16,0-19-16,18 1 0,-18 0 16,0-1-16,-18-17 15,18-17 1,-17 17-16,-1 0 16,-17-18-1,17 0-15,1 18 0,-1 0 16,0 0-16,1 0 15</inkml:trace>
  <inkml:trace contextRef="#ctx0" brushRef="#br0" timeOffset="129703.4974">15363 7303 0,'18'0'15,"0"17"-15,35-17 16,-36 0-16,54 0 16,-36 0-16,18-17 15,-35 17-15,-18-18 16</inkml:trace>
  <inkml:trace contextRef="#ctx0" brushRef="#br0" timeOffset="129831.1639">15505 7444 0,'70'0'16,"-17"0"-1,-18-18-15,1 0 0,-19 18 16</inkml:trace>
  <inkml:trace contextRef="#ctx0" brushRef="#br0" timeOffset="130308.787">16387 6720 0,'-18'18'16,"18"17"-16,0 54 16,0-54-16,18 18 0,-18-18 15,35 53 1,18-17-16,-36-36 0,-17 0 16,18 1-1</inkml:trace>
  <inkml:trace contextRef="#ctx0" brushRef="#br0" timeOffset="130476.0533">16263 7303 0,'18'0'0,"35"0"16,0 0-16,70 0 16,-52-18-16,87-17 15,-69 17-15,34-17 16,-88 35-16,1 0 15</inkml:trace>
  <inkml:trace contextRef="#ctx0" brushRef="#br0" timeOffset="131077.7839">16528 7567 0,'0'18'16,"0"70"-16,0-18 15,0-52-15,0 35 16,0-71 15,0-17-15,17-18-16,1 18 15,17 0-15,-17 17 16,-1 18 0,1 0-16,-18 35 15,18-17-15,-18 35 16,17-36-16,-17 1 16,18 0-16,0-18 15,-1 0-15,19-18 16,-19 0-16,19-17 15,-19 18-15,36-1 16,-18 18-16,18 0 16,-17 0-16,16 53 15,-52-36-15,18 54 16,-18-53 0,0 17-16,0-17 15,-18-18 1</inkml:trace>
  <inkml:trace contextRef="#ctx0" brushRef="#br0" timeOffset="131716.2703">17868 7197 0,'-35'-18'16,"0"36"-16,-1 17 15,1 36 1,0 17-16,35-53 0,0 36 16,17-54-16,1 1 15,0-1-15,17-17 0,36-35 16,-54 0 0,36-53-16,-35 35 15,-1-53-15,-17 53 16,-17-53-16,-1 53 15,-35-35-15,36 53 16,-1 17 0,0 1-16,1 34 0,17 18 15,0 71 1,17 35-16,1-70 0,35 35 16,-18-53-16,18 0 15,-18-36-15,54 36 16,-54-35-16,-18-18 15</inkml:trace>
  <inkml:trace contextRef="#ctx0" brushRef="#br0" timeOffset="132038.0043">18292 6897 0,'52'0'16,"54"0"-16,-53 0 15,0 17 1,-18 1-16,-17 17 0,0 36 16,-18-36-16,-18 53 15,0-52-15,-17 52 16,35-53-16,0 18 15,0-35-15,35 35 16,-17-36-16,35 1 16,-35-18-1,-1 0-15,1 0 0,-36-18 16</inkml:trace>
  <inkml:trace contextRef="#ctx0" brushRef="#br0" timeOffset="132166.4104">18380 7338 0,'0'-18'16,"17"18"-16,19-17 16,-1 17-16,35-18 15,-34 0-15,34 1 16,-34-1-16,-19 0 16</inkml:trace>
  <inkml:trace contextRef="#ctx0" brushRef="#br0" timeOffset="132361.717">18785 6720 0,'0'-17'0,"18"17"15,17-18-15,18 1 16,-17 17-1,-19-18-15,1 18 16</inkml:trace>
  <inkml:trace contextRef="#ctx0" brushRef="#br0" timeOffset="132527.7332">18838 6720 0,'0'71'16,"18"0"-1,0-36-15,-1 18 16,1-36-16,0 1 0,-1-18 16,18 18-1,-35-36-15,18 0 16</inkml:trace>
  <inkml:trace contextRef="#ctx0" brushRef="#br0" timeOffset="132755.1509">19032 6720 0,'18'18'0,"0"0"15,-18-1-15,17 1 16,-17 0-16,0-1 16,0 1-16,0 0 0,0-1 15,0 1-15,0-1 16,18-17-16,0 0 15,34 0-15,1 0 16,-35-17-16,0-1 16</inkml:trace>
  <inkml:trace contextRef="#ctx0" brushRef="#br0" timeOffset="133184.8363">19279 6615 0,'18'-18'31,"0"18"-31,17 18 15,-17-18-15,-1 17 16,1-17 0,-18 36-1,0-19-15,17 1 0,-17 17 16,18 18-16,-18-18 16,18 18-16,-18-18 15,17 18 1,-17-35-16,0 0 15,0-1-15,-17-17 16,-1 0-16,0-17 16,1 17-1,-1-18-15,1 18 0,-1 0 16</inkml:trace>
  <inkml:trace contextRef="#ctx0" brushRef="#br0" timeOffset="134475.7999">19914 6879 0,'18'18'15,"-18"17"-15,0 71 16,0-53-16,0 0 0,0 17 15,-18 36-15,18-71 16,-17 36 0,17-53-16,0-36 31,-18-35-31,18 18 16,0-53-1,18 35-15,-1-53 16,1 53-16,17-53 15,-17 71-15,17-18 16,-17 53-16,-1 0 16,1 53-1,-18-18-15,18 71 16,-18-36-16,17-17 0,-17 18 16,36 35-16,-19-53 15,19 35-15,-36-53 16,17 0-16,1-17 0</inkml:trace>
  <inkml:trace contextRef="#ctx0" brushRef="#br0" timeOffset="134629.943">19985 7267 0,'18'0'15,"17"0"-15,-18 0 16,19 0-16,-19-17 16,1 17-16,17 0 0</inkml:trace>
  <inkml:trace contextRef="#ctx0" brushRef="#br0" timeOffset="134903.8074">20267 6685 0,'18'0'31,"17"0"-16,0-17-15,1-1 16,-19 18-16,18-18 16,-52 18 15</inkml:trace>
  <inkml:trace contextRef="#ctx0" brushRef="#br0" timeOffset="135070.1509">20338 6720 0,'0'53'16,"0"0"-1,0-17-15,0 16 16,0-34-16,0 17 16,17-17-16,1 0 15,0-18-15,17 0 16,-18 0-16,19-36 16,-19 19-1</inkml:trace>
  <inkml:trace contextRef="#ctx0" brushRef="#br0" timeOffset="135302.8983">20620 6738 0,'0'53'16,"0"-18"-16,0 18 15,18-35 1,-1 17-16</inkml:trace>
  <inkml:trace contextRef="#ctx0" brushRef="#br0" timeOffset="135638.7625">20708 6668 0,'18'0'0,"-1"-18"16,1 18-16,17 0 15,-17 0 1,0 0 0,-18 18-16,17-1 0,-17 18 15,0 1-15,0 34 16,18-34-16,-18 16 16,0-34-1,17 0-15,-17-1 16,-17-17 15,-1-17-15,18-1-16,-17 0 15</inkml:trace>
  <inkml:trace contextRef="#ctx0" brushRef="#br0" timeOffset="136277.3963">21026 6491 0,'17'0'47,"1"0"-47,-1 0 15,1 0-15,17-18 16,-17 18-16,35 0 15,-18-17-15,1 17 16,-1-18-16,-18 18 16,1 0-16,-36 0 15</inkml:trace>
  <inkml:trace contextRef="#ctx0" brushRef="#br0" timeOffset="136432.1477">21237 6491 0,'0'53'16,"0"0"-1,18 18 1,0-19-16,-18-16 0,17 17 16,1-36-1</inkml:trace>
  <inkml:trace contextRef="#ctx0" brushRef="#br0" timeOffset="137660.1051">13282 9119 0,'0'-17'16,"0"-1"-16,0 0 15,-18 1 1,1 17-16,-18 17 16,-1 19-16,-17 17 15,18 0-15,17-18 16,1 0-16,-1 0 0,18 1 16,0-1-1,18-17-15,35-18 16,17-18-16,-34-17 15,16-36 1,-34 18-16,0-53 16,-18 53-16,0 0 0,-18 1 0,-17-72 15,17 71 1,-35-35-16,18 70 16,17 1-16,1-1 0,-1 53 15,18-17-15,0 35 16,35 88-1,-17-53-15,53 36 16,-19-71-16,-16 0 0,17-18 16,35 35-16,-53-34 15,0-19-15,1 1 0,-1-18 16</inkml:trace>
  <inkml:trace contextRef="#ctx0" brushRef="#br0" timeOffset="138862.9087">13794 8767 0,'-18'-53'0,"18"35"15,0 36 1,0 70 0,18-18-16,17 71 15,-35-52-15,18-36 0,-1 17 16,18 36 0,-35-71-16,0-17 0,0 17 15,0-52 1,-17-36-1,17 17-15,17-17 16,19 36-16,-19-1 16,54 18-16,-36 18 15,0-18-15,-17 17 16,17 19-16,-35-19 0,18 36 16,-36-35-16,-17 0 15,17-1-15,-52-17 16,52 0-16,-17-17 15,17-1-15,1 0 0,17-17 16,0 0-16</inkml:trace>
  <inkml:trace contextRef="#ctx0" brushRef="#br0" timeOffset="139051.2693">14182 8643 0,'17'-18'0,"1"18"0,17-17 15,18-1-15,18 1 16,-36 17 0,-17 0-16</inkml:trace>
  <inkml:trace contextRef="#ctx0" brushRef="#br0" timeOffset="139207.4791">14323 8661 0,'17'70'15,"-17"-34"-15,18-1 0,0 35 16,-1-34 0,1-1-1,17 0 1,-17-35-16</inkml:trace>
  <inkml:trace contextRef="#ctx0" brushRef="#br0" timeOffset="139468.6676">14587 8678 0,'18'18'15,"-18"0"-15,18-1 16,-1 1-16,-17 0 0,18-1 16,-18 1-16,-18-1 0,18 1 15,-17 0 1,17-1-16,0 1 16,17-18-16,1 18 15,17-18-15,-17-18 16,17 0-16,-17 18 15</inkml:trace>
  <inkml:trace contextRef="#ctx0" brushRef="#br0" timeOffset="140020.037">14870 8573 0,'17'-18'32,"1"18"-32,17 0 15,-17 0-15,35 0 16,-18 0-16,-17 0 0,-1 0 16,19 18-1,-19-18-15,1 0 0,-18 17 16,0 1-16,0 35 15,0-18-15,0 18 16,0 0-16,0 17 16,0-34-16,17 17 15,-17-36-15,0 18 16,-17-35 15,-18-17-15,-1-1-1,1 1-15,17 17 0,1-18 16,-1 18-16,18 18 16,18-1-1</inkml:trace>
  <inkml:trace contextRef="#ctx0" brushRef="#br0" timeOffset="140597.954">15381 9066 0,'35'0'16,"1"18"0,17-18-1,0 18-15,-18-18 16,-18 17-16</inkml:trace>
  <inkml:trace contextRef="#ctx0" brushRef="#br0" timeOffset="140730.2244">15469 9208 0,'36'17'15,"-19"-17"-15,1 0 16,17 0-16,-17 0 15,-1 0 1</inkml:trace>
  <inkml:trace contextRef="#ctx0" brushRef="#br0" timeOffset="141197.4504">16281 8537 0,'17'0'16,"-17"18"-16,0 17 0,18 53 15,-18 18 1,18 18 0,-1-89-16,1 18 0,0 17 15,-1-34-15,-17-19 16</inkml:trace>
  <inkml:trace contextRef="#ctx0" brushRef="#br0" timeOffset="141370.3075">16157 9155 0,'18'0'16,"0"0"0,17 17-16,18-17 15,0 0-15,0 0 0,17-17 0,1 17 16,-1-18-16,1 0 15,17 18-15,-53 0 16,-17 0-16,0 0 0,-36 18 16</inkml:trace>
  <inkml:trace contextRef="#ctx0" brushRef="#br0" timeOffset="141822.0672">16422 9472 0,'0'53'16,"0"0"-1,-18-18 1,18-17 0,0-36-16,18-17 15,-1 0-15,19-18 16,-19 17-16,1 19 0,-18-1 15,18 1-15,-18-1 16,17 18-16,1 0 0,-18 18 16,0 34-1,0 1-15,0-35 16,0 0-16,0-1 16,18-17-1,-1-35 1,1 17-16,35-17 15,-36 17-15,19 1 16,-19 17-16,1 17 16,-18 1-16,18 35 15,-1-35-15,1 17 16,-18-17-16,18-1 0,-1 1 31,-17-36-15</inkml:trace>
  <inkml:trace contextRef="#ctx0" brushRef="#br0" timeOffset="142427.471">17374 9137 0,'0'88'15,"-17"0"1,17-17 0,0-53-16,17-18 15,1-53 1,0 17-16,-1-34 16,-17 17-16,36-18 15,-19 36-15,1 0 16,-1 35-16,1-18 15,-18 36-15,0 52 16,0-34-16,0 17 16,0-18-16,0 18 15,0 17-15,0-34 16,18 16-16,-1-52 16,-17 18-16</inkml:trace>
  <inkml:trace contextRef="#ctx0" brushRef="#br0" timeOffset="142883.6956">17745 9296 0,'17'88'16,"-17"18"-1,0-36 1,36 89-16,-19-106 16,1 0-1,0-35-15,-18-36 16,-18-53-1,18 36-15,-18-71 16,1 53-16,17-70 16,-18 52-16,36-70 15,-18 88-15,35 0 16,0 36-16,0 34 16,-17 1-16,-18 53 15,0-36-15,-18 35 16,18-52-16,-35 35 15,18-35 1,-19-1-16</inkml:trace>
  <inkml:trace contextRef="#ctx0" brushRef="#br0" timeOffset="143016.49">18150 9349 0,'-17'0'16,"-1"0"0</inkml:trace>
  <inkml:trace contextRef="#ctx0" brushRef="#br0" timeOffset="144896.8289">18538 9031 0,'0'-53'15,"-17"0"1,17 36-16,-53 17 15,35 0-15,-35 35 16,36 0-16,-1 0 16,0-17-16,18 17 0,0 1 15,36 34-15,-19-52 16,36 35-16,-17-36 16,16 19-1,-34-19-15,0-17 0,-18 18 16,0 0-1,-18-18-15,-52 17 16,52-17-16,-53 18 16,36-18-1,17 0-15</inkml:trace>
  <inkml:trace contextRef="#ctx0" brushRef="#br0" timeOffset="145252.4521">18733 9102 0,'-18'0'0,"18"35"16,0-17-16,0 52 16,0-35-16,18 18 15,-1-17 1,18-1-16,1-35 15,-1 0-15,-17 0 16,17-35-16,-35-1 16,18-17-1,-18 18-15,-18-18 16,18 36-16,0-1 16,-18 0-16,18 1 0,-17 17 15,17 35-15,0-17 16,0 35-16,17-18 15,1-18-15,17 36 16,-17-35-16,35 0 16</inkml:trace>
  <inkml:trace contextRef="#ctx0" brushRef="#br0" timeOffset="145680.2826">19068 9172 0,'0'71'16,"0"-18"0,0-36-1,17 1 1,-17-36 0,0-17-16,0 17 15,0 1-15,0-18 0,0 17 16,0 0-16,18 1 15,0 34 1,-18 1-16,17 17 16,-17-17-16,0-1 15,18 1-15,-18 0 16,17-18 0,1 0-1,0-36-15,-1 19 16,1-1-16,0 18 0,-1-17 15,19-1 1,-19 18-16,1 18 0,0-1 16,-18 36-1,17-18-15,-17 18 16,18-35-16,-18 17 16,17-35-16</inkml:trace>
  <inkml:trace contextRef="#ctx0" brushRef="#br0" timeOffset="150147.0075">19791 8537 0,'-35'18'16,"17"35"-16,0 0 15,1 17-15,-1 1 16,0 17-16,18 0 0,-17 71 15,17-36 1,17-70-16,19 0 0,34 18 16,1-36-1,-18-35-15</inkml:trace>
  <inkml:trace contextRef="#ctx0" brushRef="#br0" timeOffset="150535.1611">20055 9137 0,'-70'35'0,"17"36"16,35 35 0,54-53-1,34-36 1,-35-17-16,54-35 15,-54 17-15,35-52 16,-52 34-16,0-52 16,-18 35-16,-18-53 15,0 36-15,-17-54 16,0 72-16,0-19 16,-1 71-16,19 18 15,17 70 1,0-35-16,0 17 15,35 54-15,-17-54 0,17-17 16,0 0-16,53 35 16,-35-52-16,18-1 15,-36-35 1,0 0-16</inkml:trace>
  <inkml:trace contextRef="#ctx0" brushRef="#br0" timeOffset="150852.3708">20532 8784 0,'53'0'16,"-36"0"-16,54 0 15,-36 18-15,36-1 16,-36 1-16,-17 35 15,-18-18-15,-36 36 16,19-18 0,-36 35-16,17-35 15,19 17 1,17-34-16,35 17 0,-17-36 16,52 19-1,-34-36-15,16 17 16,-16-17-16,-19-17 15,-17-1-15,0 0 0</inkml:trace>
  <inkml:trace contextRef="#ctx0" brushRef="#br0" timeOffset="150976.1602">20655 9225 0,'53'0'0,"18"-17"16,-1-1-1,-52 0-15</inkml:trace>
  <inkml:trace contextRef="#ctx0" brushRef="#br0" timeOffset="151213.8206">21026 8537 0,'17'0'16,"36"0"-16,0 0 16,-18-17-16,18 17 15,-35-18-15,0 18 16</inkml:trace>
  <inkml:trace contextRef="#ctx0" brushRef="#br0" timeOffset="151391.5039">21096 8590 0,'18'53'15,"-18"-18"-15,17-17 16,-17 17-16,18 1 15,0-1-15,-18-18 0,35 19 16,-17-36-16,17 17 16,-17-34-1</inkml:trace>
  <inkml:trace contextRef="#ctx0" brushRef="#br0" timeOffset="151625.9788">21325 8590 0,'36'0'16,"-19"0"-16,19 35 15,-19-35 1,-17 18-16,0 35 16,-17-18-16,-1-17 15,0 17-15,18-17 16,0-1-16,18-17 0,17 0 15,-17 0-15,0 0 16,17 0-16,-18-17 16,1 17-16</inkml:trace>
  <inkml:trace contextRef="#ctx0" brushRef="#br0" timeOffset="151999.0533">21572 8484 0,'36'18'16,"-19"-18"-16,36 18 16,-35-18-1,35 17-15,-36-17 16,1 18-1,-18 0-15,0-1 0,0 36 16,0 18 0,0-54-16,18 19 15,-18-19-15,0 18 16,17-17-16,-17 0 0,0-1 16,0-34-1,-35 17 1,35-18-16,-18 18 0,-17-18 15,17 18 1,1 18-16,-1 0 16</inkml:trace>
  <inkml:trace contextRef="#ctx0" brushRef="#br0" timeOffset="152405.4951">22102 9331 0,'0'35'0,"17"-17"16,-17 0-16,-17 17 15,-1 18 1,0-36-16,-17 1 0,17 0 16,-17-1-16,17-17 15,-34 18-15,34-18 16</inkml:trace>
  <inkml:trace contextRef="#ctx0" brushRef="#br0" timeOffset="153493.7036">22719 9102 0,'-18'-36'16,"1"19"-16,-1-1 15,-17 0-15,-1 18 16,1 18-16,0 17 16,0 18-16,17-17 15,18-1-15,0 0 16,18 0-16,35 18 16,-36-53-16,54 18 15,-36-18-15,18-18 16,-35 1-16,-1-19 15,-17 1-15,-17-18 16,-1 36-16,-17-19 16,17 19-16,0 17 15,18 17-15,0 19 16,18-19-16,35 19 16,-18-19-16,36 18 15,-36-35-15,0 0 16,-17 0-1,-36-35 1,1 18-16,-1-19 16,18 19-1,18 17 1,17 17 0,0 1-16,36 0 15,-18-1-15,17 1 16,-34-1-16,34-17 15,-52 0-15,-36-17 32,0-1-32,1 1 15,-1-1-15,1-17 16,17 17-16,-18 0 0,0 18 16,1 0-1,-1 18-15,-17 35 16,17-18-16,18-17 15,-18 35-15,18-36 16,18 1-16,0-18 16</inkml:trace>
  <inkml:trace contextRef="#ctx0" brushRef="#br0" timeOffset="153640.9523">23336 9208 0,'0'52'16,"36"1"-16,-36-17 16,35-1-16,-18-35 15</inkml:trace>
  <inkml:trace contextRef="#ctx0" brushRef="#br0" timeOffset="153804.6318">23354 8978 0,'-18'-17'15,"18"-1"-15,0 36 16,36 17 0,-19-18-16</inkml:trace>
  <inkml:trace contextRef="#ctx0" brushRef="#br0" timeOffset="154032.8186">23566 9102 0,'-18'17'15,"18"19"1,-18-19-16,36 19 16,0-19-16,17 18 15,-18-17-15,19 0 16,-36-1-16,17 1 15,-34-18 1,-19 18-16,1-18 16,-18 0-1,18 0-15,0 0 16,35-18-16</inkml:trace>
  <inkml:trace contextRef="#ctx0" brushRef="#br0" timeOffset="154194.6026">23813 9119 0,'88'-17'16,"-18"17"0,-34 0-16,-1 0 0,-18 0 15</inkml:trace>
  <inkml:trace contextRef="#ctx0" brushRef="#br0" timeOffset="154328.4489">23813 9260 0,'17'18'16,"1"-18"-16,-1 0 16,54 0-16,-53 0 15,52-18-15,-52 18 16</inkml:trace>
  <inkml:trace contextRef="#ctx0" brushRef="#br0" timeOffset="154784.6539">24483 8625 0,'0'71'16,"0"52"-1,17-52-15,19 52 16,-19-70-16,1 0 16,17 0-16,18 18 15,-35-36-15,-1-17 0,1-1 16</inkml:trace>
  <inkml:trace contextRef="#ctx0" brushRef="#br0" timeOffset="155334.4203">25224 9349 0,'-18'35'16,"18"-17"-16,-35 17 16,35 0-16,-36-17 15,36-1-15,-35 1 16,0-18-16</inkml:trace>
  <inkml:trace contextRef="#ctx0" brushRef="#br0" timeOffset="156491.2664">25735 8467 0,'0'35'15,"0"0"-15,0 36 16,0-1-16,18 19 16,-18-1-16,17 70 0,1-69 15,0 34-15,-18-70 16,17 0-16,1-35 15,0-18 1,-1 0-16</inkml:trace>
  <inkml:trace contextRef="#ctx0" brushRef="#br0" timeOffset="156680.2724">25929 8996 0,'-53'17'15,"0"1"1,18 0-16,35-1 0,0 1 16,35 35-1,36-18 1,17 1-16,-53-19 16,36 1-1</inkml:trace>
  <inkml:trace contextRef="#ctx0" brushRef="#br0" timeOffset="156993.2596">26106 9172 0,'17'18'16,"1"-18"-1,-1 0-15,36 0 16,-35-18-16,35-17 15,-53 17-15,18 1 0,-18-1 16,0 0-16,-18-17 16,0 17-16,-17 18 15,17 0-15,-17 0 0,0 18 16,0 17-16,35-17 16,-18 35-16,36-18 15,34 1-15,-16-19 16,52 18-1,-35-35-15,-18 0 0,0 0 16,1 0-16,-19 0 16</inkml:trace>
  <inkml:trace contextRef="#ctx0" brushRef="#br0" timeOffset="157364.532">26441 9225 0,'35'0'16,"-17"0"0,35-17-16,-36-1 15,18-17-15,-35 17 16,0 0-1,-17 1-15,-18-1 16,17 0-16,-35 18 16,35 0-16,-17 18 15,17-18-15,18 53 16,18-35-16,17 35 16,1-36-16,34 18 15,-35-17-15,36 0 16,-53-18-16,-1 0 15,1 0-15,-18-18 16,0 0-16</inkml:trace>
  <inkml:trace contextRef="#ctx0" brushRef="#br0" timeOffset="157681.5209">26688 9243 0,'0'35'16,"0"0"-16,17 71 15,19 0-15,-19-53 0,18 17 16,-35-52-1,18 17-15,-18-52 16,-18-36 0,18 18-16,-35-54 15,35 36-15,-17-52 16,17 52-16,0-53 16,17 71-16,18-36 15,1 53-15,17 18 16,-36 18-16,1 35 15,-18-35-15,0 17 16,-18 0-16,1-17 0,-1-1 16,-17 1-1,17 0-15,0-18 0,1 0 16,34 0 0</inkml:trace>
  <inkml:trace contextRef="#ctx0" brushRef="#br0" timeOffset="158259.3843">27129 9137 0,'-18'0'0,"-17"53"15,17-35-15,18 52 16,0-52-16,18 35 15,-1-36-15,36 1 16,-17-18-16,-1-18 16,-18 1-16,19-19 15,-19 1-15,19-35 16,-36 17-16,0 0 16,0 0-16,-36-53 15,19 53-15,-19-70 16,19 87-16,-36-17 15,35 53-15,1 18 0,-1 0 16,18 35-16,0 52 16,0-52-16,35 71 15,1-71-15,16 53 16,-16-71-16,34 35 16,-34-52-16,-1-18 15,-35-18 1,17 1-16,-17-1 0,0 0 15,-17-34 1,17 16-16,-18 19 16,36 17-1,-1 17-15,1 1 16,17 17 0,-17-17-16,17 17 0,-17-35 15,-18-18 1,-18-17-1,1-18 1,-1 36-16,-17-36 16,35 17-16,0 19 15</inkml:trace>
  <inkml:trace contextRef="#ctx0" brushRef="#br0" timeOffset="158622.4717">27640 9313 0,'0'-17'16,"0"-1"-1,0 0-15,0 1 16,18-1 0,-1 1-16,19 17 0,-36-18 15,17 18 1,-17 18-1,0-1 1,0 1 0,18-18-1,0 17 1,-1-17-16,1 0 16,0 0-16,-18 18 31,17-18-31,-17 18 15,18-1 1,-18 1-16,17-18 16</inkml:trace>
  <inkml:trace contextRef="#ctx0" brushRef="#br0" timeOffset="158905.1633">28063 9172 0,'-17'0'0,"-1"18"16,18 0-16,-17 17 16,34 0-16,1 0 15,-18-17-15,35 17 16,-17-17-1,-36-18 17,0 0-32,-17 18 15,18-18-15,-1 0 16</inkml:trace>
  <inkml:trace contextRef="#ctx0" brushRef="#br0" timeOffset="159116.4418">28363 9049 0,'53'-18'15,"-17"18"-15,16 0 16,-34 0-16</inkml:trace>
  <inkml:trace contextRef="#ctx0" brushRef="#br0" timeOffset="159244.115">28434 9155 0,'0'35'16,"18"-35"-16,34 0 15,-34 0 1,35 0-16,-35-18 0,17 1 16</inkml:trace>
  <inkml:trace contextRef="#ctx0" brushRef="#br0" timeOffset="159478.6662">28769 8696 0,'53'0'16,"53"0"0,-53 0-16,88 0 15,-88 0-15,17 0 0,-34 0 16,-1-18-16,-18 18 15,-34 0-15</inkml:trace>
  <inkml:trace contextRef="#ctx0" brushRef="#br0" timeOffset="159627.7369">29069 8855 0,'0'88'15,"18"-35"-15,-18 35 16,17-53-1,1 36-15,-18-53 0,0-1 16,0 1-16,17-1 16</inkml:trace>
  <inkml:trace contextRef="#ctx0" brushRef="#br0" timeOffset="160340.566">29298 9172 0,'-17'0'16,"17"-17"-1,0-1 1,0 0-16,0 1 0,0-1 16,17 0-16,-17-17 15,18 17-15,-18 1 0,17 17 16,1 0-16,17-18 15,-17 36 1,17-18 0,-17 0-1,-18 17 1,0 1 0,0 0-1,0-1-15,0 19 16,0-19-16,0 19 15,0-19-15,-18-17 16,18 18 0,18-18-16,0 0 15,-1 0-15,1-35 16,0 35-16,-1-18 16,-17 0-16,0 1 15,0-1 1,0 36 15,0-1-15,35 1-1,-35 0-15,18-18 16,0 0-16,17 0 16,-17 0-16,-1 0 15,1-18-15,-18 0 16,0 1-16,-18-1 31,1 0-31,-1 18 0,0 18 16,1 0-16,34 35 15,1-18-15,53 0 16,-19 0-16,37-17 16,-54-18-16,35 0 15,-52 0-15,0-18 16,-1 1-16</inkml:trace>
  <inkml:trace contextRef="#ctx0" brushRef="#br0" timeOffset="160729.2539">29951 8502 0,'35'-35'16,"-35"17"-16,18 0 0,-1 18 15,19 18-15,-1 0 0,0 17 16,1 18-16,16 0 16,1 35-16,36 53 0,-37-53 15,1 0-15,0 71 16,-53-88-16,-17 52 16,-1-70-16,-70 18 15,53-36-15,-18-17 16,-53 17-16,53-17 15,18-18-15,-1 17 16</inkml:trace>
  <inkml:trace contextRef="#ctx0" brushRef="#br1" timeOffset="169404.0648">25682 9719 0,'0'-18'0,"18"18"16,0 0-1,-1 0 1,-17-17 0,18 17 109,-1 0-110,1 0 17,0 0-17,-1 0 1,1 0-1,0 0 1,-1 0-16,1 0 16,0 17-1,-1-17-15,1 0 16,-1 0-16,19 0 16,-19 0-16,1 0 15,0 0-15,-1 0 0,36-17 16,-35 17-1,-1 0-15,1 0 16,35 0-16,-35 0 16,35 0-16,-36 0 15,36 0-15,-18 0 16,18 0 0,-35 0-16,35 0 15,-18 17-15,18-17 16,-18 0-16,36 0 15,-18 0-15,35 0 16,-53 0-16,71 0 16,-53 0-16,53 0 15,-53 0-15,53 18 16,-53-18-16,52 0 16,-52 0-16,71 0 15,-71 0-15,53 18 16,-36-18-1,71 0-15,18 0 16,35 0 0,18 0-1,-107 0-15,90 0 16,-19 0-16,-17 17 16,35 1-1,-53 0 1,-88-18-16,0 0 0,0 17 15,-18-17-15,18 0 0,17-17 16,-52 17-16,35-18 16,-53 0-1,-18 1 1</inkml:trace>
  <inkml:trace contextRef="#ctx0" brushRef="#br1" timeOffset="170989.2699">17410 9772 0,'17'0'62,"19"0"-46,-19 0-16,1-18 15,17 18-15,53 0 16,-35 0-16,88 0 16,-53 0-16,1-17 15,-1 17-15,35 0 0,-17 0 0,141 0 16,-123 0-16,105-18 16,-123 18-1,0 0-15,35-18 16,-71 18-1,-34 0-15,16 0 0</inkml:trace>
  <inkml:trace contextRef="#ctx0" brushRef="#br1" timeOffset="178320.0201">22595 9772 0,'-17'0'0,"34"0"47,1 0-47,17 0 16,-17-18-16,70 18 15,-17 0-15,-1 0 16,18 0-16,18 0 0,124-17 16,-107 17-16,142 0 15,-124 0-15,-18 0 16,-17 17-16,-18-17 0,53 18 16,-105 0-1,34-1-15</inkml:trace>
  <inkml:trace contextRef="#ctx0" brushRef="#br1" timeOffset="182107.2197">26970 8290 0,'0'0'0,"18"0"0,-36 0 62,0 0-46,18-17 46,36-36-46,-36 35-16,17-17 15,18-36 1,-17 18-16,0 0 0,-1 1 16,19-1-16,-19 0 0,1-18 15,0 18-15,-1 0 0,-17 18 16,35-36-16,-17 36 16,-18 18-16,18-1 15,-18 0-15,0 36 16,-18 17-1</inkml:trace>
  <inkml:trace contextRef="#ctx0" brushRef="#br1" timeOffset="182517.8049">26776 8079 0,'0'17'0,"17"1"16,-17 0-1,0-1-15,0 54 16,0-36-16,0 18 16,18-18-16,17-17 15,-17-1-15,35-17 16,-35 0-16,35-17 15,-36 17-15,36-18 16,-35 18-16,17-17 16</inkml:trace>
  <inkml:trace contextRef="#ctx0" brushRef="#br1" timeOffset="186499.1508">27869 6279 0,'-17'-17'0,"-1"17"16,-35 35-16,36-17 15,-1 17-15,0 0 0,-17 53 16,17-35-16,18 36 16,0-36-16,36 35 15,-1-53 1,18 18-16,-18-35 15,36 17 1,-54-18-16,19 1 0</inkml:trace>
  <inkml:trace contextRef="#ctx0" brushRef="#br1" timeOffset="190859.7935">28169 6526 0,'0'0'0,"0"18"31,0 17-31,0 18 16,0-17-16,0 34 16,0-35-1,-17 18-15,17-35 16,-18 0 0,18-36-1,35-53-15,-17 36 16,17-35-1,1 17-15,-19 17 0,1 19 16,17-36-16,-17 35 16,-1 18-16,19 0 15,-36 18-15,0-1 16,17 19-16,-17-19 0,0 54 16,0-53-16,-17 34 15,17-16-15,0-19 16,0 19-16,0-1 15,0-17-15</inkml:trace>
  <inkml:trace contextRef="#ctx0" brushRef="#br1" timeOffset="192589.3095">28716 6773 0,'18'0'0,"-1"0"31,1 18-15,-18 0-1,0-1-15,0 1 16,0 0-16,-35 17 16,17-18-16,0 1 15,-34 0 1,16-1-16</inkml:trace>
  <inkml:trace contextRef="#ctx0" brushRef="#br1" timeOffset="193272.9563">29016 6156 0,'0'-18'16,"0"36"-16,18-18 15,-18 18 1,35 17-16,-17-17 16,17 34-16,-18-16 15,1-1-15,-18 0 0,18 18 16,-1 0-16,-17 0 0,18 0 15,-18 53 1,0-53-16,-18-18 0,1 36 16,-1-36-16,-17 35 15,0-34-15</inkml:trace>
  <inkml:trace contextRef="#ctx0" brushRef="#br1" timeOffset="218536.3764">28046 7391 0,'0'-18'16,"-18"18"15,1 18-15,-1-1-16,-17 54 16,17-18-16,-17 53 15,35-53-15,-18 70 16,18-88-1,18 71-15,-1-71 16,72 18-16,-54-17 16,35-19-16,-34 1 15,17-18 1,-36 0-16</inkml:trace>
  <inkml:trace contextRef="#ctx0" brushRef="#br1" timeOffset="229749.2721">28628 7549 0,'18'0'16,"-18"18"-16,0 0 31,0 17-31,0 18 15,0-18-15,0 0 16,0 1-16,0 52 16,0-53-16,0 1 15,0-19-15,0 1 16,-18-18-16,18-18 16,-18-17-1,18 0-15,18-1 16,0-34-16,-1 34 15,18-52-15,1 53 16,-1-18 0,0 53-16,1-18 15,-36 36-15,17-18 0,1 53 16,-18 35 0,18-53-16,-18 1 0,0 17 15,0-18 1,17-17-16,-17 35 15,0-36-15,0 1 0,18-1 16,-1-17 0</inkml:trace>
  <inkml:trace contextRef="#ctx0" brushRef="#br1" timeOffset="230479.0387">29492 7938 0,'0'-18'16,"18"18"-16,0 0 31,-1 35-31,1-35 16,-18 53 0,-18-35-16,18-1 0,-17 1 15,-1 0-15,0 17 0,-17 0 16,17-35-16,1 18 15</inkml:trace>
  <inkml:trace contextRef="#ctx0" brushRef="#br1" timeOffset="231256.5974">30215 7461 0,'0'-17'0,"0"34"15,18 1-15,-18 17 16,0 36 0,0-36-16,18 18 0,-18-18 15,0 36-15,0-36 16,0 0-16,17 1 15,-17-19-15,0 1 0,0 0 0,18-1 16</inkml:trace>
  <inkml:trace contextRef="#ctx0" brushRef="#br1" timeOffset="231734.3763">30568 7197 0,'18'0'15,"-1"0"-15,1 35 16,17-17-16,1 35 0,17 35 16,-18-18-16,0 54 15,-17-71-15,17 70 16,-35-70-16,-18 71 16,1-72-16,-18 19 15,-1-18-15,-34 0 16,52-18-16,-53 0 15,36-17-15</inkml:trace>
  <inkml:trace contextRef="#ctx0" brushRef="#br1" timeOffset="243464.8654">29034 7232 0,'17'0'78,"1"0"-62,0-18-1,-1 18-15,1 0 16,-1 0 0,1-17-16,0 17 15,-36 0 1</inkml:trace>
  <inkml:trace contextRef="#ctx0" brushRef="#br1" timeOffset="243752.3508">29016 7250 0,'0'17'16,"0"1"-1,0 0-15,0-1 16,0 1-16,0 17 16,0 0-16,18 1 15,-1-36-15,1 17 16,0-17-16,-1 0 15,1 0-15,-1 0 16,1 0 0,-18-17-16</inkml:trace>
  <inkml:trace contextRef="#ctx0" brushRef="#br1" timeOffset="244062.8115">29245 7285 0,'18'0'15,"17"18"1,-35 17-1,0-18 1,-17 19-16,-1-1 16,18-17-16,0-1 15,18 1 1,-1-18-16,1 0 16,-1 0-16,1 0 15,0 0-15</inkml:trace>
  <inkml:trace contextRef="#ctx0" brushRef="#br1" timeOffset="244642.287">29422 7161 0,'17'0'32,"1"0"-1,-18 18-16,18-18-15,-1 0 16,1 0-16,0 0 16,-1 0-1,1 0 1,-1 0 15,-17 18-31,0-1 16,0 1-1,0 0-15,0 17 16,0-17-16,18-1 0,-18 36 16,0-35-16,18 17 15,-18 0-15,0-17 16,17 0-16,-17-1 16,0 1-1,-17-18 1,17 17-1,-18-17-15,0 0 16,1 0-16,-1 0 16,-17 0-1,17 0-15</inkml:trace>
  <inkml:trace contextRef="#ctx0" brushRef="#br1" timeOffset="245520.9037">28434 5997 0,'18'0'31,"17"0"-31,-18-17 15,1 17-15,17 0 16,-17 0-16,-18-18 0,18 18 16</inkml:trace>
  <inkml:trace contextRef="#ctx0" brushRef="#br1" timeOffset="245720.6987">28434 6068 0,'0'53'16,"0"0"-1,0-18-15,0 0 16,0-17-16,0-1 16,18 1-1,17-18 1,-18 0-16,19-18 15</inkml:trace>
  <inkml:trace contextRef="#ctx0" brushRef="#br1" timeOffset="246154.2509">28593 6068 0,'0'17'16,"17"-17"0,-17 18-16,18 0 15,0-18-15,-18 17 16,0 1 0,0 0-1,-18-18-15,18 17 16,-18-17-16,18 36 15,0-19-15,0 1 16,18-18 15</inkml:trace>
  <inkml:trace contextRef="#ctx0" brushRef="#br1" timeOffset="246516.343">28734 5962 0,'17'-18'15,"1"18"1,0 0-1,-1 18 1,-17 0 0,0 17-1,0-17-15,0-1 0,0 54 16,18-54-16,0 36 16,-18-17-16,17-1 15,-17-18 1,0 1-16,-17-18 15,-1 0 1,0 0 0,-17 0-16</inkml:trace>
  <inkml:trace contextRef="#ctx0" brushRef="#br0" timeOffset="285678.8843">13212 11518 0,'0'0'0,"-36"0"0,-17 0 16,36 18-16,-19-1 16,1 1-16,0 0 0,17 17 15,-17 36-15,17-36 16,18 0-16,0 0 0,18 18 16,17-35-16,36 0 15,-36-36 1,53-17-16,-52-1 15,34-105 1,-52 88-16,-1-70 16,-34 70-16,-19-106 15,19 71-15,-1-18 16,-52-53-16,52 107 16,-17 16-16,17 19 0,0-1 15,18 53 1,0 71-1,18-18-15,17 89 16,1-89-16,-19 0 0,19-17 16,34 34-16,1-34 15,-36-36-15,0-17 16,18 17 0,-35-17-16</inkml:trace>
  <inkml:trace contextRef="#ctx0" brushRef="#br0" timeOffset="286156.7476">13441 10989 0,'0'-18'0,"-18"1"15,36 17-15,35 0 16,0-18-16,17 18 15,-17 18-15,71 17 16,-89-17-16,35 35 16,-34-18-16,-1 18 15,-35-18-15,-18-17 0,-17 70 16,-18 0 0,18-53-16,17 18 0,1 35 15,17-52 1,17-19-16,1 19 0,17-1 15,0-17-15,36-1 16,-36-17-16,1 0 0,-1 0 16,18 0-16,-53-17 15,17 17-15,-17-18 0,-17 0 16</inkml:trace>
  <inkml:trace contextRef="#ctx0" brushRef="#br0" timeOffset="286328.2226">13670 11412 0,'18'-17'15,"17"17"-15,-17 0 16,35 0 0,0 0-16,-18 0 0,53 0 15,-53 0-15,36 0 16</inkml:trace>
  <inkml:trace contextRef="#ctx0" brushRef="#br0" timeOffset="288175.1684">14270 10636 0,'18'0'15,"-1"0"-15,36 0 16,-35 0-16,-1-17 16,1 17-16,0 0 15,-36 0 17,0 0-32</inkml:trace>
  <inkml:trace contextRef="#ctx0" brushRef="#br0" timeOffset="288331.5232">14305 10689 0,'0'53'0,"0"0"16,0 18-1,0-36-15,18 0 0,-1 0 16,1-17-16,0 0 0,-1-1 16,1 1-16,17-18 15,-17-18 1,0 1-16</inkml:trace>
  <inkml:trace contextRef="#ctx0" brushRef="#br0" timeOffset="288508.814">14605 10777 0,'0'53'16,"-18"0"-1,18-18-15,18-17 16,0 0 0,-1-1-16,1-17 0,0-17 15</inkml:trace>
  <inkml:trace contextRef="#ctx0" brushRef="#br0" timeOffset="288792.6192">14728 10672 0,'18'-18'16,"0"18"-16,-1 0 0,19-18 15,-19 18 1,19 36-16,-36-19 16,35 54-16,-35-36 15,18 53-15,-1-35 16,-17 18-16,18-36 15,-18 0 1,17-17-16,-34-18 16,17-18-1,-35-17 1,17 17 0</inkml:trace>
  <inkml:trace contextRef="#ctx0" brushRef="#br0" timeOffset="289321.3315">15363 11148 0,'18'0'15,"17"0"-15,-17 0 16,17 0-16,1-18 16,17 1-16,-18 17 15,-18-18-15</inkml:trace>
  <inkml:trace contextRef="#ctx0" brushRef="#br0" timeOffset="289487.161">15434 11324 0,'35'18'15,"1"-18"-15,-19 0 16,54-18-16,-54 18 15,36 0 1</inkml:trace>
  <inkml:trace contextRef="#ctx0" brushRef="#br0" timeOffset="290579.3896">16457 10918 0,'-18'18'15,"1"0"-15,17 88 16,0-53-16,0 105 16,17-70-16,-17 71 15,18-88-15,17 52 16,-17-87-16,35 16 15,-18-34-15,18-18 16,-18-18 0,1-17-16,-19 0 0,1 0 15,0-36-15,-1 53 16,-17 1-16,18 17 16,0 35-1,-1 0-15,18 18 16,-17-17-16,35 16 15,-18-34-15,1-18 0,16 0 16,-16 0-16,-19-18 16,1-52-16,-18 35 15,0-18-15,-18 0 16,-17-35-16,0-18 16,17 53-16,18 0 15,0 18-15,0-1 16</inkml:trace>
  <inkml:trace contextRef="#ctx0" brushRef="#br0" timeOffset="290772.3822">17286 10760 0,'18'0'16,"35"0"0,-18 0-16,18-18 15,-35 18-15</inkml:trace>
  <inkml:trace contextRef="#ctx0" brushRef="#br0" timeOffset="290955.8586">17357 10954 0,'0'70'15,"17"-17"1,1-35-16,-18 0 0,18-1 0,-1-17 16,1 0-16,17 18 15,-17-18-15,-1-18 16,1 1-16</inkml:trace>
  <inkml:trace contextRef="#ctx0" brushRef="#br0" timeOffset="291261.6357">17604 10866 0,'35'0'16,"-17"0"-16,17 0 15,-35 17 1,35 18-16,-35-17 16,0 17-16,0-17 15,0 0-15,-18-1 16,18 1 0,-17-18-16,17 18 31,17-18-31,1 0 15,0 17 1,-1-17-16,19 0 16,-19 0-16</inkml:trace>
  <inkml:trace contextRef="#ctx0" brushRef="#br0" timeOffset="291668.1405">17851 10760 0,'17'0'16,"18"0"-1,1 0 1,-1 0-1,-17 0-15,-1 0 16,1 17-16,0 1 0,-18 17 16,17-17-1,-17 0-15,0 17 0,0-18 16,18 19-16,0 17 16,-18-18-16,17-17 0,-17 17 15,18 0-15,-18-17 16,0-1-16,0 1 15,-18-18-15,1 0 16,-1 0-16,0 0 16,1 0-16,-1-18 0,18 1 15,-18-1 1,36 18-16,-18-17 16</inkml:trace>
  <inkml:trace contextRef="#ctx0" brushRef="#br0" timeOffset="291964.4246">18292 10672 0,'17'0'16,"1"0"-1,17 0 1,0 0-16,-17 0 0,35 0 16,0-18-16,-18 18 15,-17 0-15,-36 0 16</inkml:trace>
  <inkml:trace contextRef="#ctx0" brushRef="#br0" timeOffset="292130.7454">18486 10724 0,'17'36'15,"-17"17"1,18-18-16,-18-17 15,17 34 1,-17-34-16,0 0 0,0-1 16</inkml:trace>
  <inkml:trace contextRef="#ctx0" brushRef="#br0" timeOffset="293396.475">19473 11430 0,'0'-18'15,"-17"18"-15,-19 0 16,19 0 0,-1 0-16,-35 53 15,18-17-15,0 34 16,17-35-16,18 36 16,0-36-16,35 18 15,-17-53-15,53 0 16,-36-17-16,35-54 15,-52 36-15,17-71 16,-17 53-16,-18-71 16,0 72-16,-18-72 15,18 71-15,-17 18 16,-1 0-16,0 17 0,1 18 16,-1 53-1,18 70-15,0-52 16,18 70-16,17-70 15,-17-1-15,52 36 16,-35-71-16,1 1 0,17-1 16,-18-18-1,-17-17-15</inkml:trace>
  <inkml:trace contextRef="#ctx0" brushRef="#br0" timeOffset="293686.1364">19826 11042 0,'53'-18'15,"0"36"1,18 17 0,17 1-16,-53-1 15,0 18-15,-35-36 16,-17 72-1,-1-54-15,-17 53 0,17-35 16,18 0 0,0-18-16,0-17 0,35-1 15,1 1 1,-19-18-16,19-18 16,-19 18-16,-34-17 15</inkml:trace>
  <inkml:trace contextRef="#ctx0" brushRef="#br0" timeOffset="293814.4679">19879 11483 0,'35'0'0,"1"0"15,-1 0-15,0 0 0,71-18 16,-53 1-16,53-1 16,-71 0-1,0 1-15</inkml:trace>
  <inkml:trace contextRef="#ctx0" brushRef="#br0" timeOffset="294203.9265">20355 10636 0,'0'0'0,"18"0"0,0 0 15,17 0 1,0 0-16,18 0 16,-18 0-16,1 0 15,-19 0-15</inkml:trace>
  <inkml:trace contextRef="#ctx0" brushRef="#br0" timeOffset="294353.2013">20443 10724 0,'0'89'16,"0"-19"0,18 1-1,17-36 1,-35-17-16,36-1 15,-1-17-15,-17-17 16</inkml:trace>
  <inkml:trace contextRef="#ctx0" brushRef="#br0" timeOffset="294870.6797">20638 10742 0,'0'18'0,"17"-18"15,1 0-15,17 0 16,-17 0-16,17 0 16,-17 0-1,-1-18-15,-17 36 78,18-18-62,-18 17 31,0 1-31,0 0-16,-18-1 15,1 19 1,17-19-16,-18 1 15,0-1-15,18 1 0,-17-18 16,17 18-16,-18-18 16,36 0 15,-1 17-15,1-17-16,-18 18 15,35-18 1,-17 0-16,0 0 15,-1 0-15,1 0 16,-18-18 0</inkml:trace>
  <inkml:trace contextRef="#ctx0" brushRef="#br0" timeOffset="295454.8421">20937 10707 0,'18'-18'16,"-18"1"-16,18 17 15,-1 0 1,1 0 15,-18 17-15,18-17-16,-18 53 16,0-35-16,0 17 15,17 0-15,-17 1 0,0 16 16,0-16-1,0-1-15,18-17 0,-18 17 16,0-17 0,-18-18-16,1 0 31,-19 0-31,19 0 16,-19 0-1,19 0-15,-1 0 16,0 0-16</inkml:trace>
  <inkml:trace contextRef="#ctx0" brushRef="#br0" timeOffset="296116.4518">21449 11377 0,'18'0'16,"-18"-18"-16,70 1 16,-35 17-16,18-18 0,18 18 15,52-35-15,-52 35 16,-18-18-16,0 1 0,35-1 16,-70 18-1,-1-18-15,-17 1 16,-17-1-1,-1 18-15,0-18 0,1 18 16,17-17 0,-18 17-16,18-18 0,0 36 15,0-1-15,-18 19 16,1 34-16,-1-17 16,-35 53-16,36-71 15,-36 36-15,35-36 16,-17 0-16,17-35 15,-17 0 1,17-17-16</inkml:trace>
  <inkml:trace contextRef="#ctx0" brushRef="#br0" timeOffset="296301.6496">21678 11148 0,'35'53'0,"-17"-18"15,0 18-15,52 35 16,-17-35-16,-17-18 0,16 1 16,19 34-1,-36-52-15,1 35 16,-19-53-16,-17 17 0,-17-17 16</inkml:trace>
  <inkml:trace contextRef="#ctx0" brushRef="#br0" timeOffset="297212.1525">23389 11377 0,'0'-35'16,"-17"35"-16,17-18 15,-18 18-15,0 0 0,1 0 16,-19 0 0,19 0-16,-19 18 0,1-1 0,-35 19 15,34-1-15,1 18 16,17-18-16,18 0 15,0-17-15,53-18 16,-17 0-16,17-18 16,-18 18-1,0-35-15,-17 18 16,-1-19-16,1 19 16,0 17-1,-1 70 1,-17-17-16,18 18 0,0-18 0,17 70 15,-18-70 1,1 0-16,-18 0 0,0 17 16,-18-17-1,1-53-15,-18 18 16,17-18-16,-35-18 16,35 1-16,-17-1 0,17-35 15,1 18-15,17-36 16,0 36-16</inkml:trace>
  <inkml:trace contextRef="#ctx0" brushRef="#br0" timeOffset="297612.4193">23495 10901 0,'0'0'0,"18"0"16,-1-18-16,1 18 16,17 0-16,-17 0 15,-1 0-15,19-17 16,-1 17-16,0-18 15,-17 18-15,0-18 16</inkml:trace>
  <inkml:trace contextRef="#ctx0" brushRef="#br0" timeOffset="297785.0504">23618 10936 0,'0'53'15,"0"18"1,18-36-16,0 18 15,-1-36-15,1 1 0,35 0 16,-35-1 0,17-17-16,-17 0 15,17-17-15,-35-1 16</inkml:trace>
  <inkml:trace contextRef="#ctx0" brushRef="#br0" timeOffset="297958.0256">23883 10954 0,'0'53'15,"18"-18"1,-18 18-16,17-35 16,-17-1-16,18 1 15,0-18-15,-1 0 16,1 0-16</inkml:trace>
  <inkml:trace contextRef="#ctx0" brushRef="#br0" timeOffset="298337.3254">24024 10795 0,'18'0'15,"35"-18"1,0 18 0,-18 0-16,18 0 15,-36 0-15,1 18 0,-18 17 16,18-17 0,-18 17-16,0 0 0,0 54 15,0-54-15,0 36 16,0-36-16,17 18 15,-17-36-15,18 19 16,-18-19 0,0-34-1,-18 17 1,-17-18-16,17 0 0,-17 18 16,18 0-16,-19-17 15,19 17 1,17 17-16</inkml:trace>
  <inkml:trace contextRef="#ctx0" brushRef="#br0" timeOffset="298540.3616">24571 10636 0,'0'53'16,"-18"18"-1,36-18 1,-18-18-16,0 18 16</inkml:trace>
  <inkml:trace contextRef="#ctx0" brushRef="#br0" timeOffset="299291.5816">25294 10830 0,'18'-35'15,"-18"17"1,-53 71 0,35 0-1,-17 71 1,0 17-16,17-53 15,0 35-15,18-52 0,18-18 16,0 0-16,17 0 16,36 0-16,-36-36 15,53 19 1,-53-36-16,18-18 16</inkml:trace>
  <inkml:trace contextRef="#ctx0" brushRef="#br0" timeOffset="299758.6001">25788 10989 0,'-18'0'16,"54"0"15,-1 18-31,-17-18 0,35 0 16,-18 0-16,18 17 0,35-17 15,-35 0-15,-18 18 16,36 0 0,-71-1-16,0 36 15,-18-18-15,0 18 0,1-17 16,-54 69-16,54-52 16,-1 0-16,18 0 0,0-18 15,18 18-15,-1-35 16,18 17-16,1-17 0,34 17 15,-34-35-15,-1 0 16,18-17-16,-53-1 16,-18 0-1</inkml:trace>
  <inkml:trace contextRef="#ctx0" brushRef="#br0" timeOffset="299914.9537">25859 11430 0,'53'0'16,"-18"-18"-16,18 18 16,0-17-16,0-1 0,35 18 15,-18-18-15,36-17 16,-53 35-16,-18-17 0</inkml:trace>
  <inkml:trace contextRef="#ctx0" brushRef="#br0" timeOffset="300172.0841">26564 10724 0,'18'-17'16,"17"17"0,0-18-16,18 18 15,-17 0-15,-19-17 0,36-1 16</inkml:trace>
  <inkml:trace contextRef="#ctx0" brushRef="#br0" timeOffset="300348.6663">26617 10777 0,'0'71'15,"0"-18"1,18 17-16,-1-34 16,1-19-16,35 19 15,-35-19-15,34 1 16,-34-18-16,17 0 15</inkml:trace>
  <inkml:trace contextRef="#ctx0" brushRef="#br0" timeOffset="300539.5003">26952 10848 0,'0'53'0,"0"0"16,36 0 0,-19-18-1,1-17-15,-1-1 16,1-17-16</inkml:trace>
  <inkml:trace contextRef="#ctx0" brushRef="#br0" timeOffset="300961.0866">27146 10760 0,'-17'0'15,"34"-18"16,1 18-31,0 0 16,-1-18 0,18 18-16,-17 0 15,-18 18 17,0 0-32,18 35 15,-18-18-15,17 18 16,-17-18-16,0 18 15,18 35 1,-18-35 0,0-35-16,0-1 0,0 1 15,-18-36 1,1 1 0,-19-1-1,19 18-15,-1-17 16,1 17-16</inkml:trace>
  <inkml:trace contextRef="#ctx0" brushRef="#br0" timeOffset="301622.2635">27411 10583 0,'0'-17'16,"17"17"-16,1 35 16,0 0-1,17 1 1,-17-19-16,-1 18 0,36 54 15,-35-36 1,0-1 0,-18-16-16,0-1 15,0 0-15,0-17 0,0 53 16,-18-54 0,18 18-16,0 1 15,0-19-15,0 19 0,0-1 16,0-17-16,0-1 15,0 1 79,0-1-78,0 1-16,0 17 15,0-17-15,0 35 16,-18-35 0,18 17-16,-35 35 15,17-34-15,1-1 0,-19 36 16,19-54-16,-1 18 16,0-17-16,1 17 0,-1-17 15,-17 35-15,17-35 16,1-1-16,-1 1 15,0-18-15</inkml:trace>
  <inkml:trace contextRef="#ctx0" brushRef="#br0" timeOffset="305431.5192">8520 7726 0,'35'0'16,"35"0"-1,-17 0-15,71-18 16,-54 18-16,71-17 16,-70 17-16,0 0 15,34-18-15,-69 18 16,-19 0-16,19 0 16,-36-18-16,-18 18 15</inkml:trace>
  <inkml:trace contextRef="#ctx0" brushRef="#br0" timeOffset="305723.0035">8767 7355 0,'17'-17'15,"-34"34"16,-1 1-31,0 17 0,-35 18 16,18-17-16,0-1 16,-18 35-16,53-34 15,-18-1-15,18 0 16,18-17-16,0-1 0,17 36 16,18-35-1,-18 0-15,71 17 16,-53-35-16,17 35 15,-34-17-15</inkml:trace>
  <inkml:trace contextRef="#ctx0" brushRef="#br0" timeOffset="309546.0403">17815 5609 0,'-17'0'16,"-1"0"15,0 0-16,1 0 1,-19 0-16,19 0 16,-1 18-16,1-18 0,-1 17 15,18-34 1,53-1 0,-36 18-16,36-17 15,-17 17 1,-1 0-16,18 17 15,-18-17-15,53 0 16,-52 0-16,34 0 16,-52 0-16,17 0 15,-53 0 1,1 0 0</inkml:trace>
  <inkml:trace contextRef="#ctx0" brushRef="#br0" timeOffset="310319.9833">19879 5098 0,'18'-18'15,"-1"18"-15,72-71 16,-37 36-16,90-35 16,-72 17-16,1 0 15,52-35-15,-35-1 16,-70 54-16,0 0 16,-36 0-1,-35 35-15</inkml:trace>
  <inkml:trace contextRef="#ctx0" brushRef="#br0" timeOffset="310598.0409">19932 4692 0,'-35'71'16,"-1"34"0,19 1-1,17-35-15,0-36 0,17-17 16,19-1-16,34 1 16,-17-18-16,0 0 15,0-18-15,0 1 0,35-1 16,-70 0-1,-1 18-15</inkml:trace>
  <inkml:trace contextRef="#ctx0" brushRef="#br0" timeOffset="312773.1601">8767 12188 0,'35'-17'15,"-18"-1"-15,54 1 16,-36 17-16,18-18 0,0 0 16,0 18-16,53-17 15,-71 34-15</inkml:trace>
  <inkml:trace contextRef="#ctx0" brushRef="#br0" timeOffset="318417.8071">21943 12259 0,'17'-18'15,"-17"1"1,18 17-16,0 17 16,-18 36-1,0-17-15,17 69 16,1-34-16,0-18 15,70 106 1,0-106 0,-53-36-16,1-17 0,52 0 15,-35 0 1,-36-17-16,1-1 16</inkml:trace>
  <inkml:trace contextRef="#ctx0" brushRef="#br0" timeOffset="318789.6058">21643 12594 0,'0'-17'15,"35"-19"-15,18-34 16,-18 34-16,36-52 16,-53 53-1,17-36-15,-17 54 16,-18-19-16,0 54 31,17 17-15,1 1-16,35-1 15,-36-17-15,36-1 16,-17-17-16,-19 18 16</inkml:trace>
  <inkml:trace contextRef="#ctx0" brushRef="#br0" timeOffset="319523.3344">22878 12894 0,'17'0'31,"19"0"-15,-19 0-16,18-18 15,1 1-15,-19-19 16,-17 1-16,0 0 16,-17 17-16,-19-17 15,19 35-15,-18 0 16,-1 18 0,1 17-16,35 0 15,0 18-15,18-18 16,17 18-16,0-35 15,36 0 1,-36-18-16,0 0 0,18 0 16,-35 0-16,17-18 15,-35 0-15</inkml:trace>
  <inkml:trace contextRef="#ctx0" brushRef="#br0" timeOffset="319736.2299">23178 12400 0,'17'88'16,"1"36"-1,-18-18 1,17-1-16,1-52 15,17 36-15,-35-72 16</inkml:trace>
  <inkml:trace contextRef="#ctx0" brushRef="#br0" timeOffset="320691.8166">23319 12859 0,'17'0'16,"19"0"0,-19-18-16,36-17 15,-18 17-15,-17 1 0,0-1 16,-18 0-16,0 1 16,-18 17-16,0 0 15,-17 17-15,17-17 16,1 36-16,-1-1 15,18 0-15,0-17 16,35-1 0,-17 1-16,35-18 15,-18 0-15,1-18 16,-19 18-16,1-17 16,-18-1-16,0 36 31,0 17-16,0-17-15,17-1 16,-17 1-16,18 17 16,0-35-16,-1-17 15,1-19 1,-18 19-16,18-19 16,-18 19-16,0-1 15,17 0-15,1 18 16,0 0-1,-18 18-15,17 0 16,-17-1 0,18-17 15,0-17-31,-1 17 16,1 0-1,-1 0 1,-17 17-16,18-17 15,0 18-15,-1-18 16,1 0-16,17-18 16,-35 1-16,18 17 15,-18-18 1,0 36 15,-18-1-15,18 1-16,18 0 15,0-1 1,17-34 0,-18 17-16,1-18 15,0 0-15,17-17 16,-17 17-16,-1-17 16,1 18-16,-18-19 0,18 1 0,-1-53 15,-17-18 1,0 53-16,0 0 15,-17 18-15,-1-36 16,0 71-16,1 0 16,17 71-1,0 35-15,17-53 16,1-18-16,17 71 16,-35-53-16,18-18 0,17 18 15</inkml:trace>
  <inkml:trace contextRef="#ctx0" brushRef="#br0" timeOffset="320830.7786">24095 12647 0,'35'-18'16,"53"18"0,0 0-16,1 0 15,-54 0-15,0 0 16</inkml:trace>
  <inkml:trace contextRef="#ctx0" brushRef="#br0" timeOffset="321459.2822">24589 12718 0,'17'0'16,"19"0"0,-1 0-16,18 17 15,0-17 1,-18 0-16</inkml:trace>
  <inkml:trace contextRef="#ctx0" brushRef="#br0" timeOffset="321809.329">24871 12718 0,'0'35'15,"0"-17"1,0 17-16,0-18 15,17 1 1,1 0-16,0-18 16,-18-18 15,17 18-15,1 0-1,0 18-15,17-18 16,-17 17-16,17-17 15,-17 0-15,-1 0 16,1 0-16,17-17 16,-35-1-16,0-17 15,0 17-15,-18 18 0,18-17 16,-17-1 0,-1 18-16</inkml:trace>
  <inkml:trace contextRef="#ctx0" brushRef="#br0" timeOffset="321960.9065">25312 12806 0,'0'35'16,"0"-17"-16,17-1 0,1 1 0,-18 0 15,35-1-15,-17-17 16,0 0-1</inkml:trace>
  <inkml:trace contextRef="#ctx0" brushRef="#br0" timeOffset="322066.8743">25329 12665 0</inkml:trace>
  <inkml:trace contextRef="#ctx0" brushRef="#br0" timeOffset="322311.9867">25453 12788 0,'0'35'15,"0"-17"1,35 17-1,0 1 1,-17-36-16,0 17 0,-36-17 31,-17 0-15,17 0-16,1 0 0,-1-17 16,0 17-16</inkml:trace>
  <inkml:trace contextRef="#ctx0" brushRef="#br0" timeOffset="322612.5202">25647 12894 0,'18'0'16,"-1"0"31,-17-18-47,0 1 15,0-1-15,-17 0 16,-1 1 0,0 17-16,1 0 0,-1 0 0,0 0 15,18 35 1,18-17-16,17 35 16,-17-36-16,53 19 15,-54-36-15,36 17 16,-18-17-16,-17 0 15,-36-17 1</inkml:trace>
  <inkml:trace contextRef="#ctx0" brushRef="#br0" timeOffset="323188.8697">26547 13106 0,'17'88'15,"1"18"1,-18-18 0,17-70-1,-34-54 1,17-17-16,-18-35 16,18 18-16,-17 17 15,17 0-15,0 0 0,17-71 16,1 71-16,17 18 0,0 18 15,18-19 1,-17 36-16,-19 18 0,18 17 16,-35-17-16,-17 35 15,-1-18 1,1-17-16,-19-1 0,36 1 16,-17-36-1</inkml:trace>
  <inkml:trace contextRef="#ctx0" brushRef="#br0" timeOffset="323600.2855">26882 12929 0,'-18'0'16,"0"0"-16,18-17 15,0-1-15,18 0 16,17 1-1,1-1-15,-19 18 16,36 0-16,-35 0 16,-1 0-16,1 18 15,0-18 1,-18 17 31,0 1-47,0 0 15,17 17-15,1-35 16,17 18-16,-17-18 16,17-18-1,-17 0-15,-1-35 16,-17 36-16,-17-1 16,-18-17-16,17 17 15,0 18-15,1 0 16,17 35-1,0-17-15,35-18 16</inkml:trace>
  <inkml:trace contextRef="#ctx0" brushRef="#br0" timeOffset="324435.4315">27428 12823 0,'-35'18'16,"35"17"-16,-17 1 15,17-19-15,17 1 16,18 17-16,-17-35 16,0 0-16,17-17 0,-17-1 15,17-17-15,-35 17 16,18-17-16,-18-1 16,0 1-16,0 0 0,0-18 15,-36-18-15,19 36 0,-1 0 16,0 0-1,1 17-15,17 53 16,0 1-16,0 52 16,0-35-1,17-18-15,19 53 0,-19-53 16,1 1-16,17-19 16,-17 1-16,17 0 0,-17-1 15,-1-17-15,1 0 16,-18-17-16,18-19 15,-18 19-15,0-1 16,0 0-16,17 18 31,1 18-15,0 0-16,17 17 16,-17-17-16,17-1 15,-18-17 1,1 0-1,-18-17-15,0-1 16,0 0-16,0 1 16,0 34 15,18-17-31,-18 18 16,35-18-1,-17 18-15,-1-18 16,1 0-16,0 0 15,-18-18 1,0 0 15,17 18-31,-17-17 16,18 17 0,-18-18-1,17 0-15,-17 1 16,36 17-1,-36-18-15,17 18 16,1-18-16,0 18 16,-1 0-16,1 0 0,0-17 0,35 17 15,-18 0-15,18 0 16,-36 0 0,-17-18-16,18 18 0,-18-17 15</inkml:trace>
  <inkml:trace contextRef="#ctx0" brushRef="#br0" timeOffset="324568.3379">28328 12541 0,'18'88'0,"-18"-35"16,17 18-16,1 52 16,0-70-16,-1 36 15,-17-54-15</inkml:trace>
  <inkml:trace contextRef="#ctx0" brushRef="#br0" timeOffset="351544.7291">16334 12030 0,'17'-18'0,"-17"0"46,0 36 1,18 0-47,-18-1 16,18 19 0,-18-19-16,0 1 0,17 0 15,-17 17-15,0-18 0,18 1 16,-1 0-1,19-18 1,-19 17-16,36-17 16,-35 18-16,0-18 0,17 18 15,0-18-15,18 17 16,-18-17-16,1 0 16,52-17-16,-53 17 15,18 0-15,0 0 0,53 0 16,-53-18-16,52 18 15,-52 0 1,0 0-16,53-18 16,-53 18-16,18 0 0,-18-17 15,-1-1-15,19 18 0,52-18 16,-70 1-16,36-1 16,-36 18-16,-1 0 15,-16 0 1,17 18-16,-36-1 15,36 1-15,-18-18 16,18 18-16,-35-18 16,17 17-1,-17 1-15,0 0 32,-36-18 14,18-18-14,18 0-17,-1 18-15,18-17 16,-17 17-16,17-18 16,-17 0-1,35 18-15,-35-17 16,35 17-16,-36 0 15,36-18-15,-35 18 16,52-17-16,-34 17 16,34-18-1,-35 18-15,36-18 16,-36 18-16,18 0 16,-18 0-16,36 0 15,-36 0-15,53 0 16,-52 0-16,34 0 15,-17 0-15,18 18 16,-36-18-16,36 18 16,-36-18-16,53 17 15,-53 1-15,71-1 16,-53-17-16,18 18 16,-18-18-16,17 0 15,-35 0 1,36-18-16,-18 1 15,17-1-15,-34 1 16,17-19 0,-53 19-16,0-1 15,-18 0-15,0 1 16,1 17-16,-1-18 16,0 18-16</inkml:trace>
  <inkml:trace contextRef="#ctx0" brushRef="#br0" timeOffset="353613.8722">17410 12753 0,'17'53'16,"-17"35"-1,0-53-15,-17 36 16,17-36-16,-18 0 0,18-17 16,0 0-16,-18-18 15,18-18 1,0 0-16,0-52 15,0 17-15,36-53 16,-19 71-16,19-53 16,-1 70-16,0 0 15,-17 18-15,17 53 16,-35-17-16,18 52 16,-1-35-16,-17 17 15,0-34-15,0-1 16,0-18-16,0-34 31,18-1-31</inkml:trace>
  <inkml:trace contextRef="#ctx0" brushRef="#br0" timeOffset="353853.2467">17727 12524 0,'18'0'16,"17"-18"0,-17 18-16,17-18 15,-17 1 1,-36 17-1,0 0-15</inkml:trace>
  <inkml:trace contextRef="#ctx0" brushRef="#br0" timeOffset="353981.3122">17727 12524 0,'-18'-36'15,"18"54"-15,18 0 0,-36-1 16,36 19-16,0-1 16,17 18-16,-17-36 15,17 36-15,-17-53 16,17 18-1,-18-18-15,1 0 16</inkml:trace>
  <inkml:trace contextRef="#ctx0" brushRef="#br0" timeOffset="354176.2649">17939 12577 0,'0'52'16,"0"-16"-16,0-1 15,17-17-15,1-1 16,0 1-16,-1-36 16</inkml:trace>
  <inkml:trace contextRef="#ctx0" brushRef="#br0" timeOffset="354475.0109">18062 12453 0,'18'0'16,"0"0"-16,-1 18 15,1-18-15,-1 17 16,19 1-1,-36 0-15,17-1 16,-17 1-16,0 0 0,0 17 16,-17-18-1,17 1-15,-18 0 16,0-1 0,1-34 15,-1 17-16,1 0 1</inkml:trace>
  <inkml:trace contextRef="#ctx0" brushRef="#br0" timeOffset="354670.3742">18327 12929 0,'-18'53'16,"-17"-17"-1,17-1-15,1-18 16,-1-17 0</inkml:trace>
  <inkml:trace contextRef="#ctx0" brushRef="#br0" timeOffset="355144.5674">18556 12771 0,'18'52'16,"-18"1"-1,0 0-15,0-35 0,0 0 16,17-18 0,1-36-1,-18-17 1,18 0 0,-18 18-16,17 0 15,1 17-15,0 18 16,-1 0-1,1 18-15,-18 0 0,0 34 16,0-34-16,18 17 16,-18-17-16,17-18 15,1 0-15,17-18 16,-17 18 0,-1-17-16,1-19 15,0 36-15,-1-17 16,1 17-16,-18 17 0,18 1 15,17 17-15,-18 1 16,19-1 0,-36-17-16,17-1 0,-17 19 15</inkml:trace>
  <inkml:trace contextRef="#ctx0" brushRef="#br0" timeOffset="355477.5783">16969 12718 0,'-36'88'16,"54"0"-1,17 36 1,-17-72-16,52 54 15,19-35 1</inkml:trace>
  <inkml:trace contextRef="#ctx0" brushRef="#br0" timeOffset="355761.0282">19209 12612 0,'53'88'15,"-18"-35"1,0-18-16,1 71 15,-1 0 1,-53 17-16,-70 1 16,35-71-16</inkml:trace>
  <inkml:trace contextRef="#ctx0" brushRef="#br0" timeOffset="358746.0049">22789 11853 0,'0'18'16,"0"0"-1,18-18 1,0 17-1,-1 1-15,19-18 0,-1 18 16,0-18-16,0 0 16,1 0-16,52 0 15,-35 17-15,88-17 16,-70 0-16,-1 18 0,18-18 16,71 0-1,0-18-15,-71 18 16,0-17-16,89-19 15,17 1 1,-106 17-16,88-17 16,-105 35-16,-18-18 0,52 18 15,-69 18-15,-1-18 16,0 18-16,18 17 16,-35 0-16,17 1 15,-35-19-15,18 18 16,-18-17-1,0 0-15,0-1 16,17-17-16,19 0 16,-19-17-16,1 17 15,17-36-15,-35 19 16,36-18-16,-19 17 16,18 0-1,-17 18-15,35 18 16,-18 0-16,18-18 15,53 35-15,-53-18 16,106 1-16,-71 0 16,88-1-16,-70-17 15,88 0 1,-88 0-16,123 0 16,-123 0-16,88 0 15,-123 0-15,52 0 16,-70-17-16,18 17 15,-54-18-15,1 18 16,-18-18-16</inkml:trace>
  <inkml:trace contextRef="#ctx0" brushRef="#br0" timeOffset="359492.7031">25471 12171 0,'17'0'31,"1"17"-31,17 19 16,0-19-16,1 19 0,17-19 16,0 1-16,-1 0 0,125 17 15,-71-17 1,123-1-16,-106-17 15,19 18-15,140-36 16,-106 18-16,1-17 0,-1-19 16,194 1-1,-193 0-15,193-1 16,-193 19-16,-36-1 0,88-35 16,-141 36-16,-17 17 15,-18-18-15,17 0 16,-87 1 15,-54 17-31</inkml:trace>
  <inkml:trace contextRef="#ctx0" brushRef="#br0" timeOffset="360076.2656">27217 12118 0,'17'0'31,"19"-18"-15,-1 18-16,-17 0 0,52-17 15,1 17 1,-36 0-16,53 0 15,-70-18-15,17 18 16,-17 0-16,-1-18 0,1 1 16,0-1-16,-18-35 15,0 36-15,-18-19 16,0 19 0,1-1-1,-1 18-15</inkml:trace>
  <inkml:trace contextRef="#ctx0" brushRef="#br0" timeOffset="362428.506">29757 11765 0,'17'35'15,"-17"18"-15,0 18 16,0-36-16,-17 36 15,17-54-15,0 19 0,-18-36 16,18-18 0,0-35-1,0 0-15,35-17 16,-17 34-16,35-52 16,-35 71-1,35-1-15,-53 36 16,35 17-1,-35 0-15,0 53 16,0-52-16,0 16 16,0-34-16,-18 0 0,18-1 15,0-34 1,18-19 0,-1 1-16</inkml:trace>
  <inkml:trace contextRef="#ctx0" brushRef="#br0" timeOffset="362608.3148">30039 11465 0,'35'0'16,"1"0"-1,-1 0 1,-17 0-16,17 0 15,-18-17-15</inkml:trace>
  <inkml:trace contextRef="#ctx0" brushRef="#br0" timeOffset="362774.2603">30127 11501 0,'0'0'0,"0"17"16,0 1-16,0 17 0,0-17 15,0-1-15,18 19 0,-18-19 16,18 1-16,-1 0 15,-17-1-15,18-17 16,-1 0 0,1 0-1,-18-17-15</inkml:trace>
  <inkml:trace contextRef="#ctx0" brushRef="#br0" timeOffset="362987.3571">30304 11553 0,'0'18'16,"0"0"0,17-1-16,-17 36 15,18-35 1,0 0-16,-18-1 15,17-17-15</inkml:trace>
  <inkml:trace contextRef="#ctx0" brushRef="#br0" timeOffset="363268.295">30462 11465 0,'18'0'16,"17"-17"-16,-17 17 16,0 17-16,-1-17 0,1 53 15,-18-35 1,0 35-16,0 0 16,0-36-16,0 1 15,-18 0-15,18-1 16,-17-17-1,-1-17 1,0-1 15</inkml:trace>
  <inkml:trace contextRef="#ctx0" brushRef="#br0" timeOffset="363463.9541">30745 12065 0,'-53'53'16,"17"0"-1,1-18 1,17-35-16</inkml:trace>
  <inkml:trace contextRef="#ctx0" brushRef="#br0" timeOffset="363908.2085">30974 11959 0,'-18'71'0,"1"-18"16,17-36 0,17 1-16,1-18 15,0 0-15,-1-18 16,1-17-16,17 0 16,-17-1-16,17 1 15,-35 18-15,18-1 16,-1 18-1,-17 35 1,0-17-16,0 17 16,0-17-16,18-1 15,0-17-15,-1 0 16,18-17-16,-17-1 16,35 0-1,-35 18-15,17 0 16,-17 0-16,17 0 15,-17 18-15,-1 35 16,-17-18-16,0 18 16,0-35-16,0 17 15,0-17-15,-35 17 16</inkml:trace>
  <inkml:trace contextRef="#ctx0" brushRef="#br0" timeOffset="364302.7661">29598 11465 0,'-18'-17'16,"1"17"-1,-1 17-15,1 19 16,-19 52-16,19-35 16,17 17-16,-18 71 15,18-70-15,18-1 0,17 72 16,0-90 0,18-16-16</inkml:trace>
  <inkml:trace contextRef="#ctx0" brushRef="#br0" timeOffset="364672.12">31944 11589 0,'18'53'0,"-1"35"15,19-35 1,-1 17-16,0-17 0,36 177 16,-54-160-16,-17 1 15,-88 123 1,-18-88 0</inkml:trace>
  <inkml:trace contextRef="#ctx0" brushRef="#br0" timeOffset="371638.0671">13476 14111 0,'0'-53'15,"-18"18"1,-17 0-1,0 35-15,0 0 16,-18 70-16,17 18 16,19-35-16,17 18 15,17 35-15,19-36 16,-1-52-16,36-18 16,-19-18-16,-16-17 15,34-36 1,-52 19-16,35-72 15,-53 71-15,18-17 0,-18-54 16,-18 54-16,0-1 16,-35-52-16,36 70 15,-36-18 1,17 53-16,19 18 0,17 53 16,0 0-16,0 106 15,17-71-15,72 194 16,-54-211-1,53 35 1,0-36-16,-52-52 16,-1 0-16,35-18 15</inkml:trace>
  <inkml:trace contextRef="#ctx0" brushRef="#br0" timeOffset="372065.7034">13988 13723 0,'35'141'16,"-35"18"0,18 0-16,-1-18 15,1-71-15,17 1 16,0-53-1,1-18-15,-19-18 0,19-53 16,-19-17 0,-17 35-16,0-35 15,0 70 1,36 36-16,-19 17 16,18 36-16,-17-36 15,35 53 1,-18-70-16,36 35 15,-18-53-15,17-18 16,-52 1-16,17-36 16,-17 17-16,-36-52 15,1 53-15,-36-53 16,35 52-16,-35-34 16,53 52-16,-18-17 15</inkml:trace>
  <inkml:trace contextRef="#ctx0" brushRef="#br0" timeOffset="372300.0091">14728 13494 0,'36'0'16,"-1"0"0,-17 0-16,52-18 15,-34 18-15,-19 0 16,1 0-16,-36 0 16</inkml:trace>
  <inkml:trace contextRef="#ctx0" brushRef="#br0" timeOffset="372444.0783">14799 13547 0,'0'0'0,"0"70"16,0-34-16,18 16 0,17 1 15,-17-17 1,-1-19-16,19 1 0,-36 0 0,35-1 16,-18-17-1</inkml:trace>
  <inkml:trace contextRef="#ctx0" brushRef="#br0" timeOffset="372617.7476">15064 13670 0,'0'71'15,"17"-36"-15,1 0 16,0-17-16,17 0 15,-18-18-15,1-18 16</inkml:trace>
  <inkml:trace contextRef="#ctx0" brushRef="#br0" timeOffset="372895.4721">15205 13511 0,'35'0'15,"-17"0"-15,-1 18 16,1-18-16,17 18 16,-17-18-16,-1 35 15,1 0-15,0 18 16,-18-18-16,17 36 16,1-36-16,-18-17 15,0 0-15,0-1 0,0 1 16,-18-18-1,1 0-15,-1 0 16,0-18-16,18 1 16,-17-1-1,17 0-15</inkml:trace>
  <inkml:trace contextRef="#ctx0" brushRef="#br0" timeOffset="373732.4883">15840 13847 0,'17'17'16,"1"1"-1,35-18-15,-35 0 16,34 17-1,-34-17-15,0-17 0</inkml:trace>
  <inkml:trace contextRef="#ctx0" brushRef="#br0" timeOffset="373872.7525">15840 14005 0,'53'36'16,"0"-19"-1,-18-17-15,18 0 16,-36 0-16</inkml:trace>
  <inkml:trace contextRef="#ctx0" brushRef="#br0" timeOffset="374507.7698">16845 13723 0,'0'18'16,"-17"52"-1,17-17-15,17 18 16,1-18-16,-1-18 16,-17-17-16,18 17 0</inkml:trace>
  <inkml:trace contextRef="#ctx0" brushRef="#br0" timeOffset="374674.7221">16792 14111 0,'71'18'0,"17"-18"16,35 0-1,1 0 1,-71 0-16,17 0 16,-52 0-16</inkml:trace>
  <inkml:trace contextRef="#ctx0" brushRef="#br0" timeOffset="375114.5186">16916 14517 0,'-18'53'16,"18"-36"-1,35-52 1,-35 17 0,18-17-16,0 0 0,-1 17 15,19-35 1,-19 36-16,1 17 0,17 0 16,-17 35-1,-18-17-15,0-1 0,0 19 16,0-19-1,17-34 17,1-19-17,17 36-15,1 0 16,-19 0-16,36 36 16,-18-19-16,-17 1 15,0-1-15,-1 36 16,1-17-16,-18-19 15,-18-34 1</inkml:trace>
  <inkml:trace contextRef="#ctx0" brushRef="#br0" timeOffset="375803.0092">18627 14305 0,'0'-17'0,"0"-1"0,-18 0 15,0 1 1,1 34 0,-19 19-16,19-1 15,-1 0-15,-17 71 16,35-53-16,-18-18 15,18 0-15,18 18 16,0-35-16,17-18 0,18-35 16,-18-1-16,0-17 0,-17 1 15,35-72 1,-35 71-16,-1-88 16,-17 70-16,18 19 0,-36-54 15,18 70 1,-17 1-16,17 18 0,-18 34 15,18 54 1,0-18-16,0 0 0,0 70 16,18-52-16,17 34 15,-18-52-15,19-17 16,34 34 0,-34-52-16,-1-18 0</inkml:trace>
  <inkml:trace contextRef="#ctx0" brushRef="#br0" timeOffset="376109.8916">19173 13970 0,'53'18'16,"-17"-18"-1,70 17-15,-54-17 0,19 0 16,-18 18-16,35 0 15,-88-1-15,18 1 16,-18 17-16,-53 36 16,35-18-16,-17-18 15,0 18-15,17-18 0,0 18 16,18 0-16,0-18 16,36-17-16,17-1 15,-18 1-15,0-18 0,18-18 16,-35 18-16,-18-17 15,0-1 1,-36 1-16</inkml:trace>
  <inkml:trace contextRef="#ctx0" brushRef="#br0" timeOffset="376231.0536">19350 14376 0,'53'0'15,"-36"0"-15,54-18 16,-18 18-16,0-35 15,-36 35-15</inkml:trace>
  <inkml:trace contextRef="#ctx0" brushRef="#br0" timeOffset="376433.3399">19738 13776 0,'35'-18'16,"36"18"-16,-36-17 15,0 17-15,18-18 16,-35 18 0,-18-18-16</inkml:trace>
  <inkml:trace contextRef="#ctx0" brushRef="#br0" timeOffset="376598.0743">19791 13758 0,'17'36'16,"-17"-19"-16,-17-70 0,34 142 0,19-19 15,-36-52-15,35 52 16,-17-52-16,17 17 16,-17-35-1,17 18-15,-17-18 16,-1-18-1</inkml:trace>
  <inkml:trace contextRef="#ctx0" brushRef="#br0" timeOffset="376760.2181">20091 13847 0,'17'70'16,"-17"-17"-1,18-18-15,0 1 16,-1-36-16,1 17 0,0-17 16,-1-17-16</inkml:trace>
  <inkml:trace contextRef="#ctx0" brushRef="#br0" timeOffset="377049.1163">20232 13688 0,'17'0'32,"1"17"-32,17 1 15,1 0-15,-19-1 16,1-17-16,-18 18 0,18 35 16,-18-18-1,17 0-15,-17-17 16,0 35-16,0-35 15,0-1-15,0 19 16,0-19-16,-17-17 16,17-17-1,-18 17-15,0-18 16,-17 0-16,17 18 16,1 0-16</inkml:trace>
  <inkml:trace contextRef="#ctx0" brushRef="#br0" timeOffset="377494.6768">20708 13899 0,'18'36'16,"17"52"0,0-18-16,53 36 15,-35-53-15,71 35 16,-71-35-16,-18-17 0,36 34 15,-36-35-15,-17 1 16</inkml:trace>
  <inkml:trace contextRef="#ctx0" brushRef="#br0" timeOffset="377722.1931">21167 13864 0,'-18'71'16,"-17"-1"-1,-18 18 1,18-35-16,-36 53 16,36-35-16,-1-18 0,19 0 0,-18 0 15,17-18-15,18 18 16,0-36-16</inkml:trace>
  <inkml:trace contextRef="#ctx0" brushRef="#br0" timeOffset="378168.1386">21467 13600 0,'17'0'15,"1"0"1,52 0-16,-34 0 16,52 0-16,-53-18 15,18 18-15,-35 0 0,-1-18 16,1 18-16</inkml:trace>
  <inkml:trace contextRef="#ctx0" brushRef="#br0" timeOffset="378294.2121">21678 13653 0,'18'88'16,"-1"0"-1,1-53-15,0-17 16,-1 35-16,-17-36 16</inkml:trace>
  <inkml:trace contextRef="#ctx0" brushRef="#br0" timeOffset="379273.5302">13335 16104 0,'-71'36'16,"19"17"-1,34-1-15,0 54 16,18-53-16,18 0 16,0 0-16,17-18 0,53 18 15,-53-53-15,89-35 16,-71 0-16,35-71 15,-18-18 1,-52 71-16,-18-17 0,0-71 16,-35 70-16,17 18 15,-17-17-15,-36-36 16,36 88-16,-18 18 16,35 36-16,1 69 15,17-34-15,0 17 16,17 0-16,19 18 0,34 88 15,-17-106-15,88 18 16,-70-71-16,52-17 16,-70-36-1,35-52-15</inkml:trace>
  <inkml:trace contextRef="#ctx0" brushRef="#br0" timeOffset="379603.531">13952 15752 0,'36'158'15,"-1"19"1,0-36-16,-17-88 16,-1-18-16,1 0 15,-18-17-15,18-18 0,-18-18 16,17-35-1,1 18-15,0 0 0,35 17 16,-18 18-16,35 18 16,-52-1-1,17 19-15,-17-19 16,0 19-16,-1 17 0,-52-36 16,17-17-16,-52 0 15,35 0 1,-1 0-16,1-17 0,-18-36 15,53 35 1</inkml:trace>
  <inkml:trace contextRef="#ctx0" brushRef="#br0" timeOffset="379886.3741">14534 15522 0,'18'-17'15,"0"-1"1,35-17-16,-18 17 15,0 0-15,0 1 0,1 17 16,17-18-16</inkml:trace>
  <inkml:trace contextRef="#ctx0" brushRef="#br0" timeOffset="380070.5245">14605 15558 0,'18'52'15,"-1"19"1,1 0 0,0-36-16,-1 18 15,-17-36-15,18 1 16,-1 0-16,1-1 16,17-17-16,-17-17 0,17-1 15,-17-17-15</inkml:trace>
  <inkml:trace contextRef="#ctx0" brushRef="#br0" timeOffset="380235.1741">14940 15575 0,'0'71'15,"0"-36"-15,18 18 16,-1-35-16,1-1 0,0 1 0,-1-18 15,1 0-15,0 0 16</inkml:trace>
  <inkml:trace contextRef="#ctx0" brushRef="#br0" timeOffset="380535.51">15117 15399 0,'17'0'0,"1"0"16,-1 0-16,36 17 16,-17-17-16,-1 36 15,-17-19-15,-1 1 16,-17 17-16,18-17 0,-18 17 16,17 53-16,-17-17 15,0-36-15,18-17 16,-18 17-16,-18-35 15,1 0 1,-1-18-16,1 18 16,-19-35-16,19 18 15,-1-1-15,18 0 16</inkml:trace>
  <inkml:trace contextRef="#ctx0" brushRef="#br0" timeOffset="380991.2781">15681 15893 0,'18'17'0,"-1"-17"15,1 0-15,17 0 0,18 0 16,-35 0-1,35 0-15,-36-17 16,1 17-16</inkml:trace>
  <inkml:trace contextRef="#ctx0" brushRef="#br0" timeOffset="381124.8382">15681 16122 0,'53'18'0,"-35"-18"15,52-18-15,-35 18 16,18-18 0,-35 1-16</inkml:trace>
  <inkml:trace contextRef="#ctx0" brushRef="#br0" timeOffset="381605.5686">16651 15311 0,'-18'70'32,"18"-17"-32,0 88 15,18-70-15,-18-1 0,18 1 16,-1-18-16,1-18 0,-18 18 15,18-35-15,-18-1 0</inkml:trace>
  <inkml:trace contextRef="#ctx0" brushRef="#br0" timeOffset="381759.0208">16545 15998 0,'88'18'0,"-35"-18"0,18 0 15,52-18 1,-70 1-16,36 17 16,-54 0-16</inkml:trace>
  <inkml:trace contextRef="#ctx0" brushRef="#br0" timeOffset="382182.7829">16775 16387 0,'0'70'15,"0"-35"1,17-52 0,1-19-1,17-16-15,-35 16 0,18-17 16,17 18-1,-17 35 1,-18 18 0,17-18-16,-17 35 15,0-17-15,-17-1 0,17 1 16,17-36 15,19 1-15,-19-1-16,36 0 15,-35 18-15,35 0 16,-36 18-16,19 35 16,-19-18-16,-17-17 15,18-1-15,-18 1 0,0 0 16,18-1-16,-1 1 16</inkml:trace>
  <inkml:trace contextRef="#ctx0" brushRef="#br0" timeOffset="383004.9989">17780 15857 0,'0'0'0,"0"18"0,0 17 0,0 71 15,0-71-15,0 18 16,0 0-16,18-35 15,-18 0-15,0-36 16,0-17 0,17-1-16,-17 1 0,0-18 15,0 0-15,18 0 16,0 36-16,-1-1 16,1 18-16,-1 0 15,36 18-15,-35 17 16,0 0-16,17 36 15,-35-36-15,18 0 0,17 18 16,-35-35 0,18 0-16,-1-1 0</inkml:trace>
  <inkml:trace contextRef="#ctx0" brushRef="#br0" timeOffset="383333.4624">18256 16228 0,'36'123'16,"-19"1"0,1-36-1,-18-53-15,17 0 16,-34-52 0,-1-54-1,18 18-15,-17-70 16,-1-1-16,18 36 15,18-53-15,-1 71 16,18-1-16,18 36 16,-17 35-16,-1 35 15,-17 0-15,-18 53 16,0-52-16,-18-1 16,0 0-16,-17 18 15,17-53-15,1 18 16,17-36-16</inkml:trace>
  <inkml:trace contextRef="#ctx0" brushRef="#br0" timeOffset="383467.1087">18680 16122 0,'0'18'15,"17"-18"1,1 0-16,0 0 15</inkml:trace>
  <inkml:trace contextRef="#ctx0" brushRef="#br0" timeOffset="383723.7804">18944 15893 0,'-53'0'16,"0"17"-1,36 19 1,17-19-16,0 18 0,17 18 16,36 0-1,-35-35-15,17 0 0,0 17 16,-35-17 0,-35-1-1,0-17 1,-18 0-1,35 0-15,1 0 0</inkml:trace>
  <inkml:trace contextRef="#ctx0" brushRef="#br0" timeOffset="384334.2023">19050 16016 0,'0'18'15,"-18"-1"-15,18 1 0,18 53 16,-18-36-16,35 18 16,-17-36-16,52 19 15,-52-36-15,53 0 16,-54-18-16,1-17 16,0 17-1,-1-35-15,-17 36 16,18-36-16,-18 35 15,0 0 1,0 36 0,18 17-1,-1-17-15,1 17 16,-1-17-16,1 0 16,0-1-16,-1 1 15,-17-36 32,0 1-31,18-1-1,17 0-15,-35 1 0,18 17 16,0 0-16,-1 17 47,-17 1-32,18-18-15,-1 0 16,-17 18-16,18-18 16,0 0-1,-1 0-15,1 0 0,0 0 16,-1 35 0,-17 0-1,0-17-15,18-1 0</inkml:trace>
  <inkml:trace contextRef="#ctx0" brushRef="#br0" timeOffset="385607.4566">19632 16210 0,'18'0'0,"-18"-17"15,17-1 1,-17 36 15,0 17-31,0 0 16,0 36-16,0-54 16,0 36-16,0-18 15,0-17 1,0-36-16,18 1 15,-18-1-15,18-17 16</inkml:trace>
  <inkml:trace contextRef="#ctx0" brushRef="#br0" timeOffset="386475.7858">19720 16281 0,'-17'0'16,"17"-18"-1,0 0-15,0 1 16,17-1-1,-17 1-15,18 17 0,17-18 16,-17 18-16,17 0 16,-17 0-16,-1 18 15,-17-1-15,0 36 16,0-18 0,0 36-16,0-36 15,0 0-15,0-17 16,18-18-16,0 0 15,-1-18 1</inkml:trace>
  <inkml:trace contextRef="#ctx0" brushRef="#br0" timeOffset="386843.7026">20302 15399 0,'0'-18'16,"-35"36"0,35-1-16,-35 72 15,35-19-15,-18 71 16,18-53-16,-17 71 16,34-106-16,1 53 15,-1-53-15,36 0 16,-35-36-16,0-17 15</inkml:trace>
  <inkml:trace contextRef="#ctx0" brushRef="#br0" timeOffset="387409.4186">20761 15910 0,'0'-35'15,"-18"35"-15,1-35 16,-1 35-16,0 0 0,1 17 16,-18 19-1,-1 34-15,19-35 16,-1 36-16,18-36 16,18 18-16,17-35 15,18-18 1,0-35-1,-18-1-15,0-34 16,-17 34-16,0-52 16,-1 53-16,-17-71 15,0 36-15,-17-89 16,-1 106 0,0 35-16,1 18 15,-1 89 1,18-37-16,0 1 15,0 88-15,18-70 0,-1-18 16,36 53 0,18-36-16,-36-52 15,18 17-15,-18-35 16</inkml:trace>
  <inkml:trace contextRef="#ctx0" brushRef="#br0" timeOffset="388527.6443">21149 15558 0,'0'-18'15,"18"18"-15,17 0 16,18-18-1,0 18-15,-18 18 16,0-18-16,1 18 0,17 34 16,-36-16-16,1-1 15,-36 53-15,18-53 16,-53 54-16,36-36 16,-1 17-1,18-35-15,18 36 16,-1-53-16,36 17 15,-18-17-15,1-18 0,17 0 16,-18 0-16,0-18 16,-17-17-1,-36 35-15</inkml:trace>
  <inkml:trace contextRef="#ctx0" brushRef="#br0" timeOffset="388682.689">21255 16016 0,'18'-18'16,"34"-17"-16,19 18 15,-18-1 1,17 0-16,-34 1 0,-19 17 16,19-18-1</inkml:trace>
  <inkml:trace contextRef="#ctx0" brushRef="#br0" timeOffset="388905.5031">21661 15416 0,'17'-17'15,"1"17"-15,17-18 0,36 0 16,-18 1-16,-18 17 16,18-18-1</inkml:trace>
  <inkml:trace contextRef="#ctx0" brushRef="#br0" timeOffset="389050.0426">21784 15381 0,'-18'0'16,"36"0"-16,-53 18 0,35 17 0,0 36 15,17-1 1,1-35-16,17 36 16,-17-36-16,17-17 0,18 0 15,-35-18 1,35 0-16,-53-18 16,17 18-16</inkml:trace>
  <inkml:trace contextRef="#ctx0" brushRef="#br0" timeOffset="389244.8776">22066 15487 0,'0'35'0,"0"-17"0,0 35 15,0-18-15,36 0 16,-19-17-16,1 0 15,-1-18-15,1 17 16,0-17-16,-18-17 16</inkml:trace>
  <inkml:trace contextRef="#ctx0" brushRef="#br0" timeOffset="389593.8716">22243 15328 0,'17'-17'31,"1"17"-31,0 0 16,17 35-16,0 0 16,-17-17-1,-18 17-15,35 18 16,-17 18-16,-18-1 15,17-17 1,-17-35-16,0 35 16,0-36-1,0 1-15,-17-36 16,-1 1 0,0-1-1,1 18 1,-1 18-1</inkml:trace>
  <inkml:trace contextRef="#ctx0" brushRef="#br0" timeOffset="390380.0872">22842 16087 0,'18'0'15,"0"0"1,-1 0 0,1 0-1,-18 17-15,0 19 16,0-19 0,-18 1-16,1 17 15,-19-17-15,36-1 0,-17-17 16,-19 18-1,19 0-15,-1-18 0,1 17 16,-1-17 0</inkml:trace>
  <inkml:trace contextRef="#ctx0" brushRef="#br0" timeOffset="391308.0586">23654 15928 0,'-36'-35'0,"19"17"16,-36 0-16,18 18 15,17 0-15,-17 18 0,17 0 16,-35 70-16,36-53 15,-1 18-15,36 18 16,-1-36-16,36 0 16,-18-35-16,1 0 15,-1 0-15,0-17 0,18-19 16,-35 1-16,-1-18 16,-17 18-16,-17-18 15,-1 35-15,-17-17 16,17 35-1,18 18 1,0-1-16,18 1 16,35 17-1,-36-17-15,36-1 16,-35 1-16,35-18 16,-35 0-16,-1 0 15,-17-18-15,18 18 16,-1 0-1,-17 18 1,36-18-16,-19 18 16,36 17-16,-17-35 0,16 35 15,-34-35-15,0 18 16,-1-18-16,1 0 16</inkml:trace>
  <inkml:trace contextRef="#ctx0" brushRef="#br0" timeOffset="391446.3795">23989 16034 0,'-35'53'16,"35"-36"-16,-18 19 16,18-19-16,0 1 15,18 0-15,-1-18 0</inkml:trace>
  <inkml:trace contextRef="#ctx0" brushRef="#br0" timeOffset="391582.713">24165 16034 0,'18'35'16,"-18"0"-1,18-17-15,17 17 16</inkml:trace>
  <inkml:trace contextRef="#ctx0" brushRef="#br0" timeOffset="391726.0556">24289 15857 0,'0'18'0</inkml:trace>
  <inkml:trace contextRef="#ctx0" brushRef="#br0" timeOffset="391763.1506">24289 15857 0,'35'71'15</inkml:trace>
  <inkml:trace contextRef="#ctx0" brushRef="#br0" timeOffset="391913.7869">24324 15963 0,'0'106'47,"0"-88"-47,18-1 0,-71-264 0,88 353 0,0 53 16,-17-124-16,0-35 15,-18 18-15,17 0 16,-17-1-16,0 1 0,-17-18 16,-1 0-16,0 0 15</inkml:trace>
  <inkml:trace contextRef="#ctx0" brushRef="#br0" timeOffset="392097.0254">24571 15981 0,'53'0'0,"17"0"15,-17 0-15,18-18 16,-53 18-16,-1 0 15</inkml:trace>
  <inkml:trace contextRef="#ctx0" brushRef="#br0" timeOffset="392250.2183">24730 16104 0,'53'18'0,"-36"-18"16,19 0-16,16 0 15,-16-18 1,-1 1-16</inkml:trace>
  <inkml:trace contextRef="#ctx0" brushRef="#br0" timeOffset="392731.0609">25277 15593 0,'0'70'16,"0"-17"0,17 53-16,1-35 0,-1-18 15,19 52 1,-1-52-16,0 18 15,-17-53-15,0 17 0</inkml:trace>
  <inkml:trace contextRef="#ctx0" brushRef="#br0" timeOffset="392893.7818">25629 16316 0,'-17'53'16,"-36"0"0,35-18-16,0-35 15</inkml:trace>
  <inkml:trace contextRef="#ctx0" brushRef="#br0" timeOffset="393517.4165">26264 15505 0,'0'17'16,"18"71"-16,0-17 15,-18 17-15,17 71 16,1-71-16,0 53 15,-18-88-15,0 0 16,17-18-16,1 18 16,-1-53-16,1 0 15</inkml:trace>
  <inkml:trace contextRef="#ctx0" brushRef="#br0" timeOffset="393712.1393">26529 15981 0,'-71'17'16,"18"1"-16,18 17 15,18 1 1,17-19-16,35 36 16,35-17-1,19-19-15,-19 1 16,-52-18-16</inkml:trace>
  <inkml:trace contextRef="#ctx0" brushRef="#br0" timeOffset="394194.5625">26635 16210 0,'17'0'0,"1"0"16,35 0-16,-35-17 15,52-19 1,-35 36-16,-17-35 16,-18 17-16,0 1 15,-18-1-15,-35 18 16,18 0-16,-18 18 16,18-18-16,0 35 15,35-17-15,0 35 16,17-36-16,19 36 15,-1-35-15,35-1 16,-17 1-16,18-18 16,-36-18-16,18-17 15,-18 17-15,-35-17 16,0 18 0,-17-36-1,-1 35-15,-17 0 16,0 18-16,17 18 0,0 17 15,18-17 1,0 17-16,0-17 0,18 17 16,35 0-16,-18-17 15,0 0-15,1-1 0,52-17 16,-35 0-16,-36 0 16,19-17-16,-1-19 15</inkml:trace>
  <inkml:trace contextRef="#ctx0" brushRef="#br0" timeOffset="394544.209">27217 16175 0,'0'18'15,"17"-1"1,1 54-16,0-36 16,17 71-16,-17-53 15,-1 70-15,-17-88 16,18 54-16,-18-72 15,0 1 1,18-36-16,-18-35 16,-18 18-16,0-18 0,1-53 15,-1 53-15,18-70 16,0 70-16,0-70 16,53 52-1,-35 71-15,17 0 16,-18 18-16,54 17 15,-53 0-15,-18 18 16,0-18-16,0-17 0,-36 35 16,19-53-1,-36 18-15,18-18 16,-1 0-16</inkml:trace>
  <inkml:trace contextRef="#ctx0" brushRef="#br0" timeOffset="395068.977">27623 16140 0,'-36'35'16,"1"0"-1,35 18 1,18-35-16,17 35 15,0-36-15,-17 1 0,52-18 16,-34 0-16,-1-18 16,0 1-16,-17-1 15,17-35-15,-35 18 16,0 0-16,0-54 16,0 36-16,-18 0 0,-34-70 15,34 70 1,0 0-16,-35 0 15,36 36-15,-19 17 0,1 17 16,18 19-16,17-1 16,0 18-16,0 70 15,17-52-15,18-18 16,1 0-16,-1-18 0,0 18 0,53 17 16,-52-52-1,17 17-15,-18-17 16,-17-18-16,-1-18 15,-17 1 1,0-19-16,0 19 16,-17-19-1,34 54 1,1 0 0,-1-18-16,19 17 15,-19-17-15</inkml:trace>
  <inkml:trace contextRef="#ctx0" brushRef="#br0" timeOffset="395156.2143">28099 16069 0,'17'-18'0</inkml:trace>
  <inkml:trace contextRef="#ctx0" brushRef="#br0" timeOffset="395506.1354">28187 16351 0,'0'18'16,"18"-18"-16,-1-18 15,-17 1-15,0-1 0,18 0 16,-18 1-16,18-1 0,-18 0 16,17 1-16,-17-1 0,0 1 15,18-1 1,-1 18-16,1 0 15,-18 35 1,0-17-16,0-1 16,18 1-16,-1 0 15,1-18 1,0 0-16,-1 0 0,1-18 16,0 18-16,-18-18 15,17 18-15,1 0 16,-1 18-1,1 17 1,0-17-16,-1 0 16,-17-1-16</inkml:trace>
  <inkml:trace contextRef="#ctx0" brushRef="#br0" timeOffset="395789.9225">28734 16193 0,'-18'0'16,"0"-18"-1,18 36 1,0 17-16,18-18 16,17 19-16,-17-1 15,0-17-15,-1-1 0,1 19 16,-18-19-16,-18 1 15,-17-1 1,0-17-16,-18 0 16,35 0-16,1 0 15,-36-17-15,35-1 16</inkml:trace>
  <inkml:trace contextRef="#ctx0" brushRef="#br0" timeOffset="396218.4283">29139 16069 0,'18'-18'0,"0"18"16,17 0-16,0 0 0,36 0 15,-36 0-15,18 0 16,-35 0-1</inkml:trace>
  <inkml:trace contextRef="#ctx0" brushRef="#br0" timeOffset="396323.7515">29192 16245 0,'18'18'16,"53"-18"-1,-36 0-15,71-18 16</inkml:trace>
  <inkml:trace contextRef="#ctx0" brushRef="#br0" timeOffset="396540.4576">29704 15787 0,'70'0'0,"-34"0"0,87-18 16,-35 18 0,54-17-16,-90-1 15,54 0-15,-88 1 16,0-1 0</inkml:trace>
  <inkml:trace contextRef="#ctx0" brushRef="#br0" timeOffset="396697.2418">30039 15804 0,'35'89'15,"-17"-36"-15,0-1 0,-1 54 16,1-17 0,-18-54-16,0 71 15,0-89-15</inkml:trace>
  <inkml:trace contextRef="#ctx0" brushRef="#br0" timeOffset="397397.6212">30357 16316 0,'0'18'16,"17"-36"-1,-17 0-15,0 1 16,35-19-16,-35 1 16,18 18-16,0-1 0,35-35 15,-18 35 1,0 1-16,-17 17 16,-1 0-16,1 0 15,0 0-15,-18 17 16,0 1-16,0 0 15,0-1 1,0 36 0,0-35-16,0 35 15,0-36-15,17 19 16,-17-19-16,36 1 16,-36 0-16,17-18 0,1 0 15,0-18-15,-1 0 16,1-35-1,-18 36-15,35-19 16,-35 19-16,0-1 16,18 36 15,-18 17-31,17 0 16,-17-17-16,18 0 15,17 17-15,-17-17 16,0-18-16,35 0 15,-36-36 1,1 1 0,-18 17-1,0 1-15,-18-1 16,1 18-16,-1 0 0,0 0 16,1 0-16,17 18 0,0-1 15,0 1-15,17 0 16,-17-1-16,53 36 15,-35-35-15,35-1 16,-18-17-16,18 0 16,-35 0-16,-1-17 15,1-1-15</inkml:trace>
  <inkml:trace contextRef="#ctx0" brushRef="#br0" timeOffset="397671.1591">31150 15346 0,'53'53'16,"18"88"-1,17 35 1,18 18-1,-53-106-15,0 1 0,0-1 16,-1 0-16,-16-17 0,-19-1 0,1 54 16,-18-36-1,-35-53-15,17-17 16,-52 17-16</inkml:trace>
  <inkml:trace contextRef="#ctx0" brushRef="#br1" timeOffset="409526.4772">29792 6509 0,'-18'0'16,"36"-18"0,0 18-1,-1-18 1,19 18-16,17-17 16,-1 17-16,37-18 15,-36 18-15,70-17 16,-70-1-16,53 0 15,-71 18-15,18-17 16,-35 17-16,-36 0 31,-35 0-31</inkml:trace>
  <inkml:trace contextRef="#ctx0" brushRef="#br1" timeOffset="409887.1005">29951 6174 0,'0'-18'16,"0"36"15,-18-1-31,1 1 16,-36 35-16,17-36 15,1 19-15,-18-1 16,18-17-16,17 17 16,-17 0-16,35-17 15,18 17-15,17-17 16,18 17-16,-18-17 15,53 17-15,-52-17 16,16 17 0,-34-35-16,17 18 15,-17-18-15</inkml:trace>
  <inkml:trace contextRef="#ctx0" brushRef="#br1" timeOffset="410498.5292">31344 7655 0,'18'0'31,"0"0"-16,17 0 1,-17 0 0,17 0-16,35 0 15,-17 0-15,71 0 16,-71-17-16,70 17 16,-70 0-16,35 17 15,-52-17-15,34 0 16,-35 0-16,1 0 15,-19 0 1,-34 0-16</inkml:trace>
  <inkml:trace contextRef="#ctx0" brushRef="#br1" timeOffset="410838.1492">31697 7355 0,'-18'18'16,"1"0"-16,-1-1 15,1 1-15,-19 0 0,-34 35 16,52-36-16,-35 36 15,53-18-15,-17 1 16,17-19-16,0 1 16,0 0-16,17 17 15,1-18 1,35 19-16,-18-19 16,53 1-16,-53 0 15,36 17-15,-36-35 16,-17 18-16,17-18 15</inkml:trace>
  <inkml:trace contextRef="#ctx0" brushRef="#br1" timeOffset="413575.5212">26264 16810 0,'-17'0'31,"34"0"0,19 0-31,-19 0 16,54 0-16,-36 0 16,18 18-16,0-18 0,88-18 15,35 0 1,-70 1-16,18-1 16,17 18-16,123-18 15,-105 18-15,-18 18 0,18 0 16,0-1-16,211 19 15,-176-36-15,230 17 16,-213 1-16,1-18 16,229 0-16,-229 0 15,158 0-15,-211 0 16,70-18 0,-141 18-16,-35-17 0,-18-1 15,1 18-15,-36-35 16</inkml:trace>
  <inkml:trace contextRef="#ctx0" brushRef="#br1" timeOffset="424914.8406">15540 16951 0,'0'-18'0,"-18"18"15,1 0-15,-19 0 16,1 36 0,17-1-16,1 35 15,-1-17 1,18 0-16,-18 53 15,36-53-15,0 0 0,-1 18 0,36 34 16,-17-52 0,-1-17-16,0-19 0,0 1 0,18-18 15,-17 0-15,-1 0 16,0 0-16,-17-18 0</inkml:trace>
  <inkml:trace contextRef="#ctx0" brushRef="#br1" timeOffset="425314.3965">15804 17410 0,'18'35'0,"0"18"15,-18 35 1,0-35 0,0-18-16,0-17 15,0-53 1,0-18-16,0 17 16,0-17-16,17 18 0,1-53 15,-18 70-15,35-35 16,1 36-1,-1 17-15,0 17 16,-17 19-16,-18-1 16,35 53-16,-35-53 15,18 54-15,-1-54 16,-17-17-16,18-18 0,0 17 16,-1-34-1</inkml:trace>
  <inkml:trace contextRef="#ctx0" brushRef="#br1" timeOffset="425603.321">16193 17022 0,'17'0'16,"1"-18"0,35 0-1,-18 1-15,0-1 16,-17 18-16,0 0 15,-18 18-15</inkml:trace>
  <inkml:trace contextRef="#ctx0" brushRef="#br1" timeOffset="425827.2508">16263 17022 0,'0'17'15,"0"1"-15,-18 35 16,18-18-16,-17-17 0,17 35 16,0-18-16,17 0 15,1-17-15,17-18 16,1 0-16,17 0 16,-18-18-1,0 0-15,-17 1 16</inkml:trace>
  <inkml:trace contextRef="#ctx0" brushRef="#br1" timeOffset="426059.1726">16528 17092 0,'0'18'0,"17"17"16,-17-17-16,18 17 15,0-17-15,-18-1 16,17 1 0</inkml:trace>
  <inkml:trace contextRef="#ctx0" brushRef="#br1" timeOffset="426388.2015">16616 16951 0,'17'18'15,"1"-18"1,0 0-1,-1 0-15,36-18 16,-35 18-16,17 18 16,-17-1-1,0 36-15,-1-18 0,-17-17 16,18 35 0,-18-35-16,0-1 0,0 19 15,0-19 1,-18-17-1,1-17 1,17-1-16,-36 0 16,19 18-1</inkml:trace>
  <inkml:trace contextRef="#ctx0" brushRef="#br1" timeOffset="426605.6766">17039 17551 0,'0'35'16,"-17"0"-16,-1 1 15,0-19 1,1-17-16,-1 18 0,-17-1 15,17-17-15,0 18 16</inkml:trace>
  <inkml:trace contextRef="#ctx0" brushRef="#br1" timeOffset="427112.6966">17374 17268 0,'0'18'31,"18"35"-15,-18 18-1,0-54-15,18 19 16,-18-1-16,0-18 0,17 1 0,1 17 15,0-35 1</inkml:trace>
  <inkml:trace contextRef="#ctx0" brushRef="#br1" timeOffset="427394.4539">17498 16986 0,'35'0'0,"36"36"16,-36-19-16,53 18 15,-35 1-15,18 34 16,-54-17-1,1 0-15,-1 0 0,-17 71 16,-17 17 0,-1-88-16,-70 52 15,35-69-15</inkml:trace>
  <inkml:trace contextRef="#ctx0" brushRef="#br1" timeOffset="433239.6176">15875 18186 0,'-18'0'0,"1"0"32,-1 0-1,36 0 16,52-18-32,-17 0-15,88 18 16,-70 0-16,105 18 16,-70 0-16,0-1 15,0 1-15,105 0 16,-87-18-16,-18 0 0,52 0 15,-87-18 1,-36 18-16</inkml:trace>
  <inkml:trace contextRef="#ctx0" brushRef="#br1" timeOffset="434300.9389">21043 17022 0,'-35'-18'15,"17"18"-15,1 18 0,-19 34 16,36 1-16,-17 88 15,17-52 1,0 17-16,17-18 0,19 70 16,-19-105-16,19-17 15,34 52-15,-35-71 16,18 1-16,0-18 16,-17-18-16</inkml:trace>
  <inkml:trace contextRef="#ctx0" brushRef="#br1" timeOffset="434624.6868">21414 17639 0,'0'70'16,"-18"1"-1,18-36-15,0-17 16,-18-18-16,18-18 15,0-35 1,18 18-16,0-35 16,-1 17-16,-17 0 0,53-35 15,0 35 1,-35 53-16,35 35 16,-36 0-16,1 18 15,-18 0-15,18 0 0,-1 35 16,-17-53-16,0-17 15,18 0-15,-18 17 16,17-35-16,-17-18 16</inkml:trace>
  <inkml:trace contextRef="#ctx0" brushRef="#br1" timeOffset="434868.7459">21696 17074 0,'17'0'16,"19"0"-1,-1 0-15,0 0 0,1 0 16,34 0-16,-52 0 15,17-17-15,-17 17 0,-1-18 16</inkml:trace>
  <inkml:trace contextRef="#ctx0" brushRef="#br1" timeOffset="435075.8146">21819 17110 0,'0'35'15,"0"18"-15,0-35 16,18-1-16,-18 36 16,0 0-1,18-35-15,-1 17 16,1-17-16,0-1 0,17-17 16,-18 0-16,1 0 15,-18-17-15,18 17 16</inkml:trace>
  <inkml:trace contextRef="#ctx0" brushRef="#br1" timeOffset="435276.9313">22137 17233 0,'0'35'16,"0"1"-16,0-1 16,0-17-16,17-1 15</inkml:trace>
  <inkml:trace contextRef="#ctx0" brushRef="#br1" timeOffset="435903.6666">22243 17092 0,'0'-18'32,"35"18"-17,-17 0-15,17-17 16,0 17-1,-17 0-15,-1 17 16,1 1 0,-18 17-16,0 18 15,18-17-15,-18-1 16,0-18-16,0 19 0,17-1 16,-17 0-16,18-17 15,-18 0-15,-18-18 31,1-36-15,-1 19-16,0-19 16,1 19-16,-1 17 15</inkml:trace>
  <inkml:trace contextRef="#ctx0" brushRef="#br1" timeOffset="436387.7582">22631 17798 0,'0'-18'16,"17"36"0,1-1-16,0 19 15,-18-19-15,0 18 0,0 18 16,-18-17-16,0-1 15,1 0-15,-19-17 0,1 17 16,0-17-16,-36 17 16,54-35-16,-1 0 15</inkml:trace>
  <inkml:trace contextRef="#ctx0" brushRef="#br1" timeOffset="436878.2621">22966 16951 0,'0'-18'16,"0"1"0,35 17-1,-35 17-15,35 1 16,-17 0-16,35 70 16,-18-35-16,1 17 15,16 89-15,-16-53 16,-19 123-16,-17-17 15,-17-106-15,-19-18 16,-34 53 0,17-88-16</inkml:trace>
  <inkml:trace contextRef="#ctx0" brushRef="#br1" timeOffset="450974.1677">27887 17145 0,'0'18'31,"18"35"-15,-1-1-16,-17-16 0,0 17 15,0 0-15,18 35 16,-18-35-16,18 0 16,-18-18-16,35 18 15,-17-18 1,-1-35-16,1-18 15,-18 1-15</inkml:trace>
  <inkml:trace contextRef="#ctx0" brushRef="#br1" timeOffset="451291.6672">27728 17374 0,'0'-17'32,"18"-1"-17,-18 0-15,0 1 16,18-1-16,-1-17 16,19-18-16,-19 35 15,18-17-15,-17 0 16,0 17-1,-18 36 1,17 35 0,1-36-16,17 36 15,1-18-15,34 18 16,-35-35-16,1 0 16</inkml:trace>
  <inkml:trace contextRef="#ctx0" brushRef="#br1" timeOffset="452692.4181">25770 17956 0,'0'18'0,"0"35"15,-17 18 1,17-36-16,0 0 16,0-17-1,0-36-15,0-35 16,0 18-16,0 0 15,0-18-15,0-36 16,0 37-16,17 16 16,-17 1-16,18 0 15,0 35-15,-1 0 16,1 17-16,0 1 16,17 17-16,-17-17 15,-1 0-15</inkml:trace>
  <inkml:trace contextRef="#ctx0" brushRef="#br1" timeOffset="453013.79">26088 17921 0,'53'-35'0,"-18"0"15,-17 17 1,-18 0-16,-18 18 31,0 0-31,1 0 16,-1 18-16,-35 17 16,36 18-16,-1-35 15,18 17 1,0-17-16,53 17 15,-35-35-15,34 0 16,-16 0-16,-1 0 16,-17 0-16,17-35 15</inkml:trace>
  <inkml:trace contextRef="#ctx0" brushRef="#br1" timeOffset="453255.113">26370 17851 0,'0'17'16,"0"18"0,0-17-16,0 53 15,0-36-15,0-17 16,0 35-16,18-36 16,-1 1-16,-34-18 31,-1-18-16,1 18-15,-19-17 16,19 17-16,-1-18 16,0 0-16</inkml:trace>
  <inkml:trace contextRef="#ctx0" brushRef="#br1" timeOffset="453576.6357">26582 17304 0,'17'141'16,"-17"-53"-16,0 0 15,0 71-15,0-36 16,0-70 0,18-17-16,0-1 15,-18-70 1,17 17-16,-17 0 15,0-17-15,0 17 0,0-17 16,18 0-16,0 53 16,-1 17-1,-17 18 1,0-18-16,18 18 16,-18-18-16,18 1 15,-1-19-15,1 1 16</inkml:trace>
  <inkml:trace contextRef="#ctx0" brushRef="#br1" timeOffset="454146.8586">26899 17868 0,'-35'53'16,"0"0"-1,17-18-15,36 18 16,-1-17-16,1-36 0,35 17 16,-18-17-1,1 0-15,-1-17 16,-18-1-16,-17 0 0,0-17 16,0 17-16,0 1 15,-17 17-15,17-18 0,-18 0 16,18 36-1,0 17 1,0-17-16,18 35 16,-1-35-16,1-1 15,0 1-15,-1-1 16,-17 19-16,0-19 16,0 36-1,0-17-15,0 16 16,-17-34-16,17-36 31,0-52-31,0 35 16,17-54-16,-17 37 15,0 16-15,18-34 16,0 34-16,-1 19 16,1 17-16,0 17 15,-18 19-15,0-1 16,0 0-16,-18 1 15,0-19 1,1-17-16,-1 0 16,18-17-1</inkml:trace>
  <inkml:trace contextRef="#ctx0" brushRef="#br1" timeOffset="454432.9799">27305 17992 0,'18'0'16,"-1"17"0,1-17-16,17 0 0,-17 0 15,-1-17 1,-17-1-16,-17 0 16,-1 1-1,-17 17-15,17 0 16,-17 17-16,35 19 15,0 17 1,0-18-16,53 18 16,-18-36-16,18 1 0,-18 0 15,54 17-15,-54-35 16,-17 0-16,-54-18 31</inkml:trace>
  <inkml:trace contextRef="#ctx0" brushRef="#br1" timeOffset="459978.171">15752 18239 0,'0'17'16,"17"-17"15,-17-17-15,-17 17 0,-1 0-1,0 0 1,-17 0-16,17 0 15,1 0-15,-19 0 16,19 0 0,-1 0-16,18-18 31,18 18-15,-1 0-1,1 0-15,17 0 16,1 0-16,17 18 15,-18-18-15,35 0 16,-17 0-16,124-18 16,-89 18-16,0-18 0,106 18 15,18-17 1,-106-1-16,17 18 0,106 0 16,-105-18-1,-18 18-15,105-35 16,-122 35-16,-19-17 0,71-1 15,-88 18-15,18-18 16,-36 18-16,-17 0 16,-1 0-16,-34 0 15,-1 0 1,0 0-16,-17 18 0,17-18 16,-52 18-16,52-18 15,-52 0 1,52 17-16,-35-17 0,35 0 15,-34 0 1,16 0-16,-34 0 16,17 0-16,-71 0 15,54 18-15,-89-18 16,53 17-16,-70 1 16,70-18-16,-70 0 15,87 0-15,-69 0 16,69-18-16,-87 18 15,105 0-15,-87-17 16,87 17-16,-52 0 16,87 0-16,-52 17 15,71-17 1,-1 0-16,36 0 16,17 0-1,53 0 1,-35 18-16,70-18 0,-52 0 15,123 0 1,-88-18-16,17 18 0,1-17 16,17 17-16,176-35 15,36-1 1,-194 36-16,141 0 0,-177 0 16,-17 18-16,71 0 15,-125-18-15,19 17 16,-106-17-1</inkml:trace>
  <inkml:trace contextRef="#ctx0" brushRef="#br1" timeOffset="462287.9454">13353 17163 0,'17'-18'0,"71"0"16,-35 18-16,124-35 15,-54 35-15,1-18 16,17 1-16,0-1 16,0 1-16,106-1 15,-141 18-15,35 0 16,-88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24:00.2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6103 5697 0,'0'-17'157,"-18"17"-142,1-18-15,-1 18 16,1-18-16,-72 18 16,54 0-16,0 0 15,-1 0-15,-52 18 16,53-18-16,0 18 15,-1-18-15,-52 17 16,35 1-16,-35 0 16,53-18-16,0 17 0,-18-17 15,-36 0-15,54 18 16,-18-18-16,18 18 0,-53-18 16,53 0-1,-18 17-15,35-17 16,-17 0-16,17 0 15,-17 0-15,17 18 16,1-18-16,17 17 16,-18 1-1,18 0-15,-18-1 16,18 1 0,0 0-16,0-1 15,0 1-15,18-18 0,-18 35 16,0-17-1,0 17-15,-18 0 16,18 1-16,0-1 0,-17 36 16,-1-36-16,0 18 15,18-18-15,-17 36 16,17-36-16,-18 53 16,18-35-1,-18 35-15,18-53 16,0 71-16,-17-70 15,17 52 1,0-35-16,0-18 0,0 53 16,0-53-16,0 18 15,0 36-15,-18-37 16,18 1-16,-18 0 16,18-17-16,-17 16 0,17 1 0,-18 71 15,18-71 1,-17 0-16,17 53 15,-18-36-15,18-17 0,-18 70 16,1-70-16,17 18 16,-18 52-1,0-52-15,18-18 0,-17 70 16,17-52-16,-18-1 16,18-17-16,0 18 0,-18 70 15,18-70-15,0-1 16,-17 54-16,17-54 15,0 71 1,0-53-16,0-17 0,-18 70 16,18 0-1,0-70-15,18 70 16,-1-71-16,-17 1 0,0-18 16,18 88-16,-18-88 15,0 88 1,0-88-16,0 18 0,0 52 15,18-70-15,-18 18 16,0-1-16,0 54 16,0-72-16,0 19 0,0-18 15,0 17-15,0-17 16,17 89-16,-17-90 16,0 72-16,0-54 15,0 54-15,0-71 16,0 70-1,0-70-15,0 71 16,0-54-16,0 36 16,0-35-16,0 34 15,0-52-15,0 18 16,-17-18-16,17 17 16,-18-52-16,18 17 0,0 18 15,0-35-15,0 17 16,0-17-1,0-1-15,0 1 16,35 0 0,-17-18-16,53 17 31,-54 1-31,18-18 16,1 0-16,-19 0 0,19 0 0,-1 18 15,18-18-15,-18 0 0,71 0 16,-53 0-1,0 0-15,0 0 0,17 0 0,71-18 16,-70 18 0,52 0-16,-52 0 15,0 0-15,70 0 16,-88 0-16,17 18 0,54-1 16,-71-17-1,-18 0-15,71 18 16,-71-18-16,0 18 0,36-1 15,-36-17-15,18 18 16,-35-18-16,17 0 16,-18 0-16,1 0 31,-18-18-31,-18 1 16,18-19-16,-17 36 15,-1-35-15,1 0 16,-1-1-16,18 1 15,-18-35-15,1 34 16,-1-52 0,18 35-16,-18-53 15,18 36-15,0-1 0,-17-52 16,17-36 0,-18 89-16,18-19 15,0 1-15,-18 0 0,18-106 16,0 88-16,-17-88 15,-1 88-15,18-105 16,0 105-16,0 0 16,0-106-1,0 106-15,0-17 0,18-89 16,-18 89-16,0-1 16,17 18-16,-17-17 0,18-124 15,0 124 1,-18-1-16,0-105 0,0 105 15,0-105 1,0 106-16,0-107 16,0 107-16,0-107 15,0 125-15,0-107 16,0 106-16,0 0 0,0-88 16,0 88-16,17-88 15,-17 106 1,0 0-16,18-88 15,-18 87-15,0-69 16,18 87-16,-18 1 16,0-72-16,17 90 0,-17-1 15,0-53 1,0 53-16,0 18 0,-17-18 16,-1 17-1,18 19-15,-18-19 0,1 36 16,-1-17-1,0-1-15,1 18 47,-1 0-31,18 18 0,-35-18-16,-18 17 15,18-17-15,-36 18 16,54-18-16,-36 18 15</inkml:trace>
  <inkml:trace contextRef="#ctx0" brushRef="#br0" timeOffset="2330.1957">5433 14111 0,'0'18'16,"17"52"-1,-17-34-15,0 105 16,0-53-16,0 18 0,0 123 15,0-141 1,18 53-16,0-88 16,-1 35-16,-17-52 15,18-19-15,-18 1 0,18 0 16,-1-18-16</inkml:trace>
  <inkml:trace contextRef="#ctx0" brushRef="#br0" timeOffset="2673.2801">5062 14640 0,'18'-35'16,"0"0"-16,35-36 16,-18 18-16,71-88 15,-71 88-15,36-88 16,-36 88 0,-18 0-16,1 0 15,0 36-15,-1 52 16,1 53-1,17-35-15,-17 18 16,17-18-16,0 0 0,1-18 16,34 35-16,-34-34 15</inkml:trace>
  <inkml:trace contextRef="#ctx0" brushRef="#br0" timeOffset="3585.3221">4216 15487 0,'0'18'31,"17"17"-16,1 18-15,-18 0 0,18 88 16,-18-53-16,0 71 16,0-89-1,0-17-15,0 18 0,17-36 16,1 0 0,-18-17-16,18-18 15</inkml:trace>
  <inkml:trace contextRef="#ctx0" brushRef="#br0" timeOffset="3897.5344">4498 16051 0,'0'71'16,"-18"-36"-1,18 1-15,0-19 0,18-17 16,-18-17-1,18-36 1,-1 17-16,-17-17 16,18 18-16,-1-35 15,1 52-15,0-17 0,17 17 16,-17 18-16,17 18 16,-17 17-1,-1-17-15,-17 17 16,0-18-16,18 19 0,-18-1 0,18 18 15,-1-35 1,1-1-16,-1 1 0</inkml:trace>
  <inkml:trace contextRef="#ctx0" brushRef="#br0" timeOffset="4257.3166">4939 16157 0,'18'88'16,"17"36"0,-18-1-1,1-70-15,-18 18 16,0-54-16,0 1 16,-18-71-1,1 0-15,-1-70 16,1-18-1,17 70-15,0 18 0,17-70 16,18 52 0,1 54-16,-19-1 0,1 18 15,0 35 1,-1-17-16,-17-1 0,-17 54 16,-19 0-1,36-54-15,-17 19 16,34-36-1,1-36-15</inkml:trace>
  <inkml:trace contextRef="#ctx0" brushRef="#br0" timeOffset="4553.4486">5256 16016 0,'0'88'15,"0"-17"1,18-18-1,-18-36-15,18-17 0,35 0 16,-18-35 0,35-53-1,-70 53-15,18-36 16,-18 36-16,18 17 0,-18 36 31,0 35-15,0-18-16,17 0 0,-17-17 15,36 17-15,-19-17 16,36 0 0,-35-18-16,17 0 0,-17 0 15,-1-18 1</inkml:trace>
  <inkml:trace contextRef="#ctx0" brushRef="#br0" timeOffset="4714.3792">5697 15910 0,'36'18'0,"-1"-18"16,0 0-16,36-18 15,-18 1-15,35-19 16,-35 19-16,-36-1 0,36-17 16,-35 17-16</inkml:trace>
  <inkml:trace contextRef="#ctx0" brushRef="#br0" timeOffset="4875.303">5980 15681 0,'0'53'16,"-18"53"-16,18-36 15,0 54-15,18-71 16,-18-18-16,17 18 15,-17-18-15</inkml:trace>
  <inkml:trace contextRef="#ctx0" brushRef="#br0" timeOffset="5336.7945">4339 16792 0,'18'36'15,"-18"16"1,17-16-16,1 17 0,-18 0 16,18 17-16,-18-17 0,17 18 0,1 17 15,-18-53 1,35 18-16,-17-35 16,0-18-16,-1 0 0</inkml:trace>
  <inkml:trace contextRef="#ctx0" brushRef="#br0" timeOffset="5710.0376">4780 17074 0,'-17'0'16,"-1"18"-1,18 53 1,0-1-16,18-35 15,-1 36-15,1-53 16,35-18-16,-36 0 16,19-18-1,-19 0-15,1-35 16,-18 18-16,-18-18 16,1 18-16,-19 0 15,19 17-15,-1 36 16,18 17-1,18-17-15,-1 17 16,1-17-16,35 34 16,-18-34-16,0-18 0,1 18 15,34-18 1,-34 0-16,-19-18 16,-17 0-1</inkml:trace>
  <inkml:trace contextRef="#ctx0" brushRef="#br0" timeOffset="6077.0786">5115 17163 0,'0'17'16,"18"1"0,-18 0-1,18-1-15,-1-17 0,1 18 16,35-1-16,-18-17 16,-17-17-16,-1-1 0,1 1 15,17-19 1,-17 19-16,-18-1 0,0 0 15,0 1-15,-18-19 16,18 54 0,36 53-1,-19-36-15,36 71 16,-18-71-16,1 18 16,17 35-16,-36-35 15,-17 18-15,0-36 16,0 0-16,-17-17 0,-19-1 15,-17 19-15,18-36 16,-53 0 0,53 0-16,-18-53 15,17 35-15,36-17 16,-17 0-16,17-1 0,0-34 16</inkml:trace>
  <inkml:trace contextRef="#ctx0" brushRef="#br0" timeOffset="6509.7572">5574 17163 0,'18'0'15,"17"0"1,0-18-1,-17 0-15,-1 1 0,-17-1 16,0 0-16,0 1 16,-35 17-16,17 0 15,-34 17-15,34 1 16,0 0-16,18 35 16,0-18-16,18 35 15,0-34-15,17-19 16,0 19-16,0-19 0,1-17 15,34 0-15,1-53 16,-36 36-16,-17-19 16,-1 1-16,-17-35 15,0 52-15,0 0 16,-17-17-16,17 17 0,0 1 16,17-1-16,1 1 15,35-19-15,-18 36 16,53-17-16,-52-1 15,-1 18-15,-17 0 0</inkml:trace>
  <inkml:trace contextRef="#ctx0" brushRef="#br0" timeOffset="25841.8536">11765 4180 0,'0'-17'31,"0"-1"16,-17 18-32,-1-17 1,0 17 0,1 0-1,-1 0-15,0 0 16,-17 0-1,17 0-15,-35 0 16,18 0-16,-18 17 16,18-17-16,-53 18 15,35-18-15,-53 17 16,53-17-16,0 0 0,-70 0 16,52 0-16,1 0 15,-1 0-15,1 18 16,17-18-16,-18 0 0,-70 0 15,70 0-15,-70 18 16,71-18-16,-54 0 16,54 0-16,-36 17 15,53-17-15,-53 0 16,53 0-16,-35-17 16,35 17-1,-17 0-15,34 0 16,-34 0-1,52 0-15,0 0 0,-17 0 16,18 0-16,-1 0 16,18 17 31,0 1-32,0 0 1,0-1-16,-18 36 15,18-35-15,0 17 0,0-17 16,0 17-16,-17 18 16,17-18-16,0 0 15,0 1-15,-18-1 0,18 36 16,0-18-16,-18-18 16,18 53-16,0-35 15,-17 35-15,17-53 16,-18 71-16,0-71 15,1 71 1,-1-53-16,0 53 16,18-53-16,-17 53 15,17-53-15,-18 70 16,1-70-16,17 53 16,-18-53-16,18 53 15,0-53-15,-18 70 16,18-70-16,0 53 15,0-36-15,-17 36 16,17-35-16,0 35 16,0-53-16,0 70 15,-18-70-15,18 0 16,0 35 0,-18-35-16,18 0 0,0 53 15,0-53 1,0 17-16,0 36 0,-17-35 15,17 52-15,0-70 16,-18 0-16,18 53 16,-18-36-16,18-17 15,0 53-15,0-35 16,0-19-16,0 1 0,0 18 16,0 52-1,0-70-15,0 18 0,0-18 16,0 70-16,18-17 15,-18-35-15,0-18 16,0 0-16,0 70 16,0-70-16,0 0 0,18 17 15,-18 36 1,0 18-16,17-71 16,-17 0-16,0 17 0,18 54 15,-18-72-15,18 72 16,-18-71-1,17 0-15,-17 70 16,18-70-16,-18 18 0,18-18 16,-18 0-16,0-1 0,17 72 15,1-71 1,-18 0-16,17 17 0,1 36 16,-18-53-16,18 18 15,-18-18-15,17 52 16,-17-52-16,18 0 0,-18 18 15,18-18-15,-1 53 16,1-54-16,-18 1 0,18 0 16,-1 18-16,-17-18 0,18 53 15,0-36 1,-18 36-16,17-53 16,1 70-16,-18-70 15,35 71-15,-35-71 16,18 52-1,-1-52-15,-17 53 16,18-35-16,-18 35 16,0-36-16,0-17 0,0 0 15,0 53-15,0-53 16,0 0-16,0 0 0,0-18 16,0 71-1,0-53-15,-18-18 0,18 18 16,0 0-16,-17 35 15,17-53-15,0 18 0,0-18 16,-18 1-16,18 34 16,0-34-16,0-19 15,0 18-15,0 1 0,0 17 16,0-36-16,0 54 16,0-54-16,0 1 15,18 35-15,-18-18 16,0-17-16,17-18 15,1 35 1,0-17-16,-1-18 16,1 17-1,0-17-15,-1 0 0,18 18 16,-17-18 0,35 18-1,-35-18-15,17 0 16,0 0-16,-17 0 0,17 0 15,0 0-15,18 17 16,-17-17-16,-1 0 0,0 18 16,0-18-16,54 0 15,-54 18-15,0-18 16,53 0-16,-35 0 16,35 0-16,-52-18 15,52 18-15,-35 0 16,35-18-16,-35 18 15,35-17 1,-53 17-16,18 0 0,36 0 16,-54 0-16,18 0 15,35 0-15,-35 0 16,-18-18-16,18 18 16,0 0-16,35 0 15,-35 0-15,0 0 0,0 0 16,-18-18-16,71 18 15,-53-17-15,0 17 0,0 0 16,-18 0-16,71 0 16,-71 0-16,18 0 15,-18 0-15,18 0 0,-17 0 16,52-18-16,-71 18 16,36 0-16,-35 0 15,17 0-15,-52-17 47,-1-1-47,0 0 16,18 1-16,-17-19 15,-1 19-15,18-36 16,-18 18-16,18-36 16,0 36-16,0-1 15,0-16-15,0-37 16,0 54-16,0-18 0,0 18 15,0-18-15,0-53 16,0 53-16,0 0 0,0-17 16,0 17-16,18-71 15,-18 71-15,18-88 16,-18 88-16,0-17 16,0-71-16,17 88 15,-17-18-15,18-70 16,-18 0-1,0 70-15,18-70 16,-18 71-16,17-71 16,-17 52-16,18-52 15,-18 71-15,18-89 16,-18 71-16,0 0 0,17-71 16,1 0-1,-18 71-15,0 0 16,17-71-1,-17-17-15,0 87 0,0 1 16,0 18-16,0-107 16,0 107-16,0-18 15,0-1-15,0 1 0,0-88 16,0 88-16,0-89 16,0 89-1,0 0-15,0-106 16,0 106-16,0-1 0,0-105 15,18 89-15,-18 16 16,0-105 0,0 106-16,0-18 0,0-88 15,0 106-15,0-18 0,-18 18 16,1-106 0,17 106-16,-18 0 0,18-1 15,0 1-15,-17-71 16,17 71-16,0 0 0,0 18 15,0-89 1,0 0-16,0 88 16,0-17-16,17 18 0,-17-71 15,0 70-15,-17 1 16,17-1-16,0 0 0,-18 1 16,18 17-16,0-18 0,-18-52 15,1 70 1,17 0-16,0-17 0,-18 17 15,18 0-15,0 0 0,0-53 16,0 71-16,0-36 16,-18-35-16,18 53 15,0-52 1,0 52-16,0 17 0,0-17 16,0 18-16,18-35 15,-18 34-15,0 19 0,0-1 16,0 0-16,-18 1 15,18-1-15,0 0 16,0 1 0,-17 17-16,-1 0 47,18-18-32,-18 18-15,1-17 16,-1-1-1,-17 0-15,17 18 16,1 0-16,-54-17 16,36 17-16,-18 0 0,-18 0 15,36 0 1,17-18-16,-17 18 16,35-18-16</inkml:trace>
  <inkml:trace contextRef="#ctx0" brushRef="#br0" timeOffset="28606.4122">10566 15134 0,'0'71'15,"-18"-36"1,18 18-16,0 70 16,0-52-16,0 0 0,0-1 15,0 36-15,18-71 16,-18 0-16,17 1 0,-17-19 16,18-17-16,0 0 15,-18-53 1</inkml:trace>
  <inkml:trace contextRef="#ctx0" brushRef="#br0" timeOffset="28894.9509">10231 15434 0,'17'-18'16,"18"-35"-1,-17 18-15,17 0 0,54-53 16,-54 52-16,18-34 16,-18 52-16,0-17 15,-17 35 1,-18 18 0,18 17-1,-1 0-15,-17 18 0,36 18 16,-36-18-16,35-18 15,0 18-15,-17-36 16,-1 1-16</inkml:trace>
  <inkml:trace contextRef="#ctx0" brushRef="#br0" timeOffset="29467.6672">9296 15998 0,'17'36'15,"1"-19"-15,-18 19 16,18 17-16,-1 52 15,-17-52-15,18 71 16,-18-71-16,0 0 16,0-36-16,18-34 31,-1-54-15,1 36-16,-1 0 0,1-1 15,0 19-15,35-36 16,-36 35-16,1 0 15,0 18-15,-1 18 0,18 35 16,-17 0 0,0-18-16,-1 53 0,-17-52 15,18 17 1,-18-36-16,18 36 16,-18-35-16,17-18 15</inkml:trace>
  <inkml:trace contextRef="#ctx0" brushRef="#br0" timeOffset="31476.2761">9613 16034 0,'0'-18'0,"18"18"15,-18-18-15,0 1 16,17 17 0,-17-18-1,0 36 16,-17 17-15,17-17 0,0 52-16,0-34 15,0 34-15,0-35 16,17 1-16,1 17 16,-18-36-16,18 1 0,-18 17 15</inkml:trace>
  <inkml:trace contextRef="#ctx0" brushRef="#br0" timeOffset="31703.2383">9895 16369 0,'0'70'16,"0"-52"-16,18 35 15,0-18-15,-18-17 16,17-18-16,-17 18 0,18-18 16</inkml:trace>
  <inkml:trace contextRef="#ctx0" brushRef="#br0" timeOffset="31825.8965">9895 16122 0,'18'18'16</inkml:trace>
  <inkml:trace contextRef="#ctx0" brushRef="#br0" timeOffset="32193.1224">10195 16351 0,'-17'106'15,"-1"0"-15,18-71 16,18 18-1,-1-35-15,1-1 0,0-17 0,34-35 16,-16 17-16,-19-17 16,19-53-16,-19 35 15,-17-53 1,-17 53-16,17 0 16,-18 1-16,-35-19 0,35 36 15,1 17-15,-18 0 16,17 18-16,18 18 0,0 17 15,0 18 1,0-17-16,35 52 16,-17-35-16,52 35 15,-52-53-15,53 18 16,-36-35-16</inkml:trace>
  <inkml:trace contextRef="#ctx0" brushRef="#br0" timeOffset="32553.2001">10530 16422 0,'-17'17'0,"-18"36"15,17-17 1,18 34-16,18-52 16,34 17-16,-16-35 15,17-18-15,-18-17 16,0 18-16,0-54 15,-17-17 1,-18 35-16,0 18 0,-18-18 16,-17-53-16,18 53 15,-1 0-15,-17 18 0,17-1 16,0 1-16,1 35 16,17 18-1,0 17-15,0 0 0,35 71 16,-17-53-16,17 53 15,-17-53-15,34 53 16,-34-71-16,17 18 16,-35-18-1,18 0-15</inkml:trace>
  <inkml:trace contextRef="#ctx0" brushRef="#br0" timeOffset="32987.9061">10795 16492 0,'35'18'16,"-17"-18"-16,0 0 15,34 0-15,-16-18 16,17-17-16,-36 17 16,1 1-16,0-18 15,-18 17-15,-18 0 16,0 1-16,1 17 15,-1 0-15,-35 53 16,53-36-16,-18 18 0,18 36 16,18-36-1,17 18-15,1-35 16,-1-1-16,36 1 16,-36-18-16,0-18 15,-17 18-15,17-35 16,-35 18-16,0-1 0,0 0 15,0 1 1,0-1-16,18 36 16,17-1-1,-35 1-15,18 0 0,34 17 16,-34-35 0,0 17-16,35 1 15,-36-18-15,1 18 0,0-1 16</inkml:trace>
  <inkml:trace contextRef="#ctx0" brushRef="#br0" timeOffset="33422.3713">9878 16951 0,'-18'-18'15,"36"36"17,17 70-17,-17-35-15,-1 18 0,1 17 16,-18-18-16,18 1 0,-18 17 0,17 36 15,1-71 1,0-18-16,-18-18 0,35 19 16,0-54-1</inkml:trace>
  <inkml:trace contextRef="#ctx0" brushRef="#br0" timeOffset="34128.4324">10372 17357 0,'-36'35'16,"1"71"-1,35 0 1,35-18 0,18-35-1,-17-36-15,34-34 16,-17-19-16,-35 1 15,-1 0-15,-17-71 16,0 36 0,-17 34-16,-1 1 0,-17 0 15,17 17 1,1 18-16,17 18 0,0 17 16,17 53-1,-17-53-15,53 54 16,-18-54-16,-17-17 0,53 17 15,-36-35-15,18-18 16,-36 1-16,19-19 16,-36 1-1,-18-18-15,18 18 16,-18 0-16,1 35 16,-1 0-1,18 17-15,0 1 16,18 35-1,-18-36-15,35 36 16,-17-53-16,17 0 0,0-17 16,-17-1-1,-1-17-15,-17-1 0,0 19 16,18-18-16,-18-1 16,-18 19-16,18 34 15,18 71 1,0-35-16,17 18 15,-17-1-15,-1-17 0,19 71 16,-19-54-16,1-17 16,-18 36-1,0-54-15,0-18 0,-35 19 16,17-36 0,-17 0-16,-18-18 0,35-17 15,-17-18 1,17 0-16,18-35 15,0 52-15</inkml:trace>
  <inkml:trace contextRef="#ctx0" brushRef="#br0" timeOffset="34550.0208">11077 17621 0,'18'0'15,"0"0"1,-1-17-16,36-36 16,-35 17-16,-1 19 0,1-1 15,-18 1-15,0-1 16,18 0-16,-36-17 0,0 17 16,1 1-1,-1 34 1,0-17-16,18 36 0,0-19 15,0 36-15,18-18 16,0 18-16,-1-17 16,19-1-16,-19 0 0,54-17 15,-54-18-15,36-35 16,-35 17-16,0-35 16,-18 18-16,17-36 15,-17 36-15,18-53 16,0 70-16,-1-17 15,1 35-15,-1-18 16,1 18 0,17 35-16,-17-35 15,-18 18-15</inkml:trace>
  <inkml:trace contextRef="#ctx0" brushRef="#br0" timeOffset="43441.5222">16263 7832 0,'18'0'15,"-36"0"64,0 0-64,-17 0 1,18 0-16,-36 0 0,17 0 15,-17 17-15,-17-17 0,-1 0 16,-87 18-16,69-18 16,-105 18-16,106-18 15,0 0-15,0 0 16,-89 0-16,36 17 16,71 1-16,-1 0 15,1-18-15,-36 35 16,53-35-16,18 0 0,-1 17 15,-34-17 1,52 0-16,-17 0 0,17 0 16,1 0-16,-1 0 15,18 18 17,18 0-17,-18-1 1,17 1-16,-17 0 15,18-18-15,-18 53 16,0-36-16,17 18 0,-17 36 16,0-18-16,0 35 15,0 18 1,0-53-16,0 17 16,0 1-16,0 70 15,0-70-15,-17-1 0,17 1 16,0 17-16,0 71 15,0-89-15,0 18 16,0-17-16,0 17 0,0 71 16,0-71-16,0-17 15,0 17-15,-18-18 0,18 89 16,-17-88 0,17-1-16,0 71 15,0-88-15,-18 71 16,18-89-16,0 36 15,0-54-15,0 19 16,0-19-16,0 1 16,0-1-16,18-17 15,-1 0 17,1 18-32,-1-18 15,1 0-15,17 0 16,-17 0-16,17 0 15,-17 0-15,52 0 16,-17 0-16,-17 0 16,17 0-16,17 0 0,54-18 15,-36 18 1,0 0-16,88 18 0,-87 0 16,105-1-1,-106 1-15,88 0 16,-88-18-16,1 0 15,-1 0-15,-18 0 0,1 0 16,-1 0-16,-17 0 0,18-18 0,17 0 16,-53 18-1,1 0-15,-1 0 16,-17 0-16,-1-17 16,-17-1-1,-17 0-15,-1 1 16,18-1-16,-18-17 15,1 0-15,17 17 0,17-17 16,-17 17-16,36-70 16,-19 53-16,1-18 15,17-71-15,-17 71 16,17-88-16,-17 53 16,-18 0-16,17 0 15,-17-18-15,18-124 16,-18 125-16,-18-125 15,18 125-15,0-107 16,0 106-16,-17-88 16,17 106-16,0-106 15,0 106-15,0-71 16,0 71-16,0-36 16,-18 71-16,0-17 15,1 34-15,-36 1 16,18 17-1,-36 1-15,18-1 16,-35 18-16,17 18 16,-34-1-16,52 1 15,-18 35-15,36-35 16</inkml:trace>
  <inkml:trace contextRef="#ctx0" brushRef="#br0" timeOffset="47541.8679">15293 14517 0,'0'-18'0,"18"1"16,-1-1-16,-17 0 0,0 36 31,18 35-31,-18-18 16,0 36-16,0 87 16,-18-69-16,18 16 15,-17 1-15,17 71 0,0-107 16,0 54-1,17-89-15,-17 0 0,18 1 16,-18-54 0,-18-17-1</inkml:trace>
  <inkml:trace contextRef="#ctx0" brushRef="#br0" timeOffset="47869.4421">14852 14923 0,'-18'-18'0,"36"0"16,0 1 0,-1-19-16,54-34 15,-36 34-15,53-52 16,-17-18-16,-36 54 15,0 16-15,-17 1 0,35-18 16,-35 35 0,-1 18-16,1 18 15,-18 0-15,35 17 16,-17-17-16,17 35 16,0-18-16,-17 0 15,35 0-15,-35-17 16,17 0-1</inkml:trace>
  <inkml:trace contextRef="#ctx0" brushRef="#br0" timeOffset="49209.8275">14552 15910 0,'-35'-17'15,"17"17"-15,-35 35 16,36 0-16,-1 0 0,0 54 16,18-36-16,0 0 15,0-1-15,36 54 16,34-35-16,-17-54 16,35-17-16,-52 0 15,52-52-15,-53 16 16,18-34-1,-53 34-15,0-52 16,-18 35-16,-35-17 16,18 34-16,0 1 0,17 18 15,-35-1-15,18 18 16,17 18-16,18-1 16,0 1-16,0-1 15</inkml:trace>
  <inkml:trace contextRef="#ctx0" brushRef="#br0" timeOffset="49510.7468">15011 16228 0,'17'35'16,"-17"0"0,36 18-1,-36-17-15,35-19 16,0 1-16,18-36 15,-35 1-15,35-36 16,-36 17-16,1-34 16,-18 52-16,0-35 15,0 36-15,0 34 32,0 19-17,18-19-15,-18 18 0,17 1 16,1-1-16,-18-17 15,35 17 1</inkml:trace>
  <inkml:trace contextRef="#ctx0" brushRef="#br0" timeOffset="49681.5709">15416 16193 0,'18'0'0,"0"-18"15,-1 18-15,54-18 16,-18 1-16,17-19 16,-34 19-16,-1-19 15,-17 19-15</inkml:trace>
  <inkml:trace contextRef="#ctx0" brushRef="#br0" timeOffset="49834.868">15522 15910 0,'-17'18'0,"17"17"16,0-17-16,0 17 16,17 53-16,-17-35 15,36 35-15,-19-35 16,1-17-16,17 17 16</inkml:trace>
  <inkml:trace contextRef="#ctx0" brushRef="#br0" timeOffset="50166.361">15734 16598 0,'18'141'16,"-1"-35"0,1-35-16,-18-54 15,-18-70 1,18 1-16,-35-54 15,17 35-15,1-70 16,17 70-16,0-70 16,17 88-1,19-17-15,-1 52 16,18 18-16,-36 0 16,19 36-1,-36-1-15,0 35 0,-18-17 16,0-35-16,1 17 15,-1-17-15,0-18 16,18-18 0,36-17-1</inkml:trace>
  <inkml:trace contextRef="#ctx0" brushRef="#br0" timeOffset="50454.7388">16034 16228 0,'0'70'15,"0"-17"1,0-35-16,17 17 16,1-35-16,0 0 0,17 0 15,0-17-15,-17-1 16,0-17-16,-1 17 16,-17 0-16,0-17 15,0 17 1,0 36-1,0 0 1,0-1 0,35 1-16,-17-18 15,17 0 1,-17 0-16,0-35 16</inkml:trace>
  <inkml:trace contextRef="#ctx0" brushRef="#br0" timeOffset="50584.9615">16351 16228 0,'0'-18'16,"0"36"-16,0-53 0,18 35 31,17-18-15,-17 18-16,35-18 15,-36 18-15,54-17 16,-53-1 0,-1 18-16,1-18 0</inkml:trace>
  <inkml:trace contextRef="#ctx0" brushRef="#br0" timeOffset="50733.3784">16492 16051 0,'-17'53'15,"17"36"1,0-54-16,0 0 16,35 53-16,0-35 15,-17-35-15,0-18 16</inkml:trace>
  <inkml:trace contextRef="#ctx0" brushRef="#br0" timeOffset="51300.649">14711 16951 0,'0'18'0,"0"-1"15,0 19-15,0 16 0,0 72 16,0-54-16,0 72 15,0-89 1,35 35-16,-17-53 16,17-17-16,-17-18 15,17 0-15</inkml:trace>
  <inkml:trace contextRef="#ctx0" brushRef="#br0" timeOffset="51997.049">15081 17251 0,'-35'0'15,"17"17"-15,1 54 16,-1-18-16,18-18 0,18 53 16,-18-52-16,35-19 15,18 19-15,-35-36 16,17-18-16,18-53 15,-36 36-15,1 18 16,0-54-16,-18 36 0,0-1 16,-18 1-1,0 17-15,1 18 16,-1 36 0,0-19-16,18 19 0,0-19 15,0 19-15,18-1 0,17 0 16,1-17-16,-1-1 15,0 1-15,0-18 0,1 0 16,17-18 0,-36 1-16,1-1 15,0-17-15,-18-18 16,0 35-16,0 1 16,-18-1-16,18 0 15,-18 36-15,18 0 16,0-1-16,0 1 15,0 17-15,18-35 0,0 18 16,17 0 0,-17-18-16,-1 0 0,18-18 15,-17-17 1,0 35-16,-18-18 16,17 18-1,-17 18-15,0 17 16,0 0-16,18 18 0,-18 18 15,18 52-15,-1-70 16,-17-18-16,0 1 16,0-1-16,0 18 15,-17-36-15,-1-17 0,0 18 16,-17-18-16,0-35 16,0 17-16,-1-52 15,19 34-15,-1 1 0,18-36 16,0 19-16</inkml:trace>
  <inkml:trace contextRef="#ctx0" brushRef="#br0" timeOffset="52379.0922">15752 17498 0,'17'17'16,"1"-17"-16,35-17 15,0-1 1,-36 1-16,1-1 0,0 0 16,-18 1-16,0-1 15,0 0-15,-18 1 16,0 17-16,1 0 0,-1 0 16,0 0-16,-17 35 15,35-17-15,-18 35 16,36-18-16,-18-18 15,53 54-15,-18-53 16,18-1-16,18-17 16,-36-17-16,0-1 0,36-35 15,-53 18 1,-1 0-16,36-18 16,-35 17-16,52-17 15,-52 36-15,35-19 16,-36 19-16,1 17 15,0 0-15</inkml:trace>
  <inkml:trace contextRef="#ctx0" brushRef="#br0" timeOffset="53531.506">16228 17357 0,'17'0'47,"1"35"-31,-18-17-16,18-1 0,-18 1 15,0 0-15,0 34 16,0-34-16,0 35 15,0-35-15,17-1 16</inkml:trace>
  <inkml:trace contextRef="#ctx0" brushRef="#br0" timeOffset="54598.2493">19332 10530 0,'0'-17'16,"18"17"-16,35-18 0,-18 18 15,89-17 1,-54 17-16,106 0 16,-105 0-16,17 0 0,36-18 15</inkml:trace>
  <inkml:trace contextRef="#ctx0" brushRef="#br0" timeOffset="72716.9282">2946 16140 0,'-18'0'16,"36"0"0,-1 0-1,1 0-15,0 0 0,17 0 16,0 0-16,18 0 15,-18 0-15,1 0 0,-1 0 16,0 0-16,18 0 16,-18 0-16,-17-18 0,0 18 15,-1 0-15,1-18 16,-18 1 0</inkml:trace>
  <inkml:trace contextRef="#ctx0" brushRef="#br0" timeOffset="73022.8558">3281 15875 0,'0'18'16,"17"-1"-16,1 1 15,35 0-15,-35-1 16,17-17-16,0 18 0,1-18 16,16 17-16,1 19 15,-17-19-15,-19 19 16,1-19-16,-18 1 0,0 17 16,-18 1-16,-17-1 15,-18 0 1,18-35-16,-36 35 15,54-17-15,-19-18 0,19 18 16,-1-1-16,0-17 16</inkml:trace>
  <inkml:trace contextRef="#ctx0" brushRef="#br0" timeOffset="74258.4454">13423 16193 0,'0'17'15,"18"-17"-15,35 18 16,-18-18-16,36 0 16,-18 17-1,17-17-15,-35 0 16,36 0-16,-53 0 16,17 0-16,-18 0 15,-34-17 1,-1 17-1</inkml:trace>
  <inkml:trace contextRef="#ctx0" brushRef="#br0" timeOffset="74563.5143">13741 16051 0,'17'0'16,"-17"18"-16,36-18 0,17 18 15,-18-18-15,18 17 16,17 1-16,-34 0 16,16 17-16,-34-17 15,0-1-15,-18 1 16,17-1-16,-17 19 15,-17-19-15,-1 1 0,0 0 16,1-1-16,-1 1 0,-17-18 16,17 18-16,1-1 0,-1-17 15,18 35 1,-18-35-16</inkml:trace>
  <inkml:trace contextRef="#ctx0" brushRef="#br0" timeOffset="78880.1088">8467 16457 0,'-18'0'15,"36"0"16,17 0-15,-17-18-16,-1 18 0,36 0 16,-18-17-16,-17 17 15,35 0 1,-35 0-16,-1-18 0,19 18 16,-19 0-16,1 0 15,-36 0 16</inkml:trace>
  <inkml:trace contextRef="#ctx0" brushRef="#br0" timeOffset="79150.521">8625 16193 0,'18'17'31,"17"1"-15,-17-18-16,17 0 0,1 17 0,34 1 15,-35 0-15,-17-1 16,17 1-16,1 17 16,-19-35-16,-17 36 15,0-19-15,-17 1 16,-36 17-16,35-17 15,-35 17-15,35-17 16,-34 17-16</inkml:trace>
  <inkml:trace contextRef="#ctx0" brushRef="#br1" timeOffset="143595.9438">5468 3651 0,'-18'0'15,"18"-17"-15,-17 17 32,34 0-1,1 35-15,0 0-16,17 18 15,0-18-15,36 54 16,-36-54-16,0 0 0,54 36 15,-54-54 1,-18 19-16,36-1 16,-35-17-16,0-1 0,-1 1 15,1-1-15,-36-17 32,-17 0-17</inkml:trace>
  <inkml:trace contextRef="#ctx0" brushRef="#br1" timeOffset="143873.2665">5874 3634 0,'0'17'16,"-36"1"0,19 0-16,-18 70 15,-1-53-15,1 18 16,-36 70 0,1-17-16,52-53 0,1-18 15,-36 36 1,53-36-16,-18-17 0,18 0 15</inkml:trace>
  <inkml:trace contextRef="#ctx0" brushRef="#br1" timeOffset="151506.9982">3669 3986 0,'0'-17'0,"18"-1"15,-18 0 1,0 1 0,0-1-1,-18 1-15,0-1 16,-17 18-16,17 0 0,-17 0 16,0 0-16,-18 18 15,18-1-15,-18 18 16,35 1-16,0-1 15,1 71-15,17-71 16,17 71-16,1-53 16,53 35-1,-54-70-15,36-1 0,-18 1 16,1-18-16,34-18 16,-34-17-16,-1 17 0,0-52 15,-35 35-15,0-18 16,0-35-16,-18 52 15,-17-52-15,18 70 16,-1-17-16,0 17 16,1 18-1,17 18-15,0 0 0,0 17 16,0 18-16,17-18 16,1 18-16,0-18 0,34 36 15,-34-36-15,17-17 16,18 35-16,-17-36 15,-1-17-15</inkml:trace>
  <inkml:trace contextRef="#ctx0" brushRef="#br1" timeOffset="151936.8198">3722 3246 0,'0'-18'0,"17"18"15,1-18 1,0 18-16,17-17 15,-17 17-15,17-18 0,-17 18 16,17-18-16,0 1 16,-17 17-1,-36 0 1</inkml:trace>
  <inkml:trace contextRef="#ctx0" brushRef="#br1" timeOffset="152203.8677">3775 3175 0,'0'35'16,"0"-17"-16,-18 35 16,0-18-16,18 0 15,0 36-15,0-36 16,0 1-16,18-19 15,-18 18-15,18-17 0,-1 0 16,1-1-16,35 19 16,-35-36-16,-1 0 0,1 0 15,-1 0-15,1 0 0,0-18 16,-1 0-16</inkml:trace>
  <inkml:trace contextRef="#ctx0" brushRef="#br1" timeOffset="152570.5801">4092 3369 0,'-17'0'0,"-1"18"32,18-1-32,18 36 15,-18-35-15,35 17 16,-17-35-16,-1 18 16,1-18-1,-1 0-15,1 0 0,17-35 16,-35 17-16,0-17 15,0-1 1,-17 19-16,-19-19 0,19 19 16,-18-1-1,17 18-15,-17 0 16,17 0-16</inkml:trace>
  <inkml:trace contextRef="#ctx0" brushRef="#br1" timeOffset="152926.6232">4286 3104 0,'18'-17'16,"17"17"-1,0 0 1,-17 0-16,17 35 0,1 0 16,-36 1-16,35 34 15,-35-35 1,18 36-16,-18-36 16,17 1-16,-17-1 0,0-17 15,0-1-15,-17 1 16,-1-18-1,0 17-15,1-17 16,-1 0-16,0-17 0,1 17 16,-1-18-1</inkml:trace>
  <inkml:trace contextRef="#ctx0" brushRef="#br1" timeOffset="153477.165">4710 3810 0,'17'0'31,"19"18"-31,-19-18 16,18 0-16,18 0 15,-17 0-15,-1 0 0,-17 0 16,-1 0-16,1 0 16,-1 0-16,-34 0 15</inkml:trace>
  <inkml:trace contextRef="#ctx0" brushRef="#br1" timeOffset="153665.872">4780 4004 0,'18'0'16,"35"18"-1,53-18 1,-54 0-16,1 0 16</inkml:trace>
  <inkml:trace contextRef="#ctx0" brushRef="#br1" timeOffset="176344.6822">5398 4745 0,'17'0'47,"18"0"-47,-17 0 15,35 0-15,35 0 16,-35 0-16,35 0 16,-52 0-16,-1 0 0,-18 0 15</inkml:trace>
  <inkml:trace contextRef="#ctx0" brushRef="#br1" timeOffset="179849.6233">3493 4833 0,'-18'0'32,"36"0"15,-1-18-32,1 18-15,17 0 0,18-17 16,0 17-16,70-18 15,-70 18-15,18 0 0,35 0 16,-71 0-16,53 0 16,-53 0-16,18 0 15,0 0 1,-17-17-16,-19 17 0,36-18 16</inkml:trace>
  <inkml:trace contextRef="#ctx0" brushRef="#br1" timeOffset="188869.1233">10619 3069 0,'0'-17'16,"0"-1"-1,-18 18 1,18-18-16,0 1 16,-18-1-16,1 18 15,-1-18-15,-17 18 16,0 0-16,-1 18 0,-17-18 16,-17 53-1,34-18-15,1 18 0,0-18 16,17 18-16,1 35 15,17-52-15,17 17 0,1-18 16,17-17-16,36 17 16,-36-17-16,18-18 15,-18 0-15,18-18 0,18-35 16,-36-18 0,-17 36-16,-18-18 15,0 18-15,0-18 0,0 18 0,-18-53 16,0 52-16,1 1 15,17 70 17,17 36-17,1-18-15,17 35 16,-17-35-16,52 17 16,-34-34-16,-1-1 15,36 0-15,-19-35 16</inkml:trace>
  <inkml:trace contextRef="#ctx0" brushRef="#br1" timeOffset="189425.7861">10971 2611 0,'18'0'47,"17"0"-47,-17 0 15,0 0-15,35-18 16,-18 18-16,-18 0 16,1-18-16,0 18 0</inkml:trace>
  <inkml:trace contextRef="#ctx0" brushRef="#br1" timeOffset="190041.9889">10954 2611 0,'0'-18'31,"17"0"1,-17 36 30,0 0-46,0-1-16,0 18 15,-17-17-15,17 35 16,0-18 0,0 18-16,0-35 15,0 17-15,0-17 16,17-1 0,1 1-16,0-18 15,-1 18-15,36-18 16,-35-18-16,17 18 15,-17 0-15,-1 0 16,1 18-16,0-18 16</inkml:trace>
  <inkml:trace contextRef="#ctx0" brushRef="#br1" timeOffset="190471.2811">11324 2663 0,'0'18'15,"-17"0"1,17-1-16,0 1 16,0 17-16,0-17 15,0 17-15,0-17 16,17-18 0,1 0-16</inkml:trace>
  <inkml:trace contextRef="#ctx0" brushRef="#br1" timeOffset="190970.9603">11465 2540 0,'18'0'15,"0"0"1,17 0 0,-18 0-16,1 0 15,0 0-15,17 18 16,-17-18-16,-1 17 15,-17 1 1,0 0 0,18-1-16,-18 18 15,0-17-15,0 17 16,0 18-16,0 0 16,0-17-16,0-1 15,18-18-15,-18 36 16,0-35-16,0 0 0,17-1 15,-34-17 17,-1 0-17,0 0 1,-17 18-16,17-18 16,1 18-16,-19-18 15</inkml:trace>
  <inkml:trace contextRef="#ctx0" brushRef="#br1" timeOffset="199383.7346">10583 5415 0,'0'-17'31,"0"-1"1,0 0-17,-17 1 1,-1 17-16,0 0 15,1-18-15,-1 18 16,-17 0-16,17 18 16,1-1-16,-19 19 15,19-1-15,-1 0 0,0 36 16,18-36 0,0 0-16,0 0 0,0 1 15,18-19-15,0 19 0,-1-19 16,1 1-16,17 0 15,1-18-15,-19 17 0,18-34 16,1-1 0,-36 0-16,17 1 0,-17-1 15,18-35 1,-18 35-16,0-17 0,0 18 16,0-36-16,0 17 15,-18 19-15,18-1 0,0 0 16,0 1-16,-17-1 15,17 36 17,0 17-17,0 0-15,17-17 0,1 35 16,-18-18-16,35 0 16,-17 1-1,0-19-15,-1 1 16,1 0-16,-1-18 0</inkml:trace>
  <inkml:trace contextRef="#ctx0" brushRef="#br1" timeOffset="199819.438">10777 4992 0,'-17'0'16,"17"-18"0,0 1-1,17 17 1,19 0-16,-1-18 15,0 18-15,-17 0 16,-1 0-16,1 0 0,17 0 16,-35-18-16,-17 18 31,-1 0-15</inkml:trace>
  <inkml:trace contextRef="#ctx0" brushRef="#br1" timeOffset="200056.8456">10813 4957 0,'0'17'0,"-18"18"16,0 18 0,18-35-16,0 35 15,0-35-15,18-1 16,0 18-1,17-17-15,-17-18 16,17 0-16,-18 0 16,19-18-16</inkml:trace>
  <inkml:trace contextRef="#ctx0" brushRef="#br1" timeOffset="200535.9707">11060 5009 0,'0'18'63,"17"17"-48,-17-17-15,0 17 16,0-17-16,0 0 15,0-1 1</inkml:trace>
  <inkml:trace contextRef="#ctx0" brushRef="#br1" timeOffset="201003.781">11183 4921 0,'18'0'16,"-1"0"-1,1 0 1,0 0 0,-1 0-1,-17 18-15,18-18 0,0 18 16,-18-1 0,0 1-16,0-1 15,17 19-15,-17-19 16,18 36-16,-18-17 15,0-19-15,17 36 16,1-35-16,0 17 16,-18-17-16,0-1 15,-18-34 1,0 17 0,1-18-16,-1 18 0,1 0 15,-1-18-15,0 18 16,1 0-16,-1 18 15</inkml:trace>
  <inkml:trace contextRef="#ctx0" brushRef="#br1" timeOffset="202899.62">11007 5680 0,'0'-18'16,"0"0"15,0 36 31,0 0-46,0 17-16,0 18 16,0-18-16,0 18 15,0-35-15,0 17 16,0-17-16,0-1 15,17-17 1</inkml:trace>
  <inkml:trace contextRef="#ctx0" brushRef="#br1" timeOffset="204617.5342">10513 8114 0,'-18'-35'0,"18"17"16,-35 0-16,35 1 16,-18 17-16,1 0 15,-19 0-15,-17 35 16,36 0-16,-1 1 0,0 16 15,1-16-15,17 52 16,0-53-16,17 0 0,1 1 16,0-19-16,35 19 15,-18-36-15,0 0 16,1 0-16,-1-18 0,18-35 16,-53 35-16,17-17 15,-34-35-15,-1 17 16,-17-18-1,17 54-15,-17-36 16,17 35-16,18 36 16,36 70-1,-19-53 1,18 36 0,1-36-16,17 0 15,-18 0-15,-17-35 0,-1 18 16,1-18-16,-1 0 15</inkml:trace>
  <inkml:trace contextRef="#ctx0" brushRef="#br1" timeOffset="204895.5273">10689 7602 0,'18'0'16,"-1"-17"-1,1 17-15,35-18 16,-35 18-16,-1 0 15,1 0-15</inkml:trace>
  <inkml:trace contextRef="#ctx0" brushRef="#br1" timeOffset="205101.652">10742 7620 0,'0'53'16,"0"17"-16,0-34 16,0-1-16,0 18 15,18-18 1,-1-17-16,19 0 16,-19-18-16,1 0 15,0-18-15</inkml:trace>
  <inkml:trace contextRef="#ctx0" brushRef="#br1" timeOffset="205650.6415">10989 7655 0,'0'18'47,"0"17"-31,0-17-16,0 17 15,0-17-15,0 17 16,0-17-16,18-18 15,-1 0 1</inkml:trace>
  <inkml:trace contextRef="#ctx0" brushRef="#br1" timeOffset="206193.8462">11095 7585 0,'18'-18'16,"-1"18"-16,18-18 16,-17 18-1,0 0-15,-1-17 16,1 17-16,-18 17 15,18-17-15,-18 18 16,0 0-16,0-1 16,0 36-1,0-17-15,0-19 16,0 18-16,0 36 16,-18-36-16,18 18 15,0-35-15,0 0 16,0-1-1,-18-17 1,18-17-16,-17 17 0,-1-18 16,0 0-1,1 18 1,-1 0-16</inkml:trace>
  <inkml:trace contextRef="#ctx0" brushRef="#br1" timeOffset="206953.8124">10918 8449 0,'0'-18'0,"18"18"16,0-17-16,17 17 16,0 0-1,-17 17-15,0-17 16,-18 18-16,17 17 16,-17 1-16,-17-19 0,17 1 15,-18 17-15,-17 0 16,17 1-16,0-36 0,1 17 15,17 1 1,17-18-16,1 0 16,0 0-16,-1 0 0,36-18 15,-35 18-15,0 0 16,-18 18-16</inkml:trace>
  <inkml:trace contextRef="#ctx0" brushRef="#br1" timeOffset="208977.7144">10583 10654 0,'0'-18'16,"0"1"-16,-17 17 16,-1-18-16,0 18 15,-17 0 1,18 0-16,-19 35 16,19-17-16,-19 52 15,19-34-15,-1 34 16,18-34-16,18 16 15,-1-34-15,36 0 16,-17-1-16,-1-17 16,18-17-16,-18-1 15,-35 0-15,18 1 16,-18-18-16,0-18 16,0 35-16,0-17 0,0 17 15,-18 0-15,0-17 16,18 53 15,18 17-31,-18 0 16,35 36-16,-17-36 15,35 18-15,-36-35 16,19 35 0,-36-36-16,17 1 15,-17 0-15,18-18 16</inkml:trace>
  <inkml:trace contextRef="#ctx0" brushRef="#br1" timeOffset="209310.123">10795 10266 0,'0'-18'31,"18"18"-31,17 0 15,-17 0-15,17-17 16,-18 17-16,1 0 16,0 0-16,-18-18 15</inkml:trace>
  <inkml:trace contextRef="#ctx0" brushRef="#br1" timeOffset="209539.1733">10813 10301 0,'0'35'16,"-18"1"0,18 17-1,18-36-15,17 19 16,-17-19-16,17 1 15,-18-1-15,19-17 16,-19 0-16</inkml:trace>
  <inkml:trace contextRef="#ctx0" brushRef="#br1" timeOffset="209739.3629">11024 10372 0,'0'35'15,"0"-17"1,0-1-16,0 1 0,18 0 16,-18 17-1,18-35-15,-18 17 0</inkml:trace>
  <inkml:trace contextRef="#ctx0" brushRef="#br1" timeOffset="210290.9259">11183 10248 0,'18'0'31,"-1"0"-15,1 0-16,17 0 15,-17 0 1,-18 18-1,0-1 1,0 1-16,0 17 16,0-17-16,0 17 0,0-17 15,0 35 1,0-35-16,18 17 16,-18-18-16,0 1 15,-18-18 1,0 0-1,1 0-15,-19 0 16,36-18-16,-17 18 16,-1 0-16,0 18 15</inkml:trace>
  <inkml:trace contextRef="#ctx0" brushRef="#br1" timeOffset="210741.1777">10901 10954 0,'17'0'16,"-17"-18"-16,36 18 15,-1-18-15,0 18 16,18-17-16,-35 17 16,0 0-16,-1 17 0,-17 1 15,-17 0-15,17-1 16,-18 1-16,0 35 16,1-35-16,17 17 15,0 0-15,0-17 16,17-1-16,1 1 15,0-18-15,-1 18 16,1-1-16,-18 1 16,-35-18-1,-1 18 1,1-18-16,-18 17 16,18 1-16,-18 0 15,35-1-15,1 1 0,-1 17 16</inkml:trace>
  <inkml:trace contextRef="#ctx0" brushRef="#br1" timeOffset="211658.6687">10601 13300 0,'0'0'0,"0"-18"0,0 0 16,-18 1-1,18-1-15,0 1 16,-17-1-16,-1 18 15,-17 18 1,17-1-16,-17 36 16,17-18-16,1 36 15,17-36-15,-18 36 16,36-54-16,-1 19 16,1-19-16,0-17 0,17 0 15,-18 0 1,1-17-16,0-1 0,-18 0 15,17 1-15,-17-19 16,0 19-16,0-36 16,0 35-16,0 1 0,0-1 15,18 18 17,0 35-32,-18 1 15,35-1-15,-35 0 16,35 0-1,-17-17-15,-1 0 0,19-1 16,-36 1-16,17-18 16</inkml:trace>
  <inkml:trace contextRef="#ctx0" brushRef="#br1" timeOffset="211915.7761">10742 12859 0,'0'0'0,"18"0"0,-1-18 16,1 18-16,35-18 15,-18 1-15,0 17 16,-17 0-1,0 0-15,-36 0 16,0 0 0</inkml:trace>
  <inkml:trace contextRef="#ctx0" brushRef="#br1" timeOffset="212069.8308">10848 12788 0,'0'35'16,"0"-17"-16,0 35 15,0-18-15,18 18 16,-18-35-16,17 17 16,1-17-1,-1-18 1,1 0-16</inkml:trace>
  <inkml:trace contextRef="#ctx0" brushRef="#br1" timeOffset="212325.0793">11007 12841 0,'0'18'16,"0"-1"-1,0 1-15,17 17 16,1-17-1,17-18-15,1 0 16,-19 0 0,1-18-1,-18 1 1,0-1 0</inkml:trace>
  <inkml:trace contextRef="#ctx0" brushRef="#br1" timeOffset="212466.5974">11077 12894 0,'0'53'15,"18"0"1,0-18-16,-1-35 16,1 18-16,-1-18 15</inkml:trace>
  <inkml:trace contextRef="#ctx0" brushRef="#br1" timeOffset="212809.5715">11201 12788 0,'17'0'15,"1"0"1,17 0-1,-17 18 1,0-1-16,-1 1 16,-17 0-16,0-1 15,0 1-15,0 17 16,0-17 0,0 17-16,0 1 15,0-19-15,18 1 16,-18-1-16,-18-17 31,1 0-15,-1 0-16,0 0 15</inkml:trace>
  <inkml:trace contextRef="#ctx0" brushRef="#br1" timeOffset="213961.1073">11060 13476 0,'0'-18'15,"0"36"1,-18-18-16,0 18 16,18 17-16,0-17 15,0 17 1,18-17-16,0-1 0,-1 1 15,1-18 1,17 0-16,-17 0 16,-1 0-16,1 0 15,-18-18 1,18 18-16,-36 0 16</inkml:trace>
  <inkml:trace contextRef="#ctx0" brushRef="#br1" timeOffset="214160.8993">11130 13529 0,'0'18'15,"0"35"-15,-17-36 16,17 1-1,0 17-15,17-17 0,-17 17 0,0 0 16,18-17-16,-18 0 16,0-1-16</inkml:trace>
  <inkml:trace contextRef="#ctx0" brushRef="#br1" timeOffset="215695.4559">24483 13159 0,'17'-36'16,"-17"19"-16,0-1 0,-17 0 15,17 1-15,-18-1 16,1 18-16,-19 0 16,1 18-16,0-1 0,-54 54 15,54-18 1,0 17-16,-36 54 16,36-54-16,17 54 15,18-89-15,18 1 0,35 34 16,-18-52-16,1-18 15,69-18 1,-69 0-16,17 1 0,17-54 16,-52 36-16,17-18 15,-17-35-15,-18 35 16,0 0-16,0-35 16,-18 35-16,18 35 15,-18-17-15,1 35 16,17 35-1,0 53-15,17-35 16,19 53-16,-1-71 16,0 18-16,1-17 15,-1-19-15,35 19 16,-52-19-16,0-34 0</inkml:trace>
  <inkml:trace contextRef="#ctx0" brushRef="#br1" timeOffset="215953.437">24783 12453 0,'17'0'16,"36"0"0,-35 0-16,52-18 15,-52 18-15,17 0 16,-17-17 0,0 17-16</inkml:trace>
  <inkml:trace contextRef="#ctx0" brushRef="#br1" timeOffset="216138.9635">24818 12524 0,'0'35'16,"0"0"-16,0 0 0,0 1 0,0-1 16,18 18-1,-1-18-15,18 0 16,-17-17-16,35 0 15,-35-18-15,-1 0 16</inkml:trace>
  <inkml:trace contextRef="#ctx0" brushRef="#br1" timeOffset="216373.4302">25153 12594 0,'0'35'16,"0"1"0,0-1-16,18 18 15,-1-35-15,1 17 16,-18-18-16,18-17 15</inkml:trace>
  <inkml:trace contextRef="#ctx0" brushRef="#br1" timeOffset="216729.6048">25294 12400 0,'18'0'0,"-1"0"16,19 0-16,-1 0 16,-17 0-16,17 0 15,-17 18-15,-1-1 16,-17 1 0,0 0-16,0 52 15,18-34-15,-18-1 0,0 35 16,0-34-16,0-1 15,0 0-15,-18 0 16,18-17-16,-17 17 16,-1-17-1,0-18-15,1-18 16,-1 18-16,0-17 16,-17 17-1,17 0-15</inkml:trace>
  <inkml:trace contextRef="#ctx0" brushRef="#br1" timeOffset="217592.3259">25806 13300 0,'17'0'31,"19"0"-15,-1 0-16,0 0 15,18 0-15,18 0 16,-36 0-16,0 0 0,0 0 16,-17 0-16,-18-18 15</inkml:trace>
  <inkml:trace contextRef="#ctx0" brushRef="#br1" timeOffset="217730.7525">25823 13441 0,'53'17'16,"88"1"0,-52-18-1,-19-18-15</inkml:trace>
  <inkml:trace contextRef="#ctx0" brushRef="#br1" timeOffset="218354.8356">26864 11730 0,'35'-18'16,"36"1"-1,-36 17 1,53-18-16,-52 18 16,-1 0-16,-17 0 0,17 0 15</inkml:trace>
  <inkml:trace contextRef="#ctx0" brushRef="#br1" timeOffset="219165.2732">26776 11783 0,'17'35'16,"-17"0"-16,0 1 0,0 17 16,0-18-16,0 18 15,18 17-15,-18-17 16,0 53-16,0-53 16,0 0-16,0 53 15,0-36-15,0 54 16,0-54-16,18 1 15,-18-1-15,0 1 0,17-18 16,-17 17-16,0 1 0,0 70 16,0-70-16,-17 70 15,17-71-15,0 1 16,0 52 0,17-52-16,-17-18 0,18 70 15,-18-70-15,0 88 16,18-88-16,-18 18 15,0 88-15,-18-89 16,18 89 0,-18-89-16,1 89 15,-1-88-15,18-1 16,0 1-16,-18-18 0,18 70 16,0-70-16,0 53 15,0-53-15,-17 35 16,17-53-16,0 54 15,-18-54-15,18 18 16,0-36-16,0 19 16,0-19-16,0 1 15,0 0-15,0-1 78,0 1-46,18-18-17,-1 0 32,19 0-31,-1 0-1,0 0-15,36-18 16,-36 18-16,0-17 16,1 17-16,-36-18 0</inkml:trace>
  <inkml:trace contextRef="#ctx0" brushRef="#br1" timeOffset="221968.7309">27517 12065 0,'-18'0'16,"-17"-18"-16,17 18 15,-17 18-15,0 0 16,-1 52-1,19-35-15,-1 1 0,18 34 16,0-34-16,0-1 16,35 0-16,-17-17 15,0-18-15,-1 0 0,18 0 16,1-35-16,-19 17 16,1-17-16,0-1 15,-18 1-15,0-36 16,0 54-16,0-18 0,0 17 15,0 0-15,0 36 16,0 35 0,17-18-16,1 36 15,17-36-15,-17 0 16,35 18-16,-18-53 16,0 18-16</inkml:trace>
  <inkml:trace contextRef="#ctx0" brushRef="#br1" timeOffset="222246.2631">27658 11624 0,'35'0'16,"0"0"0,1 0-16,-19 0 0,19-18 15,-19 18-15,1 0 0</inkml:trace>
  <inkml:trace contextRef="#ctx0" brushRef="#br1" timeOffset="222429.2648">27746 11659 0,'0'71'16,"0"-18"-1,0-36-15,18 19 16,-1-19-16,-17 1 0,18-18 16,0 18-16,-1-18 0,18 0 15</inkml:trace>
  <inkml:trace contextRef="#ctx0" brushRef="#br1" timeOffset="222646.9326">27993 11695 0,'0'53'0,"0"-36"15,0 18-15,18 18 16,-18-35-16,17 17 15,1-17-15,-1-18 16,1 0-16</inkml:trace>
  <inkml:trace contextRef="#ctx0" brushRef="#br1" timeOffset="222952.5681">28152 11553 0,'17'18'16,"1"0"-1,0-18-15,-1 17 0,1 1 0,0 0 16,-1-1 0,1 1-16,-18 17 0,0-17 15,0 17-15,0 18 16,0-35-16,0 17 0,0-17 15,-18-18-15,18 17 16,-17-17-16,-1 0 16,0-17-1,1-1-15,-1 18 16,18-18-16,-18 18 16</inkml:trace>
  <inkml:trace contextRef="#ctx0" brushRef="#br1" timeOffset="223380.313">28046 12294 0,'0'36'16,"0"-19"0,0 19-16,0-1 0,17 35 15,-17-34-15,18-19 16,-18 36-1,18-35-15</inkml:trace>
  <inkml:trace contextRef="#ctx0" brushRef="#br1" timeOffset="224932.4976">27570 13212 0,'-36'-36'15,"1"36"-15,0 0 16,-36 53-16,54-18 16,-19 1-16,1 52 15,17-35-15,36 35 16,0-35-16,35 0 15,-18-18-15,0-35 0,53 0 16,-52 0-16,34-53 16,-35 18-1,-35 0-15,18-1 0,-18 1 16,0-18-16,0 36 16,-18-19-16,18 1 0,-17 17 0,17 1 15,-18 17-15,18 17 16,0 1-1,18 53-15,-1-54 16,-17 18-16,18 1 0,0-19 16,17 36-16,-17-35 15,-1 17 1</inkml:trace>
  <inkml:trace contextRef="#ctx0" brushRef="#br1" timeOffset="225222.069">27887 12929 0,'18'18'16,"17"0"-1,0-18-15,1 0 0,16 0 16,-34 0 0,0 0-16,-1 0 15</inkml:trace>
  <inkml:trace contextRef="#ctx0" brushRef="#br1" timeOffset="225365.9561">27940 13053 0,'0'70'0,"18"-17"16,-18-35-1,35 17-15,-17-17 0,17-18 16</inkml:trace>
  <inkml:trace contextRef="#ctx0" brushRef="#br1" timeOffset="225566.5745">28134 13088 0,'-18'35'16,"36"1"-16,0 17 16,-1-36-16,19 1 15,-19-18-15,19 0 16</inkml:trace>
  <inkml:trace contextRef="#ctx0" brushRef="#br1" timeOffset="225878.2981">28293 12929 0,'17'-17'16,"1"17"-16,0 0 16,-1 0-16,-17 17 15,18 19-15,0-36 16,-18 35-16,0 18 15,0-36-15,0 54 16,0-36-16,0 18 16,0-18-16,0 1 15,0-19-15,-18-17 32,0 0-17,1 0 1,-1-17-16,0 17 15</inkml:trace>
  <inkml:trace contextRef="#ctx0" brushRef="#br1" timeOffset="226668.1303">28046 13635 0,'0'0'0,"0"-18"0,17 18 16,1 0 0,17 0-16,-17 18 15,17 17-15,-35 0 16,0-17-16,-17 17 16,-19 1-1,-17 17-15,36-36 16,-18 1-16,35-1 15,0 1-15,35-18 16,-18 0-16,19 0 16,-19 0-16,19 0 15</inkml:trace>
  <inkml:trace contextRef="#ctx0" brushRef="#br1" timeOffset="227234.5349">27711 14340 0,'17'0'16,"19"18"0,-19-18-16,1 18 15,0-1-15,-18 1 16</inkml:trace>
  <inkml:trace contextRef="#ctx0" brushRef="#br1" timeOffset="227335.2399">27746 14587 0,'18'0'0</inkml:trace>
  <inkml:trace contextRef="#ctx0" brushRef="#br1" timeOffset="227482.3533">27781 14781 0,'0'18'16,"18"0"-1,0-18 1</inkml:trace>
  <inkml:trace contextRef="#ctx0" brushRef="#br1" timeOffset="228280.3927">27570 15522 0,'-18'-53'0,"0"53"16,1-17-16,-36-1 15,17 18-15,1 35 16,18 1-16,-1 17 16,0 35-16,36-53 15,17 53-15,0-53 16,36 1-16,-36-19 15,36-17-15,-36-17 16,18-19 0,-35 19-16,-18-18 0,0-18 15,-18 0 1,0 35-16,1 0 16,-1 18-16,18 18 15,0 0 1,35 17-16,-17-17 15,0-1-15,17 19 16,-17-19-16,-1 1 0</inkml:trace>
  <inkml:trace contextRef="#ctx0" brushRef="#br1" timeOffset="228535.9429">27887 15028 0,'35'-17'15,"18"-1"-15,-35 0 16,52 18-16,1 0 15,-53 0-15,-1 0 16,1 0-16</inkml:trace>
  <inkml:trace contextRef="#ctx0" brushRef="#br1" timeOffset="228680.4263">27993 15028 0,'0'53'16,"18"0"-16,17 0 15,-18-35-15,19 17 16,-19-17 0,19-1-16,-19-17 15,1 18-15</inkml:trace>
  <inkml:trace contextRef="#ctx0" brushRef="#br1" timeOffset="228869.1227">28258 15152 0,'0'35'16,"0"-17"-16,17-1 0,1 36 16,-1-35-16,19 17 15,-19-35 1,1 0-16,0 18 0,-1-18 0</inkml:trace>
  <inkml:trace contextRef="#ctx0" brushRef="#br1" timeOffset="229227.3227">28416 14993 0,'0'-18'16,"18"18"0,0 0-1,17 0-15,0 0 16,-17 0-16,-1 0 16,1 18-16,0-18 15,-18 18-15,0 17 16,-18 0-16,18-17 0,-18 52 15,18-17 1,-17 18-16,17-53 16,0 34-16,17-34 15,-17 0-15,0-1 16,0-34 15,-35-1-31</inkml:trace>
  <inkml:trace contextRef="#ctx0" brushRef="#br1" timeOffset="229776.7993">28081 15699 0,'-18'17'15,"18"19"1,0-1 0,18-18-16,0 1 0,35 0 15,17-1 1,-34 1-16,16-18 15,-16 0-15,-19 0 0,1 0 16,0 0 0</inkml:trace>
  <inkml:trace contextRef="#ctx0" brushRef="#br1" timeOffset="229926.3621">28258 15769 0,'0'71'16,"17"17"0,1-53-16,-1-17 0,36 35 15</inkml:trace>
  <inkml:trace contextRef="#ctx0" brushRef="#br1" timeOffset="231315.5478">28646 11942 0,'0'-18'15,"0"0"1,17 18 0,18-17-16,1-1 15,52 0-15,-35 1 16,0-1-16,53 0 16,-53 1-16,35 17 15,-53 0-15,-17 0 16,-1 0-16,19 17 15,-36 1-15,0 0 16,0-1-16,-18-17 0,18 18 16,-18 0-16,18 17 0,0 0 15,-17 36 1,17-18-16,0-18 0,0 18 16,0 17-16,17 54 15,-17-71-15,0 17 0,0 1 16,18 52-1,-18 18-15,0-70 0,0 0 16,-18 70 0,18-71-16,0 1 0,-17 70 15,-1-53-15,18-17 16,0-1-16,-18 18 0,18-17 16,0 0-16,0-1 0,0 1 15,-17 70 1,17-53-16,0-17 0,0-1 15,-18 1-15,0 52 16,18-52-16,-17 34 16,-1-52-16,1 53 15,-1-53-15,18 0 16,0-18-16,0 71 16,0-71-16,0 54 15,0-36-15,0-18 0,18 35 16,-18-17-16,0-35 15,17 17-15,-17 1 0,18 34 16,-18-35 0,17 18-16,1-17 15,-18-19-15,0 1 16,0-1-16,0 1 0,0 0 16,18-18-16,-18 35 15,-18-35-15,18 18 0,0-1 16,0 1-1,-18 0-15,18-1 16,0 1 0,-17-1-1,17 1-15,-18 0 16,18-1 0,-17-17-16,-1 0 31,0 0-16,1 0-15,-19 0 16,1 0-16,17 0 16,-52 0-16,52 0 15,-52 18-15,52 0 16,-17-18-16</inkml:trace>
  <inkml:trace contextRef="#ctx0" brushRef="#br1" timeOffset="234544.3789">11836 4904 0,'17'-18'0,"19"-35"16,-19 18-16,71-53 16,-17 52-16,0-17 15,-1-17-15,1 17 0,17-18 16,-18 1-16,19 17 0,52-71 15,-106 89 1,0 0-16,1 0 0,-36 17 16,-18 18-16,0 18 15</inkml:trace>
  <inkml:trace contextRef="#ctx0" brushRef="#br1" timeOffset="234892.7491">11994 4463 0,'0'17'0,"0"1"15,-17 17-15,17-17 0,-18 17 16,1 53-16,-1-35 16,-17 71-1,17-71-15,18 17 16,18-35-16,-1-17 0,36 17 16,0-35-16,0-17 15,53-36-15,-53 35 16,-18 1-16,0-1 15,1 18-15,17-18 16</inkml:trace>
  <inkml:trace contextRef="#ctx0" brushRef="#br1" timeOffset="235473.1075">11889 7673 0,'0'-18'31,"35"-17"-16,-17 0-15,52-53 16,-17 35-16,0-18 16,70-52-1,-52 70-15,-36 0 0,18 0 0,-35 18 16,-1 17-16,1-17 0,0 17 16,-36 36-1</inkml:trace>
  <inkml:trace contextRef="#ctx0" brushRef="#br1" timeOffset="235771.1027">11977 7267 0,'-18'53'0,"-17"18"16,35-1-1,0-34-15,0-1 0,0 35 16,18-52 0,34 0-16,-34-18 15,70 0-15,-52-18 16,52-17-16,-53 17 15,0 0-15,1 1 16,-19 17-16</inkml:trace>
  <inkml:trace contextRef="#ctx0" brushRef="#br1" timeOffset="236339.7894">11748 10142 0,'0'-17'31,"35"-36"-16,0 18-15,36-54 16,-18 36-16,-18-17 16,18 17-16,0 0 15,0 0-15,17-17 16,-35 34-16,-35 19 0,18 17 16</inkml:trace>
  <inkml:trace contextRef="#ctx0" brushRef="#br1" timeOffset="236633.5723">11818 9825 0,'-18'53'15,"18"17"1,-17 1 0,17-36-16,17 18 15,19-18 1,-19-35-16,1 18 0,35-36 16,-18 18-16,36-53 15,-36 36-15,0-18 16,18-1-16,-18 19 15</inkml:trace>
  <inkml:trace contextRef="#ctx0" brushRef="#br1" timeOffset="237489.3528">11536 12541 0,'0'18'15,"0"-36"-15,35 1 16,-17-19-16,17-34 15,0 17-15,18-53 16,-17 53-16,-19-17 16,18 17-16,54-71 15,-54 71-15,0 0 16,0 18-16,-17 17 0,0-17 16,-18 18-16,-18 34 15,18 1 1,-35-1-16</inkml:trace>
  <inkml:trace contextRef="#ctx0" brushRef="#br1" timeOffset="237839.8903">11483 12136 0,'0'-18'0,"0"36"32,0-1-32,0 18 0,0 36 15,0-36 1,0 1-16,0 34 0,0-35 15,0 1-15,18-19 16,-1 1-16,18-18 16,18 0-16,-17-18 15,-1 1-15,53-54 16,-53 54-16,1-19 0,17 19 16,-36-1-1</inkml:trace>
  <inkml:trace contextRef="#ctx0" brushRef="#br1" timeOffset="246720.6975">15452 9419 0,'0'-17'0,"0"-1"31,0 0-15,0 1-1,0-1-15,-18 18 16,0-18-16,1 18 16,-36 0-16,18 18 15,-1-18-15,19 18 0,-19-1 16,-17 54 0,18-1-16,18-17 15,17-17-15,0 16 0,0-16 16,17-1-16,18 0 0,18 18 15,-17-35-15,-1 0 16,18-18 0,-18-18-16,-17 0 0,17 1 15,-17-36-15,-1 17 16,-17-34-16,0 35 16,-17-36-16,-1 36 15,0-36 1,18 54-16,-17-1 0,17 53 31,17 36-31,-17-36 16,18 0-16,17 36 15,-17-36-15,17 36 16,1-54-16,-1 1 16,-18-18-16,1 0 15</inkml:trace>
  <inkml:trace contextRef="#ctx0" brushRef="#br1" timeOffset="247071.6946">15575 9084 0,'18'0'31,"35"-35"-15,-36 35 0,19-18-16,-19 18 15</inkml:trace>
  <inkml:trace contextRef="#ctx0" brushRef="#br1" timeOffset="247304.772">15610 9084 0,'0'18'16,"-17"17"0,17 0-16,0 1 15,0-19-15,17 18 16,-17-17-16,18 0 0,17-1 15,1-17-15,-19 18 16,1-18 0,0 0-16</inkml:trace>
  <inkml:trace contextRef="#ctx0" brushRef="#br1" timeOffset="247733.6671">15787 9102 0,'17'0'15,"1"-18"1,0 18 0,-1 0-1,-17 18 1,18-1 0,-18 19-1,0-19-15,-18 19 16,1-19-1,-1 18 1,0-35-16,18 18 16,18-18-16,0 18 15,-1-18-15,1 17 16,0-17-16,17 0 16,-17 0-16,-1 0 15</inkml:trace>
  <inkml:trace contextRef="#ctx0" brushRef="#br1" timeOffset="248155.2895">15946 9084 0,'0'-18'16,"35"18"0,-18 0-16,19 0 15,-19-17 1,-17 34 15,0 1-15,0 0-16,0-1 0,0 1 0,0 17 15,18-17-15,0 17 16,-18-17 0,17 17-16,1-17 15,-18 17-15,0-17 16,0-1-16,0 1 16,-18-18-1,1 0 1,-1 0-16,0 0 15,1 18 1,-1-18-16,0 0 16</inkml:trace>
  <inkml:trace contextRef="#ctx0" brushRef="#br1" timeOffset="251592.8161">20373 9560 0,'0'0'0,"18"0"31,-1 0-31,1 0 15,35 0-15,-18-17 16,36 17-16,-36 0 16,18 0-16,-36 0 15,19 0 1,-19 0-16,-34 0 16,-1 0-1</inkml:trace>
  <inkml:trace contextRef="#ctx0" brushRef="#br1" timeOffset="251759.5689">20408 9754 0,'35'0'16,"18"18"0,0-36-1,-17 1-15,-1 17 0,0 0 16,0-18-1,-35 36-15</inkml:trace>
  <inkml:trace contextRef="#ctx0" brushRef="#br1" timeOffset="252776.9508">21484 9613 0,'0'-17'0,"-17"-19"15,-19 1 1,1 35-1,0 0-15,-18 35 16,-35 53 0,52 1-16,36-1 15,0-53-15,0 0 16,36 1-16,17-1 16,-1-17-16,-16-18 0,52 0 15,-70-18 1,17 0-16,0-35 15,-35 18-15,0 0 0,0 17 16,0-17-16,-18-18 16,1 18-16,-1 17 15,1 0-15,-1 18 16,18 18-16,0 0 16,18-1-16,-18 19 0,35 17 15,0-18-15,0-17 16,36 17-16,-36-18 15,36 1 1,-54 0-16</inkml:trace>
  <inkml:trace contextRef="#ctx0" brushRef="#br1" timeOffset="253210.5746">21731 8908 0,'-18'0'15,"36"-18"1,0 18 0,35-18-16,-18 18 15,18-17-15,-18 17 16,-17 0-16</inkml:trace>
  <inkml:trace contextRef="#ctx0" brushRef="#br1" timeOffset="253450.6219">21766 8925 0,'0'36'16,"0"-19"-1,-17 54-15,17-18 16,0-18-16,0-17 15,35 35-15,0-18 16,1-18-16,-19-17 16,1 0-16,17 0 15,-17 0-15,-1 0 0,1 0 16,-18-17 0</inkml:trace>
  <inkml:trace contextRef="#ctx0" brushRef="#br1" timeOffset="253777.7771">22066 8996 0,'18'0'16,"35"17"-1,-18-17-15,0 0 0,1 18 16,-19 17 0,-17-17-16,-17 17 15,17-17-15,-36 0 16,19-1 0,-1 1-16,36 0 31,17-18-16,18 0 1,-35 0-16,17 0 16</inkml:trace>
  <inkml:trace contextRef="#ctx0" brushRef="#br1" timeOffset="254193.6908">22419 8925 0,'-18'-17'15,"36"17"1,0 0 0,-1-18-16,1 18 0,0 0 15,-18 18 1,0-1-1,0 1 1,0 17-16,0-17 16,0 17-16,0 18 15,0-18-15,0 36 16,0-36-16,0 18 16,0-18-16,17 1 15,-17-19-15,0 19 16,0-19-1,-17-17-15,-1 0 16,0-17 0,1 17-16,-19 0 15,19 0 1,-19 0-16</inkml:trace>
  <inkml:trace contextRef="#ctx0" brushRef="#br1" timeOffset="257292.8943">18944 11007 0,'18'53'0,"-1"-18"16,1 18-1,0-18-15,-1-17 0,19-1 0,-19 19 16,1-19-16,17 1 16,-17 0-16</inkml:trace>
  <inkml:trace contextRef="#ctx0" brushRef="#br1" timeOffset="257466.6654">19191 11042 0,'0'18'16,"0"17"-1,0-17-15,0-1 0,18 36 16,-1-35 0,19 17-16,-19-17 15</inkml:trace>
  <inkml:trace contextRef="#ctx0" brushRef="#br1" timeOffset="258143.4843">19562 11571 0,'-18'35'16,"18"1"-1,0-1-15,18 18 16,-1-18-16,1-17 15,35 35-15,-36-36 16,19-17-16,-19 18 0,19-18 16,-19-18-1,1 1-15,-18-36 16,0 18 0,0 17-16,0 0 0,0 36 31,0 35-16,17-18-15,19 53 16,-19-35-16,1-18 16,0 54-16,-18-36 15,0-18-15,0 0 16,-18 0-16,0-17 0,1 17 0,-19-17 16,-16-18-16,34 0 15,0 0-15,1 0 16,-19-35-16,36-1 0,0 1 15,0 0-15,0 0 16</inkml:trace>
  <inkml:trace contextRef="#ctx0" brushRef="#br1" timeOffset="258538.8118">19579 11218 0,'0'-17'16,"18"-1"-1,17 0 1,-17 1-16,-1-1 16,1 1-16,17-36 15,-17 35-15,0 0 0,-18 1 16,0-1 0,0 36-1,17 35-15,-17-36 16,18 54-16,-1-54 15,1 19-15,17-1 16,-17-17-16,17 17 16,-17-17-16</inkml:trace>
  <inkml:trace contextRef="#ctx0" brushRef="#br1" timeOffset="258827.6088">20302 11448 0,'18'0'32,"35"0"-32,-18 0 15,0-18-15,1 18 0,17-18 16,-36 18 0</inkml:trace>
  <inkml:trace contextRef="#ctx0" brushRef="#br1" timeOffset="258983.2113">20302 11677 0,'53'0'16,"-17"0"-16,-1-18 16,18 18-16,-36 0 15,1 0-15,0 0 0</inkml:trace>
  <inkml:trace contextRef="#ctx0" brushRef="#br1" timeOffset="259931.1144">21184 11483 0,'0'-18'16,"-35"1"-16,17 17 15,-17 0-15,17 0 16,-17 17-16,0 19 16,17-19-16,1 18 15,-1 1-15,0 34 16,18-52-16,18 35 16,0-18-16,35 0 15,-18-35-15,18 0 16,-18 0-16,18-17 15,-35-1-15,-1 1 16,-17-1-16,18-17 0,-18-18 16,0 17-16,0-17 15,0 36-15,-18-1 16,18 1 0,0 34-1,0 1-15,0 35 16,18 0-1,0-36-15,17 36 0,-18-35 16,19 0-16,17-1 16,-36 1-16,19-1 15,-19-17 1</inkml:trace>
  <inkml:trace contextRef="#ctx0" brushRef="#br1" timeOffset="260415.732">21749 10813 0,'0'17'31,"-18"1"-15,0 35-16,1-18 15,17 0-15,0-17 16,0 0-16,17-1 16,1-17-1</inkml:trace>
  <inkml:trace contextRef="#ctx0" brushRef="#br1" timeOffset="260568.472">21855 10918 0,'-18'36'16,"18"-19"-16,0 36 15,0-35-15,18 35 16,-18-35-16</inkml:trace>
  <inkml:trace contextRef="#ctx0" brushRef="#br2" timeOffset="290799.1206">21819 4427 0,'18'0'15,"17"-17"-15,71 17 16,-71 0-16,18 0 15,35 17-15,-52 19 16,-1 17-16,-17-18 16,-36 71-16,0-71 15,1 18-15,-36 0 16,18 0-16,-36 35 16,36-53-16,-18 18 15,35-35-15,18 35 16,35-36-16,36 1 15,-18 0-15,88-1 16,-70-17-16,34 0 16,-69 0-16,-1 18 15</inkml:trace>
  <inkml:trace contextRef="#ctx0" brushRef="#br2" timeOffset="291350.665">23742 4322 0,'0'35'15,"0"53"1,18 35 0,-1-52-16,1 70 15,0-70-15,-18-18 0,35 52 16,0-52-16,0 18 16,1-36-16,17 0 15</inkml:trace>
  <inkml:trace contextRef="#ctx0" brushRef="#br2" timeOffset="292112.1363">24342 4868 0,'-53'18'15,"-18"35"1,18 70 0,53-52-1,0-36-15,36 36 16,-1-54-16,18-17 16,-36 0-16,36-17 15,-35-1-15,0 0 16,-18-17-16,0-18 15,0-17-15,-18 34 16,0-16-16,1 52 16,17-18-16,0 36 15,0 52 1,17 1 0,1-18-16,35-1 15,-18-16-15,36-19 16,-36-17-16,36 0 15,-54-17-15,1-1 16,-1 0-16,-17-17 0,18-18 16,-18 18-16,0 0 15,0 17-15,-18 18 16,1-18-16,17 36 16,0 17-1,0-17-15,17 0 16,36 52-1,0-52-15,-17-18 16,-19 0-16,18-18 16,-35 1-16,0-1 0,0 0 15,0 1 1,0-1 0,0 36-16,18 17 15,-18 0-15,35 53 16,-17-35-16,0 0 15,-1-17-15,1 69 16,0-69-16,-18-1 16,0 0-16,0 0 0,-18-17 0,-17 0 15,17-18-15,-35-18 16,35 18-16,-34-53 16,34 36-16,-17-54 15,17 36 1,18-1-16</inkml:trace>
  <inkml:trace contextRef="#ctx0" brushRef="#br2" timeOffset="292550.4406">25030 5080 0,'17'0'15,"1"0"1,17-18-16,0 18 16,-17 0-16,0-17 15,-1 17-15,-17-18 16,-17 18-16,-1 0 16,-17-18-1,17 36-15,1 0 16,-1-1-16,0 1 15,18 17-15,0 18 16,0-18-16,18 1 0,17 34 16,18-34-1,-35-36-15,17 0 0,-17 0 16,17-18-16,-17 0 16,-18-17-16,17-18 15,-17 35-15,18-34 16,-18 34-16,17 0 15,1 1-15,17 17 16,-17 0-16,17 0 16,-17 17-16,0-17 15</inkml:trace>
  <inkml:trace contextRef="#ctx0" brushRef="#br2" timeOffset="293447.5305">27093 4480 0,'0'18'15,"0"17"-15,18 53 16,-18-17-16,0-18 16,0 88-16,0-88 15,-18 17-15,1 19 16,-1-54-16,18 0 0,-18 0 15,1-35 17,17-52-32,0 16 15,35-70-15,-35 54 16,35-90-16,-17 54 16,0 18-16,-1-36 15,1 88-15,-18 1 16,18 17-16,-1 17 15,18 36-15,1 53 16,-1-35-16,18 70 16,-18-71-16,53 36 15,-52-71-15,70 1 16,-71-36 0,35-18-16,-34-17 15,-1-36-15,-35 18 16,-18-53-16,-17-17 15,0 70-15,-1-35 16,1 70-16,18-17 16,-1 35-1,36 17 1,-1 1 0</inkml:trace>
  <inkml:trace contextRef="#ctx0" brushRef="#br2" timeOffset="293941.4444">28152 5115 0,'0'88'16,"17"-52"-16,-17 17 15,0-71 1,0-35 0,0 0-1,0 18-15,-17-71 16,17 53-16,-18-53 16,0 36-16,18-36 15,0 71-15,0-1 16,18 36-16,0 18 15,-1 0-15,19 70 16,-1-35-16,18 35 16,-18-35-16,36 35 15,-36-35-15,35 0 16,-34-18 0,17-17-16,-36-18 15,1-18-15,0 18 0,-1-35 16,1-36-1,-18 36-15,0-88 16,-18 70-16,1-18 0,-1 1 16,0 17-16,1-53 15,-1 71-15,0-1 0,18 19 16,-17-1-16</inkml:trace>
  <inkml:trace contextRef="#ctx0" brushRef="#br2" timeOffset="302287.8333">5997 17762 0,'0'18'47,"18"17"-31,0-17-16,-1 70 15,18-53-15,1 54 16,-19-36 0,19 35-16,-19-53 15,1 0-15,17 18 16,-17-35-16,-1-1 0,1-17 15,0 18-15,-1-18 16</inkml:trace>
  <inkml:trace contextRef="#ctx0" brushRef="#br2" timeOffset="302684.6354">5874 18168 0,'0'-18'15,"17"-17"1,1-35 0,0 34-16,-1-34 15,-17 34-15,0-16 0,0 16 16,18 1-16,-18 0 0,0-1 16,0 19-16,18-1 15,-18 1-15,0-1 0,17 0 16,1 18-1,17 36 1,-17-19-16,35 36 16,-18-18-16,0-17 15,1 17-15,-1-35 0,-18 18 16</inkml:trace>
  <inkml:trace contextRef="#ctx0" brushRef="#br2" timeOffset="308179.2623">12012 17198 0,'0'18'0,"18"17"16,17 0-16,18 53 16,-18-35-1,53 71-15,-35-71 16,36 52-16,-54-69 15,35 34-15,-34-52 16,-1 17 0,-17-35-16,-36-17 15</inkml:trace>
  <inkml:trace contextRef="#ctx0" brushRef="#br2" timeOffset="308543.9093">12012 17868 0,'-18'0'15,"1"-17"1,17-1-16,0-35 15,0 0-15,0-17 0,0-54 16,0 71 0,-18-17-16,1-36 15,-1 53-15,0 18 0,1-36 16,17 53 0,17 36-1,36 0-15,0-1 16,-18 19-16,18-19 0,0 1 15,35 17 1,-35-17-16,18-1 16,-36-17-16,0 0 0</inkml:trace>
  <inkml:trace contextRef="#ctx0" brushRef="#br2" timeOffset="309301.8574">16969 17180 0,'17'18'47,"19"35"-31,-1-18 0,0 0-16,0 1 0,71 34 15,-71-34-15,18-1 16,0 0-16,0 18 0,18 0 15,-36-35-15,36 17 16,-54-35-16,1 0 16,-18-18-1,0 1-15</inkml:trace>
  <inkml:trace contextRef="#ctx0" brushRef="#br2" timeOffset="309792.1113">17004 17568 0,'-18'0'16,"18"-17"15,-17-1-15,17-35-1,0 36-15,-18-19 0,18 1 0,-18-18 16,1 18 0,-1-1-16,18 19 0,-18-1 15,18-35-15,0 36 16,0-1-16,0 0 16,18 18-16,0 0 15,35-17 1,0 34-16,-18-17 0,71 18 15,-53 0-15,-1-1 16,1-17-16,18 0 0,17 0 16,-53 0-16</inkml:trace>
  <inkml:trace contextRef="#ctx0" brushRef="#br2" timeOffset="332241.8705">20779 4004 0,'17'18'16,"-17"-1"-1,18 19-15,-18-19 0,35 36 16,-17-35-16,17 17 16,-35-17-16,35-1 15,-35 1-15,18-18 16</inkml:trace>
  <inkml:trace contextRef="#ctx0" brushRef="#br2" timeOffset="332375.4334">20955 4057 0,'0'18'16,"18"-1"-1,-1 54 1,-17-18-1,18-18-15</inkml:trace>
  <inkml:trace contextRef="#ctx0" brushRef="#br2" timeOffset="333086.1519">28928 3916 0,'-18'17'16,"18"1"-16,-17 17 0,-1 18 16,18-35-16,0 0 15,18-1-15,-18 1 16,17 0-16,1-1 16,17-17-16</inkml:trace>
  <inkml:trace contextRef="#ctx0" brushRef="#br2" timeOffset="333222.0195">29122 3969 0,'-18'17'15,"18"1"-15,-17 35 16,-1-35-16,18 35 16,18-36-16,-18 1 15,0-1-15</inkml:trace>
  <inkml:trace contextRef="#ctx0" brushRef="#br3" timeOffset="371043.3423">10883 4463 0,'0'0'0,"0"17"16,0-34 15,0-1-16,18-17 1,-18 17-16,0-17 0,17 0 16,-17-1-16,0 19 15</inkml:trace>
  <inkml:trace contextRef="#ctx0" brushRef="#br3" timeOffset="371195.4879">10901 4092 0,'0'0'0,"0"-17"0,0-1 15,0-17 1,0 17-16</inkml:trace>
  <inkml:trace contextRef="#ctx0" brushRef="#br3" timeOffset="371360.17">11236 3687 0,'18'0'16,"-1"-18"0,1 0-16,17 1 15,-17-1-15,-1 18 16</inkml:trace>
  <inkml:trace contextRef="#ctx0" brushRef="#br3" timeOffset="371495.3776">11783 3475 0,'53'-18'15,"17"1"-15,-17-1 16</inkml:trace>
  <inkml:trace contextRef="#ctx0" brushRef="#br3" timeOffset="371628.2509">12506 3369 0,'53'0'16,"-35"0"-16,34 0 15</inkml:trace>
  <inkml:trace contextRef="#ctx0" brushRef="#br3" timeOffset="371798.1823">13176 3263 0,'53'-17'16,"-35"17"-1,-1 0-15,36 0 0,-35 0 16,17 0-16,-17 0 16,0 0-16,-1 0 15,1 0-15</inkml:trace>
  <inkml:trace contextRef="#ctx0" brushRef="#br3" timeOffset="371892.5141">13494 3263 0,'17'0'0</inkml:trace>
  <inkml:trace contextRef="#ctx0" brushRef="#br3" timeOffset="372479.2835">10548 4304 0,'-18'-35'16,"18"-1"-16,18 19 15,0-1 17,17 36-17,-17-1-15,52 72 16,-52-54-16,35 53 15,-36-53-15,19-17 16,17 17-16,-18-35 16,35-17-16,-34-1 15,52-53-15,-53 36 16,36-53 0,-36 53-16,18-18 15,-35 35-15</inkml:trace>
  <inkml:trace contextRef="#ctx0" brushRef="#br3" timeOffset="374914.1653">14605 3087 0,'0'-18'16,"18"18"-1,-18-17-15,17 17 16,-17-18 0,0 36-16,0-1 15,0 54 1,0-36-16,0 18 0,-17 17 15,34-34-15,-17-19 16,18 36 0,0-35-16,-1 0 0,18 17 15,-17-17 1,0-18-16,-1 0 0,1 0 16,0 0-16,-1 0 15,1-18 1,0 18-1,-1 0-15,19 0 16,-19 18-16,1-18 0,17 0 16,0 0-16,-17 0 15,0-18-15,35-17 16,-36-1-16,18-17 16,-35 18-16,0 0 15,0-18-15,-17 18 16,-1-1-1,1 19-15,-1 17 0,18-18 0,-18 18 16,18-18 0,18 18-16</inkml:trace>
  <inkml:trace contextRef="#ctx0" brushRef="#br3" timeOffset="375451.9988">14870 3404 0,'0'-17'15,"0"-1"-15,-18 0 16,18 1-16,0-1 16,0 0-1,0 1 1,0 34 15,-18 1-15,18 17-16,0-17 15,0 0-15,0 17 16,18-17-16,-18-1 16</inkml:trace>
  <inkml:trace contextRef="#ctx0" brushRef="#br3" timeOffset="376533.6836">16051 2981 0,'18'-18'16,"-18"1"-16,0 34 15,0 107 1,0-18 0,0-53-16,0-1 15,0 1-15,0 36 16,0-72-16,0 19 16,0-72-1,35-17 1,-17 0-1,17 18-15,18-18 16,-35 36-16,35-1 16,-18 36-16,0 17 15,-17 0-15,17 18 16,-35-18-16,-17 18 16,-1-35-16,0 0 0,-35 17 15,-17-35 1,35 0-16,-1-18 15,19 18-15,-19-35 16,19 17-16,-1 18 0,-17-17 16</inkml:trace>
  <inkml:trace contextRef="#ctx0" brushRef="#br3" timeOffset="376916.6523">15663 3545 0,'18'0'16,"-36"18"-16,1 35 15,-19-18-15,-34 53 16,52-52-16,-17-1 0,-18 18 16</inkml:trace>
  <inkml:trace contextRef="#ctx0" brushRef="#br3" timeOffset="377811.1795">15169 2646 0,'18'0'31,"17"0"-15,-17 0-1,0 0-15,-1 0 0,19 0 16,-19 0-16,1 0 16,-18-18-1,-35 18 1</inkml:trace>
  <inkml:trace contextRef="#ctx0" brushRef="#br3" timeOffset="378101.194">15152 2681 0,'0'18'16,"0"17"-1,0-17-15,0 17 16,17-17-16,-17-1 15,0 19 1,18-36-16,-18 17 0,18-17 0,-1 18 16,1-18-1,0 0-15,-1 0 16,1 0-16,0 0 16</inkml:trace>
  <inkml:trace contextRef="#ctx0" brushRef="#br3" timeOffset="378417.1685">15434 2699 0,'0'17'16,"0"1"-1,0 0-15,0 35 16,0-36-1,0 1-15,0 0 16,18-1-16</inkml:trace>
  <inkml:trace contextRef="#ctx0" brushRef="#br3" timeOffset="378783.5818">15522 2593 0,'0'-18'0,"18"18"16,0-17-16,-1 17 16,18 0-16,-17-18 15,0 36-15,-1-1 16,1-17-1,-18 18-15,0 0 0,18-1 16,-18 36-16,0-35 16,0 17-16,0-17 0,0 17 15,-18 0 1,18 1-16,0-19 0,18 1 16,-36-18-1,0 0 1,1 0-1,17-18-15,-36 18 16,19 0 0,-1 0-16</inkml:trace>
  <inkml:trace contextRef="#ctx0" brushRef="#br3" timeOffset="379341.6322">16457 2681 0,'18'0'16,"-1"0"0,19 0-16,-1 0 15,0 0 1,-17-18-16,17 18 0,-17 0 16</inkml:trace>
  <inkml:trace contextRef="#ctx0" brushRef="#br3" timeOffset="379562.3557">16510 2663 0,'0'36'15,"0"-1"-15,0 0 16,0 1-16,0-19 0,0 1 15,18 0-15,-1-1 0,19 1 16,-19-18-16,36 0 16,-18 0-16,-17 0 15,17 0-15,-17-18 16</inkml:trace>
  <inkml:trace contextRef="#ctx0" brushRef="#br3" timeOffset="379974.2755">16898 2681 0,'0'-18'16,"0"36"15,0 0-15,0-1-16,0 19 15,0-19-15,0 1 0,0 0 16,18-1-16,-18 1 16,17-18-1,1-18-15</inkml:trace>
  <inkml:trace contextRef="#ctx0" brushRef="#br3" timeOffset="380306.6595">17022 2575 0,'17'-17'0,"1"17"16,-1 0-16,1-18 15,0 18-15,-1 18 16,-17-1-16,18 36 16,0-35-16,-18-1 15,17 19-15,-17-19 0,18 36 16,-18-17-16,18-19 16,-18 19-16,0-1 15,17-18-15,-17 1 0,0 0 16,0-1-16,-17-17 15,-1 0 1,-17 0-16,17 0 16,-17 0-16,-1 0 15,19 0-15</inkml:trace>
  <inkml:trace contextRef="#ctx0" brushRef="#br3" timeOffset="388989.4674">14164 3810 0,'0'-18'32,"0"36"30,0 17-46,0 1-1,-18 34-15,18-35 16,0 36-16,18-36 16,0 36-16,-1-36 15,19 18-15,-19-35 16,19 17 0,-19-35-16,1 18 15,-1-18-15,1-18 16</inkml:trace>
  <inkml:trace contextRef="#ctx0" brushRef="#br3" timeOffset="389300.0038">14411 3881 0,'-18'17'15,"1"1"-15,17-1 16,17 1 0,19 17-1,17-17 1,-18 0-16,0-18 15,0 0-15,-17 0 0,0 0 0,-1 0 16,1 0 0</inkml:trace>
  <inkml:trace contextRef="#ctx0" brushRef="#br3" timeOffset="389512.4059">14587 3898 0,'0'88'16,"-17"-17"-16,17-36 15,0-17-15,0 35 16,17-18-16,-17 0 15,0-17-15</inkml:trace>
  <inkml:trace contextRef="#ctx0" brushRef="#br3" timeOffset="389689.6225">14711 4233 0,'0'18'16,"-18"17"0,18-17-16,18-18 31</inkml:trace>
  <inkml:trace contextRef="#ctx0" brushRef="#br3" timeOffset="390107.2539">14940 3951 0,'18'0'31,"-1"18"-15,-17-1-1,0 1-15,0 0 16,0-1-16,0 19 16,0-19-16,0 1 15,0 0-15,18-1 16,0-17-16,-1 18 15,-17-1-15,18-17 0,-18 36 16,-18-19 0,1 1-16,-1 0 15,0-18-15,1 0 16,-1 17 0,1-17-16,-1 0 0,0 0 15,18-17-15</inkml:trace>
  <inkml:trace contextRef="#ctx0" brushRef="#br3" timeOffset="390456.9984">15011 3757 0,'17'0'16,"1"18"-16,0-1 15,-1 1 1,36 35-16,-35-18 15,17 0-15,0 54 16,-35-54-16,18 18 16,-18 0-16,0 35 0,-18-53 15,18 1-15,-35 16 16,17-34-16,1-18 16</inkml:trace>
  <inkml:trace contextRef="#ctx0" brushRef="#br3" timeOffset="391023.6741">14852 3933 0,'-18'0'31,"36"0"48,17 0-64,-17 0 1,0 18-16,-1-18 0,1 35 15,-1-35-15,-17 36 16,0-19-16</inkml:trace>
  <inkml:trace contextRef="#ctx0" brushRef="#br3" timeOffset="392630.2126">16298 3757 0,'-17'18'16,"17"52"0,-18 1-16,18-18 15,0-36-15,0 19 16,0-1-16,18-17 0,-1-1 16,1 1-16,0 0 0,35 17 15,-36-35 1,18 0-16,1 0 15,-1 0-15,-35-18 0</inkml:trace>
  <inkml:trace contextRef="#ctx0" brushRef="#br3" timeOffset="392931.4289">16686 3775 0,'-17'17'16,"-1"19"-1,18-1 1,0-17-16,0 17 16,18 0-16,-1-17 15,19-1-15,-1-17 16,-17 0-16,17 0 0,0 0 15,0 0-15,1-17 16,-19-1 0,-17 0-1</inkml:trace>
  <inkml:trace contextRef="#ctx0" brushRef="#br3" timeOffset="393136.2591">16863 3828 0,'0'0'0,"0"17"16,0 1-16,0 17 0,0-17 16,17 35-16,-17-36 15,18 19-15,-18-1 16,18 0-16,-1-17 15,-17 0 1</inkml:trace>
  <inkml:trace contextRef="#ctx0" brushRef="#br3" timeOffset="393333.4637">17163 4075 0,'0'17'16,"-18"36"0,0-35-16,1 17 0,17-17 15,-18-1-15,18 1 16,18-18 0</inkml:trace>
  <inkml:trace contextRef="#ctx0" brushRef="#br3" timeOffset="393586.3537">17374 3933 0,'0'36'15,"0"-1"1,0 18 0,0-18-16,0-17 15,18 17 1,0-35-16,-18 18 0,17-18 16</inkml:trace>
  <inkml:trace contextRef="#ctx0" brushRef="#br3" timeOffset="393882.7395">17515 3722 0,'18'17'16,"0"1"0,35 17-16,-36 1 0,36-1 15,-35 0 1,-1 0-16,1 1 0,0 34 16,-18-34-16,0 34 15,-18-35 1,0 1-16,-34 17 15,34-18-15,0-17 16</inkml:trace>
  <inkml:trace contextRef="#ctx0" brushRef="#br3" timeOffset="398019.4448">14464 4692 0,'0'18'32,"18"35"-17,-18-18-15,0 0 16,17 18-16,-17 18 16,18-36-16,-18-18 15,17 36 1,1-17-16,0-19 15,-18 1-15</inkml:trace>
  <inkml:trace contextRef="#ctx0" brushRef="#br3" timeOffset="398425.1376">14340 4833 0,'18'-18'46,"-18"1"-30,18-1-16,-1 1 16,1-19-16,0 19 15,17-19 1,-17 19-16,-1-1 16,1 18-16,-1 0 15,1 18 1,-18-1-1,18 1-15,-1 0 0,1-1 16,0 1-16,-1 0 0,19-1 16,-19 1-16,1-1 15</inkml:trace>
  <inkml:trace contextRef="#ctx0" brushRef="#br3" timeOffset="403764.4288">15117 4639 0,'17'18'31,"1"17"-15,-1-17-1,1 17-15,17 35 0,-17-34 16,0-1-16,-1 36 16,19-19-1,-19-34-15,-17 0 0,18-1 16,-1 1-16,-17-36 15</inkml:trace>
  <inkml:trace contextRef="#ctx0" brushRef="#br3" timeOffset="404120.952">15046 4921 0,'0'-35'32,"0"17"-17,0-35 1,0 36-16,0-1 15,0 1-15,18-1 0,-1-17 16,-17 17-16,36-17 16,-19 17-16,-17 0 15,18 1-15,-1 17 0,19 0 16,-19 0-16,36 0 16,-35 0-16,0 0 15,17 0-15,-18 0 16,1 0-16</inkml:trace>
  <inkml:trace contextRef="#ctx0" brushRef="#br3" timeOffset="417918.3951">15558 8378 0,'-18'0'16,"18"18"-16,18-36 62,-18-34-46,17 34-16,-17-17 0,0-1 15</inkml:trace>
  <inkml:trace contextRef="#ctx0" brushRef="#br3" timeOffset="418068.1702">15646 8061 0,'17'-18'15,"-17"1"1,0-1-16,18 0 16,-18 1-1,18-1-15,-18 1 16,17 17-16,-17-18 0</inkml:trace>
  <inkml:trace contextRef="#ctx0" brushRef="#br3" timeOffset="418206.718">15804 7761 0,'0'-18'0,"18"-34"15,0 52-15,-18-36 16,17 36-16,1-17 31,0 17-31,-1-18 16,19 0 0,-19 1-16</inkml:trace>
  <inkml:trace contextRef="#ctx0" brushRef="#br3" timeOffset="418346.089">16281 7338 0,'17'-18'15,"1"1"1,0-1-16,-1 0 0,36-17 16,-18 17-1,-17 1-15</inkml:trace>
  <inkml:trace contextRef="#ctx0" brushRef="#br3" timeOffset="418484.7722">16845 7091 0,'18'-18'15,"-1"1"-15,19 17 0,17-18 16</inkml:trace>
  <inkml:trace contextRef="#ctx0" brushRef="#br3" timeOffset="418635.2396">17515 6950 0,'71'-36'16,"-36"19"-1,-17 17-15,0 0 0</inkml:trace>
  <inkml:trace contextRef="#ctx0" brushRef="#br3" timeOffset="419252.6861">15346 8149 0,'0'18'16,"17"35"-1,1-18-15,35 71 16,-35-71-16,35 53 16,-36-70-1,36 17-15,-18-35 16,36 0-16,-36-17 16,36-36-1,-36 17-15,18-17 0,-35 18 16,-1 35-1,1-17-15</inkml:trace>
  <inkml:trace contextRef="#ctx0" brushRef="#br3" timeOffset="420842.8091">18556 6332 0,'0'-17'0,"0"34"47,0 54-47,0-18 16,0 17-16,0-17 0,0 0 15,18 53 1,-1-71-16,1-17 0,0 0 15,-1-1-15,1-17 0,17 0 16,-17 0-16,0-17 0,17-19 16,-35 19-16,17-19 15,-17 1-15,18 35 16,0 35 0,-18-17-16,53 17 15,-36-17 1,19-18-16,-1 0 15,-18 0-15,19 0 0,17-35 16,-36 17-16,-17-35 16,0 18-16,-17-36 15,-1 36-15,-17-18 16,17 35-16,0 1 16,1-1-16</inkml:trace>
  <inkml:trace contextRef="#ctx0" brushRef="#br3" timeOffset="421133.6237">19279 6015 0,'18'0'0,"-18"-18"16,18 18-16,17-17 15,-17 17-15,-1-18 0,1 18 16,17 0-1,-35 18-15</inkml:trace>
  <inkml:trace contextRef="#ctx0" brushRef="#br3" timeOffset="421332.7026">19332 6050 0,'0'18'0,"18"-1"0,-18 1 15,18 35-15,-18-18 16,17 18-16,-17-18 16,35 1-1,-35-19-15,18 1 0,17 0 16,-17-18 0,0-18-16</inkml:trace>
  <inkml:trace contextRef="#ctx0" brushRef="#br3" timeOffset="421588.1299">19667 6050 0,'53'0'16,"-35"0"-1,-18 18-15,0-1 16,0 1-16,-18 35 15,1-35-15,-1 17 0,-17-17 16,35 17 0,0-18-1,35-17 1,-17 0-16,-1 0 16,19 0-16,-19-17 0</inkml:trace>
  <inkml:trace contextRef="#ctx0" brushRef="#br3" timeOffset="421954.4807">19914 5944 0,'0'0'0,"18"0"16,0 18 0,-1-18-16,1 0 15,0 18-15,-1-1 16,1 19-16,-1-19 16,-17 1-16,0 17 0,18 18 15,-18-35-15,0-1 16,-18 19-1,18-19-15,-17 1 16,-1-18-16,1 0 16,-1 0-1,0-18 17</inkml:trace>
  <inkml:trace contextRef="#ctx0" brushRef="#br3" timeOffset="423758.0957">20267 6738 0,'0'18'16,"-18"35"0,18-36-16,-17 36 15,-1-35-15,1 35 16,17-36-16,0 1 15,17-18 1</inkml:trace>
  <inkml:trace contextRef="#ctx0" brushRef="#br3" timeOffset="424146.0967">20708 6050 0,'0'0'0,"0"53"0,18 88 15,-18-70-15,0-1 16,17 1-16,-17-18 16,36 35-16,-36-53 0,17-17 15,1-18 1,0-35-1,-1-1-15,18-34 16,1 52-16,-1-17 16,-17 35-16,17 17 0,0 19 15,-17-1-15,-1 18 16,-17-18-16,-17 1 16,-1-19-1,-17 1-15,17-1 16,-35-17-16,18 0 15,35-17-15,-18-1 0,18 1 16,0-19-16</inkml:trace>
  <inkml:trace contextRef="#ctx0" brushRef="#br3" timeOffset="424412.7242">21290 5874 0,'35'0'16,"1"-18"-16,17 0 15,-18 1-15,18-1 16,-36 18 0,1 0-16</inkml:trace>
  <inkml:trace contextRef="#ctx0" brushRef="#br3" timeOffset="424625.2211">21325 5891 0,'18'36'16,"-18"-1"-16,18 18 15,-18-18-15,17 0 16,1-17 0,0 0-16,-1-1 0,1-17 15,0 0-15,-1 0 16,1 0-16,-1 0 15</inkml:trace>
  <inkml:trace contextRef="#ctx0" brushRef="#br3" timeOffset="424907.6412">21625 5909 0,'53'18'16,"-35"-18"-16,-1 0 16,1 17-16,0 1 0,-18 0 15,17-18-15,-17 17 0,0 1 16,0 17-16,0-17 0,-17-18 16,-1 17-1,36-17 16,-1 0-15,1 0-16,17 0 16,-17 0-16</inkml:trace>
  <inkml:trace contextRef="#ctx0" brushRef="#br3" timeOffset="425303.1039">21890 5803 0,'18'0'16,"-1"0"0,18-17-16,-17 17 15,17-18-15,-17 18 16,0 0-16,-1 0 15,-17 18 1,0 17 0,18-18-16,-18 1 15,35 53-15,-35-54 16,18 19-16,-1-19 0,1 19 16,-18-19-16,18 1 0,-18-1 15,17-17-15,-17 18 16,-17-18 15,-19 0-31,19 0 16,-1 0-16,-35 18 15,36-1-15</inkml:trace>
  <inkml:trace contextRef="#ctx0" brushRef="#br3" timeOffset="427188.5286">18397 7232 0,'-17'18'32,"17"17"-17,-18 0-15,18 53 16,0-52-16,0 17 0,18 17 15,-1-35 1,19-17-16,17 35 16,-36-35-16,36-1 15,-18 1-15,1-18 16</inkml:trace>
  <inkml:trace contextRef="#ctx0" brushRef="#br3" timeOffset="427460.7117">18750 7214 0,'0'18'15,"18"53"-15,-18-54 16,0 36-16,35 18 16,-35-36-16,35 18 15,-17-18-15,-18-17 16,18-1-16,-18 1 0,17 0 16</inkml:trace>
  <inkml:trace contextRef="#ctx0" brushRef="#br3" timeOffset="427655.4309">19032 7532 0,'-17'53'16,"17"-36"-1,0 19 1,0-19-16,17-17 16</inkml:trace>
  <inkml:trace contextRef="#ctx0" brushRef="#br3" timeOffset="427889.6177">19226 7320 0,'-17'35'16,"17"-17"-16,17 0 0,1-1 16,35 1-1,-35 0-15,52-18 16,-52 0-16,17 0 0,-17-18 15,17 18-15</inkml:trace>
  <inkml:trace contextRef="#ctx0" brushRef="#br3" timeOffset="428055.6756">19420 7408 0,'18'53'15,"0"-17"1,-1-1-16,-17-18 16,36 1-16,-36 0 15,17-18-15</inkml:trace>
  <inkml:trace contextRef="#ctx0" brushRef="#br3" timeOffset="428284.3323">19614 7197 0,'71'53'16,"-18"17"-16,-18 1 15,-35-18-15,18 35 16,-53 71-1,-18-71 1,35-53-16,-17-17 16</inkml:trace>
  <inkml:trace contextRef="#ctx0" brushRef="#br3" timeOffset="429873.8676">21202 7056 0,'0'-36'15,"0"19"-15,-18 17 16,1 17 0,-1 36-16,18 0 15,0 53 1,0-71-16,18 18 0,35 18 16,-36-36-16,19 0 15,16 18-15,-34-53 16,17 18-16,-17-18 0,0 0 15</inkml:trace>
  <inkml:trace contextRef="#ctx0" brushRef="#br3" timeOffset="430324.4449">21572 7056 0,'0'17'31,"18"36"-16,0-35-15,-1 35 16,19 0-16,-19-36 16,1 19-16,-1-1 15,1-18-15,-18 1 16</inkml:trace>
  <inkml:trace contextRef="#ctx0" brushRef="#br3" timeOffset="430513.9818">21925 7320 0,'-17'35'16,"17"-17"-1,-18 17 1,0-17-16,18 0 15</inkml:trace>
  <inkml:trace contextRef="#ctx0" brushRef="#br3" timeOffset="430825.7547">22154 6967 0,'0'36'15,"18"-1"-15,0 18 16,-18-36-16,17 19 0,1 17 15,0-36-15,-1 1 16,-17 35-16,18-35 16,-18-1-16,18 1 15</inkml:trace>
  <inkml:trace contextRef="#ctx0" brushRef="#br3" timeOffset="431088.1826">22366 6826 0,'53'53'15,"18"0"1,-18 18 0,-18-36-16,35 71 15,-52-36 1,-36 19-16,-17-54 16,-18 53-16</inkml:trace>
  <inkml:trace contextRef="#ctx0" brushRef="#br3" timeOffset="435177.0201">18715 8026 0,'18'0'78,"-1"0"-62,1 0-16,-1-18 0,36 18 16,-35 0-16,0 0 15,-1 0-15</inkml:trace>
  <inkml:trace contextRef="#ctx0" brushRef="#br3" timeOffset="435675.5236">19209 7990 0,'17'0'15,"1"0"1,0 0-16,17 0 15,0-17-15,1 17 16,16 0 0,-16 0-16,-19 0 15</inkml:trace>
  <inkml:trace contextRef="#ctx0" brushRef="#br3" timeOffset="437148.1263">19491 8220 0,'0'17'31,"0"19"-15,18-19-1,-18 1-15,17 0 0,1 17 16,-18-18-16,18 36 16,-18-35-16,17 0 15,-17-1-15,18 1 16,-18 0-1,17-18 1</inkml:trace>
  <inkml:trace contextRef="#ctx0" brushRef="#br3" timeOffset="437597.701">19368 8467 0,'-18'-18'0,"18"0"16,0 1 0,18-1-1,-1 0 1,-17 1-16,18-1 0,-1 1 0,1-1 16,0-17-1,-18 17-15,17 0 16,-17 1-16,18-1 15,0 18 1,-1 18 0,19-1-1,-1-17-15,18 18 16,-36-18-16,54 0 16,-53 0-16,-1 0 15,1 0-15</inkml:trace>
  <inkml:trace contextRef="#ctx0" brushRef="#br3" timeOffset="438916.1882">18680 8326 0,'-18'17'31,"18"1"-31,-18 17 16,1-17-16,-1 35 15,-17-18-15,17 0 16,0 18-1,18-18-15,-17-17 0,17 17 16</inkml:trace>
  <inkml:trace contextRef="#ctx0" brushRef="#br3" timeOffset="439255.2535">18433 8396 0,'0'0'0,"17"-18"15,1 18 1,0-17-16,17-1 15,-18 1-15,19-1 0,17-17 16,0 17 0,-18 0-16,-17 1 0,-1 17 0,1-18 15,-1 18 1,-17 18-16,0 17 16,0 0-1,0-17-15,18 0 16,-18 17-16,0-18 0,35 19 15,-35-19-15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2:19.6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5715 7126 0,'18'0'78,"-1"0"-78,1 0 16,0 18-1,-1-1-15,36 19 16,-35-19-16,52 36 16,-17-17-16,35 52 15,-35-53-15,88 71 16,-70-53-16,88 70 16,-71-70-16,71 71 15,-89-89-15,71 53 16,-70-35-1,52 0-15,-70-35 16,18 17-16,-36-18 16,0 1-16,-17-18 15,-36-18 1</inkml:trace>
  <inkml:trace contextRef="#ctx0" brushRef="#br0" timeOffset="290.9355">7267 7867 0,'36'0'16,"-19"35"-1,1-17-15,35 35 16,-36-36-16,19 19 15,-19-1-15,19-17 0,-1 35 16,-18-36-16,1 1 16,0-1-16,-18 1 0,0 0 15,0-1-15,-18-17 16,0 18-16,-17-18 16,-18 18-1,18-18-15,17 0 0,-35 0 16,36 0-1</inkml:trace>
  <inkml:trace contextRef="#ctx0" brushRef="#br0" timeOffset="628.0999">5680 8714 0,'88'0'16,"53"0"-1,35 0 1,-87 0-16,140 0 0,18 0 15,-18 0 1,71-36 0,-212 36-16,-35-17 15,0-1-15,-18 18 0,-17-18 16,0 18-16,-54-17 16</inkml:trace>
  <inkml:trace contextRef="#ctx0" brushRef="#br0" timeOffset="829.2986">7232 8520 0,'88'0'15,"36"0"1,-36 0 0,-53 0-16,18 17 15,-53 1-15,0 17 16,-18 0-16,-35 18 15,18-17-15,-53 34 16,53-35-16,-36 18 16</inkml:trace>
  <inkml:trace contextRef="#ctx0" brushRef="#br0" timeOffset="1072.722">6244 9860 0,'35'-35'16,"71"-53"0,0 35-1,18-18-15,-71 36 16,17 0-16,-17 17 0,53-53 15,0 1 1,-71 35-16,18 17 16</inkml:trace>
  <inkml:trace contextRef="#ctx0" brushRef="#br0" timeOffset="1295.7657">7091 9084 0,'0'-18'16,"35"-17"-1,36 0 1,-36 0-16,88-1 16,-52 19-16,70-1 15,-88 18-15,0 0 0,35 18 16,-70-1-16,-18 1 16,0 17-16,-18 18 15,0-35-15,-17 17 0,-35 18 16,17 0-1</inkml:trace>
  <inkml:trace contextRef="#ctx0" brushRef="#br0" timeOffset="2207.8038">16016 8484 0,'0'18'15,"0"0"-15,35-1 16,1 1-16,17-18 0,0 0 0,17 0 16,18 0-16,89 0 15,-72 0-15,72 18 16,-71-18-16,-36 0 15,71 17-15,-105-17 16,34 0-16,-52 0 16,-36-17-1,-70-1 1,53 0 0,-36-17-16,54 17 15,-1 1-15,0-1 16,18 0-16,0 1 0,36 17 15,-1 0 1,-18 0-16,36 0 0,-17 0 16,-1 17-16,0-17 0,36 18 15,-36 0-15,18-1 16,-18 1-16,-35 17 16,-17-17-1,-54 17-15,36 0 16,-71 18-16,53-17 15,-35-1-15,35-17 16,0 17 0,35-18-16,18 1 0</inkml:trace>
  <inkml:trace contextRef="#ctx0" brushRef="#br0" timeOffset="3013.3662">23283 8625 0,'18'0'31,"70"0"-15,-35 0-16,35-17 0,89-1 15,-71 18-15,105-35 16,-105 35-1,0-18-15,70 18 16,-123 0-16,18 0 0,-18 0 16,-18 0-16,0 0 15,-17 0-15,-36 0 16,18 18-16,-53-18 16,18 0-16,-18 0 15</inkml:trace>
  <inkml:trace contextRef="#ctx0" brushRef="#br0" timeOffset="3236.6095">24448 8396 0,'0'0'0,"0"18"0,35-1 16,-18 1-16,36 0 16,-17-1-16,-1 1 15,53 17-15,-70-17 16,17 17-16,-35-17 15,-53 35 1,0-36-16,-53 36 16,53-35-16,-70 17 15,70 0-15,-18 1 0,-52 17 16</inkml:trace>
  <inkml:trace contextRef="#ctx0" brushRef="#br1" timeOffset="10432.2857">24888 8908 0,'-17'-18'63,"-1"18"-47,1 0-16,-19 0 0,-34 18 15,17-18-15,0 0 16,-18 17-16,1-17 0,-89 0 15,88 0 1,-17 18-16,-70-18 16,69 0-16,19 0 0,-54 0 15,71 0-15,18 0 16,0 0-16,17 0 0,1 0 16,-1 0-16,18-18 31,-18 18-16,1 0-15</inkml:trace>
  <inkml:trace contextRef="#ctx0" brushRef="#br1" timeOffset="10722.1701">23830 8767 0,'-53'17'32,"18"-17"-32,-18 18 0,-70-1 15,70 1 1,0 0-16,-53 17 16,88-17-16,-17 17 0,17 0 15,36 0 1,17-17-16,1-18 15,-1 18-15,53-1 16,-35-17-16,0 0 16,-18 18-16,-17-18 0,17 0 0,-17 0 15</inkml:trace>
  <inkml:trace contextRef="#ctx0" brushRef="#br1" timeOffset="13486.8922">18609 10354 0,'-71'35'0,"19"18"15,16-17-15,19-1 16,17 0-16,-18 0 16,18 1-16,0 17 15,18-18-15,17-18 0,18 1 16,-18-18 0,0 0-16,36-35 0,-53 0 15,35-54 1,-36 36-16,-17-52 15,0 52-15,0-18 16,-17 18-16,-1 0 0,-35-53 16,35 71-16,-17-35 15,17 52-15,1 18 16,-1 0 0,18 53-16,0-18 15,18 0-15,-18 54 16,17-36-16,1-18 0,17 71 15,-17-53-15,17-18 16,18 35 0,-18-34-16,-17-1 0,35 0 15,-35-17-15,-1 0 16,1-18-16</inkml:trace>
  <inkml:trace contextRef="#ctx0" brushRef="#br1" timeOffset="14015.0905">19244 10513 0,'-18'-18'16,"1"-17"-16,-1 17 16,-17 18-16,17 0 15,-35 0-15,36 18 16,-1 35-16,0-36 16,18 36-16,0-17 15,18 17-15,0-36 16,17 36-1,-17-35-15,-1-18 0,18 17 16,-17-17-16,17 0 0,1-17 16,-36-1-1,17 0-15,-17 1 0,0-36 16,0 35-16,0-35 16,-17 18-16,-1 0 15,0 17-15,1 18 16,17 18-1,0-1-15,0 1 16,0 0-16,35 35 16,0-36-16,18 19 15,-17-1-15,-1-35 16,0 17-16,-17 1 0,-1 0 16,1-18-16,0 35 15</inkml:trace>
  <inkml:trace contextRef="#ctx0" brushRef="#br1" timeOffset="16127.7574">17692 8872 0,'-18'0'31,"1"0"-15,-19 0-16,1 0 0,-53 0 16,35 0-1,-18 0-15,-87-17 16,52 17-16,0 0 0,-106-18 15,106 18-15,-70 0 16,105 0-16,-17 0 16,53 0-1,35 18-15,18-18 16,35-18 0,-18 18-16</inkml:trace>
  <inkml:trace contextRef="#ctx0" brushRef="#br1" timeOffset="16423.1844">16475 8696 0,'-71'0'0,"36"0"15,-18 18-15,0-18 16,0 17 0,36-17-16,34 36 15,1-36-15,17 17 16,0 1-16,1-1 0,-1 1 16,18 0-16,35-1 15,-53 1-15,53 0 16,-52-18-16,-1 0 15</inkml:trace>
  <inkml:trace contextRef="#ctx0" brushRef="#br1" timeOffset="17267.1867">11377 10231 0,'-18'-36'16,"1"36"-16,-1-17 0,-35-1 16,36 18-1,-19 0-15,19 18 0,-36 35 16,18-18-16,17 0 16,0 0-16,18 18 0,-17-17 15,17-19-15,17 36 16,1-35-16,17-1 15,0-17-15,18-17 16,-35-1-16,17-52 16,-17 34-16,0 1 15,-18-18-15,17 0 0,-17 0 16,0-70-16,0 52 16,-17 18-16,-1-17 0,-35-36 15,35 71-15,1 17 16,-19 0-1,19 36-15,17 53 16,0-18-16,0 17 16,53 36-16,-36-53 15,54 53-15,-36-71 16,53 35 0,-52-52-16,34 0 15,-35-18-15</inkml:trace>
  <inkml:trace contextRef="#ctx0" brushRef="#br1" timeOffset="17607.0284">11730 9984 0,'35'0'16,"-17"0"-16,52 0 15,-52 0 1,17 0-16,18 17 0,-35 1 16,-18 0-16,0-1 15,0 1-15,0-1 16,-35 36-16,17-17 16,0-19-16,1 19 0,-1-19 15,18 54-15,0-54 16,18 19-16,-1-19 0,1 19 15,52-1 1,-34-17-16,-1-1 0,0-17 16,18 0-16,-35-17 15,-18-19 1</inkml:trace>
  <inkml:trace contextRef="#ctx0" brushRef="#br1" timeOffset="17758.048">11836 10266 0,'70'17'16,"1"-17"-1,-18 0-15,-18-17 0,71-18 16,-53-1 0,-36 19-16</inkml:trace>
  <inkml:trace contextRef="#ctx0" brushRef="#br1" timeOffset="18474.7271">7849 8714 0,'0'-18'15,"-17"18"1,-36 0-1,17 0-15,-16 18 16,-72-1-16,-35-17 16,71 0-16,-18 18 15,0 0-15,-140-1 16,122-17-16,1 0 0,-1 18 16,-70-18-1,106 0-15,17 0 0,-17 0 16,53 0-16,17 0 15,1-18-15,34 18 16,1 0 0,-18 18-1,18-18-15</inkml:trace>
  <inkml:trace contextRef="#ctx0" brushRef="#br1" timeOffset="18747.6023">6174 8678 0,'-36'0'16,"-69"0"0,52 0-16,0 18 0,0-18 15,0 18-15,0-18 0,18 17 16,-1-17-16,19 18 0,-1 17 15,18-17-15,53-1 16,-18 1-16,36-18 16,-18 18-1,-18-18-15,18 0 16,0 0-16,-18 0 0,18 17 0,-18-17 16</inkml:trace>
  <inkml:trace contextRef="#ctx0" brushRef="#br1" timeOffset="19193.9849">7973 8855 0,'-53'17'16,"-71"72"-1,-17-19 1,53-17-16,-18 0 0,-123 70 15,-18 19 1,106-72-16,0-17 0,-159 88 16,18 0-1,158-88-15,18 0 0,-52 53 16,52-36 0,71-34-16,17-19 15,0 1 1,18 0-16,18-18 0,0 0 15,-1 0 1,1 0-16,-1-18 0</inkml:trace>
  <inkml:trace contextRef="#ctx0" brushRef="#br1" timeOffset="19454.0928">5980 9878 0,'0'17'16,"-18"1"0,-17 0-16,17-1 0,-17 19 15,17-1-15,-35 53 16,18-53-16,17 1 0,-17-19 16,35 19-16,-18-19 15,18 1-15,53-1 16,-35-17-1,17 0-15,0-17 0,18-1 0,-35 18 16,35-17 0,-35 17-16</inkml:trace>
  <inkml:trace contextRef="#ctx0" brushRef="#br1" timeOffset="20292.4462">5592 11430 0,'-36'-18'15,"-17"36"1,18 0-16,-35 35 16,34-18-16,19 0 0,-19 71 15,19-35 1,17-36-16,0 0 15,17 0-15,19-17 16,-19-18-16,19 0 0,-1 0 16,0-35-16,0 17 15,-17-17-15,0-18 0,-1 0 16,1 18-16,0-18 0,-18-53 16,0 35-1,0 18-15,-36-88 0,1 71 16,17 17-16,-35-35 15,36 70-15,-1 18 0,1 18 16,-1-1 0,18 36-16,18 53 15,-1-35-15,18 87 16,-17-87-16,35 52 16,-35-70-16,35 36 15,-18-54-15,18 0 16,-18-35-16,-17 0 15</inkml:trace>
  <inkml:trace contextRef="#ctx0" brushRef="#br1" timeOffset="20671.1846">5927 11342 0,'-18'70'16,"18"1"-1,0-1 1,0-52-16,18 35 16,-1-35-1,1-36 1,0-17-16,-1 35 16,-17-18-16,18 0 31,0 36-31,-1 0 0,1-1 15,35 54-15,-18-53 16,-17-1-16,17 1 0,0-18 16,0 0-16,-17 0 0,35-35 15,-35 17 1,-18-35-16,0 18 16,-18-1-16,0 19 0,1-18 15,-19-1-15,19 36 16,-1-17-16,18 34 15,-17-17-15</inkml:trace>
  <inkml:trace contextRef="#ctx0" brushRef="#br1" timeOffset="21816.6364">5627 12788 0,'-18'-17'15,"1"17"-15,-19-18 0,19 18 16,-19 18 0,19-1-16,-1 1 0,0-1 15,1 19-15,-18-1 16,17 0-16,0-17 0,18 17 15,0-17-15,0 0 16,18-1-16,0-17 16,17 0-1,0-17-15,-17-1 16,-1-35-16,1 18 16,-18-1-16,0-52 15,0 53-15,0-18 0,-18-53 16,1 53-1,-1 0-15,-17-35 16,17 53-16,1 17 0,-1-17 16,18 70-1,0 36 1,0-18 0,0 0-16,18 52 15,-1-52-15,-17-17 0,18 17 16,-1-18-16,36 35 15,-17-52-15,-19 17 0,1-17 16,17 0-16</inkml:trace>
  <inkml:trace contextRef="#ctx0" brushRef="#br1" timeOffset="22144.3008">5821 12647 0,'0'35'16,"0"-17"-16,0 53 15,0-36-15,0 35 16,17-34-16,-17-19 16,18 1-16,0 0 0,-1-18 15,1 0-15,0-18 16,-1-17-1,1 17-15,-18-17 16,18 17-16,-18 0 0,0 1 16,0 34 31,-18 1-47,18 0 15</inkml:trace>
  <inkml:trace contextRef="#ctx0" brushRef="#br1" timeOffset="22733.8327">5768 12294 0,'-18'0'15,"18"18"-15,0 17 16,18 18 0,0 0-16,17 35 15,-35-35-15,17 35 16,1-35-16,0 18 16,-18-54-16,17 19 15,-34-36 1,17-53-1,-18 18-15,36-36 16,-18 36-16,53-1 16,-18 19-1,36 17-15,-36 17 16,35 54 0,-34-36-16,17 36 0,-36-36 15,-17 18 1,-17-18-16,-36 18 15,0-35-15,-53 17 16,53-35-16,0 18 0,-35-18 16,70-18-16,1 1 15,34-1 1</inkml:trace>
  <inkml:trace contextRef="#ctx0" brushRef="#br0" timeOffset="39034.5015">23477 10742 0,'-35'53'15,"17"-35"-15,18 17 0,0-17 16,18-18-1,17 0-15,1 0 0,52-36 16,-35 1-16,35-36 16,-35 19-16,0-37 15,-18 36-15,-35 18 16,18-18-16,-18 0 0,0 18 16,-18-18-16,0 18 0,-17 17 15,0 18-15,-18 35 16,35 18-16,-17 71 15,17-36-15,1 106 16,17-106-16,0 71 16,0-106-1,0 35 1,-18-53-16,18-17 0,-53 0 16,18-18-16,-18-36 15,0 1 1,35 0-16,1 0 15,17 17-15,0 0 0,35 18 16,0 18-16,36 17 16,-36-17-1,36 35-15,-36-36 0,0 1 16,36 35 0,-53-35-16,-1-1 0,-17 1 15,18-18-15,-1 0 16</inkml:trace>
  <inkml:trace contextRef="#ctx0" brushRef="#br0" timeOffset="39284.1856">24095 10407 0,'-18'-18'15,"0"36"-15,1 0 16,-18 52-16,35-17 16,0 18-16,0 52 15,0-52-15,17-18 16,18 52-16,-17-52 16,0-17-16,17 17 15,0-18-15,-17-18 0,0 1 16</inkml:trace>
  <inkml:trace contextRef="#ctx0" brushRef="#br0" timeOffset="39635.231">24412 10918 0,'-35'18'16,"-18"17"-1,35-17-15,-17 53 0,17-54 16,18 19-16,18 16 16,0-52-16,17 18 15,-17-18-15,70-53 16,-70 36 0,-18-1-16,17-17 0,-17-1 15,0 19-15,0-1 16,-17 0-1,-1 1-15,0 34 0,1 19 16,17-1 0,0 0-16,17 1 15,1-19-15,35 18 16,-36-17-16,19-18 0,17 18 16,-36-18-1</inkml:trace>
  <inkml:trace contextRef="#ctx0" brushRef="#br0" timeOffset="39774.7285">24694 11201 0,'-17'35'16,"-18"0"0,17 1-1,0-19-15</inkml:trace>
  <inkml:trace contextRef="#ctx0" brushRef="#br0" timeOffset="40168.4652">24818 11113 0,'0'17'16,"-18"36"-16,18-18 15,18 1-15,0-19 16,17 1-16,0-18 16,0-18-16,-17 1 0,35-19 15,-18 1 1,-17 17-16,0-17 0,-18 18 16,0-1-16,17 18 0,-17 18 31,0 52-16,0-35-15,18 18 0,-18 0 16,17 0-16,-17-18 0,18 18 16,-18-17-16,0 34 15,0-35-15,-18-17 16,1 0-16,-1-1 0,1-17 16,-19 0-16,19 0 0,-1 0 0,-35-17 15,35-1 1,1 0-16,17 1 0,-18-1 15</inkml:trace>
  <inkml:trace contextRef="#ctx0" brushRef="#br0" timeOffset="40698.0023">25488 10372 0,'18'17'16,"-1"1"-1,-17 0-15,36 52 16,-36-35-16,17 18 16,-17 18-16,0-18 0,0 70 15,-17-70-15,17 0 16,-18-18-16,18 18 0,-18-17 15,18 17-15,-17-36 16</inkml:trace>
  <inkml:trace contextRef="#ctx0" brushRef="#br0" timeOffset="40903.2316">25912 10742 0,'70'0'16,"-17"0"-16,-35 0 15</inkml:trace>
  <inkml:trace contextRef="#ctx0" brushRef="#br0" timeOffset="41025.2526">25947 10989 0,'70'0'16,"-17"0"-1,-17-18-15,16 1 16</inkml:trace>
  <inkml:trace contextRef="#ctx0" brushRef="#br0" timeOffset="41532.3446">26476 10883 0,'35'-17'16,"-17"17"-16,17 0 16,-17-18-16,17 18 0,-17 0 0,17 0 15,-17 0-15,35 18 16</inkml:trace>
  <inkml:trace contextRef="#ctx0" brushRef="#br0" timeOffset="42069.8656">26970 10866 0,'0'17'16,"0"18"-1,18 1 1,-1-19-16,1 19 16,-1-19-16,1-17 0,0 0 15,17 0-15,-17-17 16,-1-19 0,1 36-16,-18-35 15,18 35-15,-1 0 16,-17 18-1,18-1-15,-1 54 16,1-18-16,0-18 0,35 53 16,-36-52-16,-17-1 15,18 18-15,-18-36 16,-18 1-16,-35 0 16,18-18-16,0-18 15,-36 0-15,18 1 16,-17-18-16,52-1 15,-17 1-15,35 0 16,0-1-16</inkml:trace>
  <inkml:trace contextRef="#ctx0" brushRef="#br0" timeOffset="42286.7092">27428 10425 0,'-17'35'0,"17"18"15,0 0-15,0 0 16,0 70-16,17-52 0,1-18 16,0-1-16,17 19 15,-17-53-15,17-1 16,-17 1-16,-1-18 0</inkml:trace>
  <inkml:trace contextRef="#ctx0" brushRef="#br0" timeOffset="42539.2765">27605 10936 0,'0'53'15,"18"-18"1,17-35-16,18 0 15,-36 0-15,19 0 16,-19-17-16,1-1 0,-18-17 16,0 17-16,-35-35 15,17 36-15,-17-1 16,17 0-16,0 18 16,18 18-16,0 0 15,18-1 1,0-17-1</inkml:trace>
  <inkml:trace contextRef="#ctx0" brushRef="#br0" timeOffset="43274.5709">27958 10866 0,'-18'17'0,"-17"18"15,35-17-15,-18 35 16,18-35-16,18-1 15,-1 1-15,19-18 16,-19 18-16,1-18 16,0-18-16,-1 0 15,1 1-15,-1-19 16,-17 19-16,-17-19 0,17 19 16,-18-1-16,1-17 15,-1 35 1,18-18-16,0 36 15,18 0 1,-1-18 0,1 0-1,-1 17-15,-34-17 47,17-17-31,17 17 31,-17 17 93,0 18-124,0-17-16,36 35 16,-36-18-16,35 54 15,-35-54-15,35 35 16,-35-34-16,0 34 15,0-35-15,-35 1 16,17-19-16,-35 1 16,36-18-16,-18 0 15,-1-18-15,1 1 16,17-1-16,-17-17 16,35 17-1,18 1 1</inkml:trace>
  <inkml:trace contextRef="#ctx0" brushRef="#br0" timeOffset="43689.0766">28434 10795 0,'-18'0'0,"1"0"16,-1 18-16,0-1 0,1 1 15,17 35 1,0-36-16,0 19 0,35-19 16,-17 1-16,-1 0 15,19-18-15,-19 0 16,1-18-16,-18 0 15,0-35-15,0 36 16,0-18-16,0 17 16,-18 0-1,18 36 1,0 35 0,18-18-16,-1 36 15,1-54-15,35 36 16,-35-35-16,-1 0 15</inkml:trace>
  <inkml:trace contextRef="#ctx0" brushRef="#br0" timeOffset="44902.5824">29069 10936 0,'18'0'31,"34"18"-15,-16-18-16,-1 0 0,36 0 16,-54 0-16,36-18 15,-35 18-15</inkml:trace>
  <inkml:trace contextRef="#ctx0" brushRef="#br0" timeOffset="45173.2555">29616 10372 0,'-36'53'0,"19"35"15,-1-53-15,1 71 16,17-53-16,17 0 16,1 0-16,-1 0 0,19-1 15,-19-16-15,54 34 16,-36-52-16,18 0 15</inkml:trace>
  <inkml:trace contextRef="#ctx0" brushRef="#br0" timeOffset="45387.077">29863 10530 0,'0'106'0,"0"0"16,0-53-16,0 0 15,0 0-15,35 88 16,-35-123-16,35 17 16,-17-35-1</inkml:trace>
  <inkml:trace contextRef="#ctx0" brushRef="#br0" timeOffset="45507.5358">30057 10883 0,'17'0'16,"1"-17"-16,17 17 16,-17 0-16</inkml:trace>
  <inkml:trace contextRef="#ctx0" brushRef="#br0" timeOffset="45896.17">30251 10901 0,'-18'35'16,"18"18"-16,0-35 15,0-1-15,18 1 0,17 0 16,-17-1-16,17-17 15,0-17-15,-17-1 16,-1 0-16,1-17 16,0 35-16,-18-18 15,17 1-15,-17 34 16,18 36 0,-18-17-16,0 34 15,0-17 1,0-18-16,18 36 15,-18-36-15,-18 0 16,18-17-16,-35 17 16,17-35-16,-35 0 15,18 0-15,-18-17 16,18 17-16,-1-18 16,36 0-16,0 1 15,0-1-15</inkml:trace>
  <inkml:trace contextRef="#ctx0" brushRef="#br0" timeOffset="46202.38">30603 10478 0,'36'17'16,"-1"36"-1,-17 0-15,35 53 16,-18-53-16,-17 0 0,34 52 16,-34-52-16,0 0 15,-18-17-15,0 34 16,-18-35-16,-35 1 15,36-19-15,-1-17 0,-35 18 16,35-18-16,1 0 16</inkml:trace>
  <inkml:trace contextRef="#ctx0" brushRef="#br0" timeOffset="47587.8491">31150 10513 0,'0'0'0,"0"17"32,0 54-17,0-18-15,18 53 16,-18-36-16,0 54 15,0-54-15,18 36 16,-1-71-16,18 36 16,-17-36-16,0-35 15</inkml:trace>
  <inkml:trace contextRef="#ctx0" brushRef="#br0" timeOffset="48206.4929">31415 11042 0,'-18'35'16,"18"18"0,0-18-16,0 18 15,36-17-15,-19-36 16,1 17-16,-1-17 0,1 0 16,-18-17-1,0-1-15,-18-35 16,18 18-1,-17 17-15,17 1 0,0-1 16,17-17-16,1 35 16,0-18-16,17 18 15,0 0-15,36 0 16,-36 0-16,-17 0 0,17 18 16,-17-18-16,-18 17 15,-18 1 1,0 17-16,-17 0 15,35-17 1,0 17-16,0-17 16,0 0-16,18-18 15,-1-18 1,36-17-16,-35-18 16,0 18-1,-1 35 1,1 52-1,-1 37 1,1-36-16,0 35 16,-18 18-1,0-71-15,0 0 0,-18 0 16,-17 1 0,0-36-16,17 0 0,-35-18 15,18 0-15,-18-35 16,18 36-1,17-18-15,0 17 0,1-35 16,17 18-16,0 17 16</inkml:trace>
  <inkml:trace contextRef="#ctx0" brushRef="#br0" timeOffset="48476.5878">32120 10478 0,'0'-18'16,"-17"36"0,-1 52-1,1 71-15,17-70 0,0 87 16,0 1-1,17-88-15,18 35 16,-17-71-16,0 0 16,-1 0-16,1-35 15,-18-17-15</inkml:trace>
  <inkml:trace contextRef="#ctx0" brushRef="#br0" timeOffset="48687.7951">32367 10724 0,'18'53'0,"-18"71"16,0-71-16,0 53 15,0-53-15,0 35 16,0-53-1,18 18-15,-18-35 0,17-18 16</inkml:trace>
  <inkml:trace contextRef="#ctx0" brushRef="#br0" timeOffset="48838.8275">32544 11060 0,'35'0'0,"0"17"15,-17 1 1,35-18-16,-18 0 16,-17 0-16,17 0 0,-17 0 15</inkml:trace>
  <inkml:trace contextRef="#ctx0" brushRef="#br0" timeOffset="49151.6682">32897 11042 0,'-18'0'15,"-17"18"1,-1 17-1,19 0-15,-19-17 0,1 52 16,35-52 0,0 0-16,18 17 0,-1-35 15,19 0 1,-1-18-16,-17 1 0,-1-36 16,1 35-1,0-35-15,-18 36 16,0-1-16,-18 18 15,0 18 1,18-1-16,0 1 0,0 17 16,18 0-1,-18 1-15,18-19 0,-1 1 16,1 0-16,17-18 16,-17 0-1,-36-18 1</inkml:trace>
  <inkml:trace contextRef="#ctx0" brushRef="#br0" timeOffset="49395.14">33038 10548 0,'53'106'16,"-1"17"-1,-16 18 1,-19-70-16,1 0 0,0 52 16,-18-70-16,0 53 15,-18-71-15,-17 53 16,-1-52-16,-34 16 16,17-34-16,-18 0 15</inkml:trace>
  <inkml:trace contextRef="#ctx0" brushRef="#br0" timeOffset="56130.1455">22737 10495 0,'0'-17'15,"-18"17"-15,0 0 16,1 0-1,-19 35 1,36-18-16,-17 1 16,-1 17-16,18-17 0,0 17 15,0 1 1,0-19-16,18 1 0,-1-18 16,1 0-1,0 0-15,-1-18 0,1 1 16,0-36-16,-18 17 15,17-34-15,-17 17 16,0 0-16,0-35 16,0 35-16,-17 0 0,-1-18 15,0 36 1,1 0-16,-1 17 0,0 1 16,1 17-16,17 17 15,-18 54-15,18 17 16,18-35-16,-1 0 15,1 0-15,17 35 16,-17-35-16,17-18 16,-17 18-16,35 0 15,-36-18-15,19-17 16,-19-1-16,19 1 16,-36 0-16,17-18 0</inkml:trace>
  <inkml:trace contextRef="#ctx0" brushRef="#br0" timeOffset="56525.1561">22278 11024 0,'0'-17'16,"-18"17"-16,36 0 16,0 0-1,-1 0 1,1 17-1,17-17-15,-17 0 16,70 0-16,-35 0 0,0-17 16,0 17-16,17 0 15,54 0-15,-71 0 16,0 0-16,35 0 16,-53 17-16,0-17 0,-17 0 15,0 0-15</inkml:trace>
  <inkml:trace contextRef="#ctx0" brushRef="#br0" timeOffset="57102.5018">22384 11430 0,'-53'35'16,"18"18"0,-1 0-1,36-18-15,0 18 0,18 0 16,0-35-16,34 0 16,-34-18-1,0 0-15,17-18 0,-17 0 16,17-35-16,-17 18 15,-18 0-15,0-1 0,0 1 16,0 0-16,-18-53 16,0 35-16,1 18 0,-1-54 15,0 54 1,1 0-16,-1 17 16,18 36-16,0-1 15,0 72 1,18-1-16,-1-35 15,1 0-15,17 52 16,36-34-16,-53-36 16,34 36-16,-16-36 15,-19-17-15,1-18 16</inkml:trace>
  <inkml:trace contextRef="#ctx0" brushRef="#br0" timeOffset="57497.9105">22860 11501 0,'0'-18'16,"-18"0"0,1 18-16,-1 18 0,-17 17 15,17 0-15,1 18 16,17-35-16,0 35 15,17-35 1,18 17-16,-17-35 16,35 0-16,-35-18 15,35-17 1,-36 17-16,1-17 16,-18 0-16,0-1 15,0 19-15,0-1 16,0 1-16,-18 17 15,18 17-15,18 36 16,-1-18 0,1 1-16,0-19 0,35 36 15,-18-35-15,18 17 16,-18-17-16,-17-1 16</inkml:trace>
  <inkml:trace contextRef="#ctx0" brushRef="#br0" timeOffset="63703.058">20355 10672 0,'18'0'32,"35"0"-17,-18 0 1,18 0-16,35 17 16,-35-17-16,18 18 0,-18-18 15,0 0-15,17 0 16,-35 17-16,-17-17 0,17 0 15,-17 18 1,-36-18 0</inkml:trace>
  <inkml:trace contextRef="#ctx0" brushRef="#br0" timeOffset="63876.0996">20532 10936 0,'53'0'16,"-18"0"0,35 18-16,19-18 15,-36 0-15,-18 0 16,0 0-16,-17 17 0,-1-17 16,1 0-16</inkml:trace>
  <inkml:trace contextRef="#ctx0" brushRef="#br0" timeOffset="69865.9131">20532 12912 0,'0'17'0,"35"-17"15,-17 18-15,35-18 16,-18 0-16,18 0 16,-18 0-16,0 18 15,-17-18 1</inkml:trace>
  <inkml:trace contextRef="#ctx0" brushRef="#br0" timeOffset="70009.9662">20549 13106 0,'36'17'15,"-1"1"-15,18-18 16,-18 0-16,0 0 0,1 0 16</inkml:trace>
  <inkml:trace contextRef="#ctx0" brushRef="#br0" timeOffset="70778.5907">21890 12453 0,'0'-18'16,"0"1"-16,0 52 31,0 36-15,35-1-16,-17-35 0,35 18 15,0-35 1,-18-18-16,-17-18 16,52-35-16,-35-35 15,-35 53-15,18-18 16,-18-17-16,0 17 16,0 70-1,0 1-15,18 52 16,-18-17-1,17-17-15,1 17 16,0-18-16,-18 18 0,17 17 16,-17-34-16,0-1 15,-17-18-15,-19 1 16,1-18-16,-18 0 16,18 0-16,0 0 15,17 0-15,0 0 16</inkml:trace>
  <inkml:trace contextRef="#ctx0" brushRef="#br0" timeOffset="71989.8816">21608 13088 0,'-18'0'15,"18"-18"17,35 18-17,-17 0-15,17 18 16,53 0-16,-17-18 15,0 17-15,-1-17 0,18 0 16,89 0-16,-89 0 16,71 0-1,-106-17-15,17 17 0,18 0 16,-70 0-16</inkml:trace>
  <inkml:trace contextRef="#ctx0" brushRef="#br0" timeOffset="72557.4601">22190 13564 0,'0'0'0,"0"-17"0,-18-1 16,0 18-16,1-18 15,-18 1-15,-1 17 0,19 17 16,-36 19 0,0 17-16,35-18 15,-35 35-15,53-17 16,0-17-16,0-19 0,0 19 16,36-19-1,-19 1-15,36-36 16,-18 1-16,18-19 15,-35 1-15,0-18 16,-18 35-16,0-34 16,-18 34-1,0 18 1,18 18-16,18 34 16,35 54-1,17-35 1,1-18-16,-36-36 0,36 1 15,-54-18 1</inkml:trace>
  <inkml:trace contextRef="#ctx0" brushRef="#br0" timeOffset="74880.2366">21149 12894 0,'0'0'0,"0"18"109,35-18-93,-17 0-16,0 17 15,-1-17-15,19 0 0,-1 0 16,0 0 0,-17-17-16</inkml:trace>
  <inkml:trace contextRef="#ctx0" brushRef="#br0" timeOffset="76394.4176">23213 13141 0,'17'0'32,"19"0"-32,-1 0 15,0 0-15,53-18 16,-35 18-16,-17 18 0,34-18 16,-35 0-1,-17 0-15</inkml:trace>
  <inkml:trace contextRef="#ctx0" brushRef="#br0" timeOffset="76551.4359">23407 12982 0,'0'88'16,"17"1"-1,-17-36-15,18 35 16,-18-53-16,18 0 15,-1-17-15,1 0 0</inkml:trace>
  <inkml:trace contextRef="#ctx0" brushRef="#br0" timeOffset="77006.8371">24024 12418 0,'18'0'15,"-18"53"-15,17 17 16,-17-17-16,18 53 16,-18-53-16,18 0 15,-18 35 1,17-70-16,1 17 0,-18-17 16,18-18-16,-1 0 0</inkml:trace>
  <inkml:trace contextRef="#ctx0" brushRef="#br0" timeOffset="77162.168">24342 12806 0,'35'35'16,"0"-35"-1,-17 18-15,0-18 0,34-18 16</inkml:trace>
  <inkml:trace contextRef="#ctx0" brushRef="#br0" timeOffset="77562.9614">24712 12806 0,'0'53'16,"18"-18"-16,-1-17 16,1-1-16,35-17 15,0-17-15,-18-1 16,-17 0-16,35-52 16,-36 17-1,1 35-15,-18 1 0,18-1 16,-18 53-1,0 1 1,0-1-16,0-18 0,17 54 16,-17-36-16,0 1 15,18-1-15,-18 0 16,0-17-16,0-1 16,-18-17-1,-17 0 1,17-17-16,1 17 0,-36-18 15,17 18 1,1 0-16</inkml:trace>
  <inkml:trace contextRef="#ctx0" brushRef="#br0" timeOffset="77866.8946">23813 13282 0,'-18'0'16,"53"0"15,-17 0-31,17 18 16,18-18-16,70 17 15,-34 1-15,-1-18 0,141 0 16,-123 0-16,17-18 16,1 18-16,-1-17 0,-34 17 15,52 0-15,-106 0 16,-17 0-16,-1 0 16</inkml:trace>
  <inkml:trace contextRef="#ctx0" brushRef="#br0" timeOffset="78219.192">24148 13529 0,'0'18'0,"17"52"16,1-17-16,-18 35 15,18-35-15,-18 35 16,17-35-16,-17 0 16,0-35-16,0 0 15</inkml:trace>
  <inkml:trace contextRef="#ctx0" brushRef="#br0" timeOffset="78385.8303">24483 13776 0,'53'0'16,"0"0"-16,-36 0 15</inkml:trace>
  <inkml:trace contextRef="#ctx0" brushRef="#br0" timeOffset="78786.8967">24906 13705 0,'-18'0'15,"-17"18"1,0 35 0,17-35-16,1 17 0,17 35 15,0-34 1,17-19-16,1 1 16,17-18-16,-17 0 0,-1 0 15,1-18-15,0 1 0,-1-36 16,1 35-16,0-17 15,-18 17-15,17-17 16,-17 17-16,0 36 31,18 17-31,-18 1 16,18-1-16,17 35 16,-17-52-16,17 0 0,0 17 15,-17-35 1,-1 0-16</inkml:trace>
  <inkml:trace contextRef="#ctx0" brushRef="#br0" timeOffset="82033.711">26423 11659 0,'0'0'0,"0"-17"16,18 17 0,-1 17-16,-17 1 15,18 17-15,0-35 16,-18 18-16,0 0 0,17-1 16,1 1-16,0-18 15,-1 17-15,36-17 16,-18 0-1,54 18-15,-37-18 16,90 35-16,-72-35 16,124 36-1,-88-36-15,17 17 0,160 1 16,-125-18-16,19 0 0,193 0 16,-176 0-1,194 0-15,-194 0 16,18 0-16,194 0 15,-230 0-15,159 35 16,-194-17-16,142 17 16,-142-17-16,123 17 15,-140-17-15,-1-1 16,124 1-16,-123 0 16,-1-18-16,89 0 15,-106 0-15,-18 17 16,-18-17-16,1 0 0,70 0 15,-70 0-15,52 18 16,-70-18 0,0 0-16,35 0 0,-53 0 15,18 0-15,-35-18 16,-18 1 0,0-19-16,-35-17 15,35 36-15,-18-19 16,18 19-16</inkml:trace>
  <inkml:trace contextRef="#ctx0" brushRef="#br0" timeOffset="101269.7521">12682 10089 0,'18'0'31,"35"18"-15,17 17-1,-34-35-15,52 0 16,-53 0-16,36 0 16,-54 0-16,19 0 15,-36 18-15</inkml:trace>
  <inkml:trace contextRef="#ctx0" brushRef="#br0" timeOffset="101447.5434">12788 10319 0,'53'0'15,"0"-18"1,-35 18-16,35 0 15,0 18 1,-36-1-16,1 1 0</inkml:trace>
  <inkml:trace contextRef="#ctx0" brushRef="#br0" timeOffset="102265.2141">13758 10089 0,'0'-35'16,"-17"18"-1,-1-1-15,-35 18 16,36 0-16,-36 18 16,35-1-16,-17 54 15,17-36-15,0 0 16,18 1-16,0-1 0,0 0 15,18-17-15,17 35 16,1-36-16,-19 1 0,19-18 16,-19 0-16,18 0 0,18-35 15,-35 17-15,17-35 16,-35 35 0,0-52-16,0 52 15,-35-35-15,17 36 16,1 17-1,-1 0-15,18 35 16,18 0 0,-18-17-16,17 17 15,1-17-15,0 17 0,52 0 16,-52-17-16,52 17 16,-34-35-16,-1 0 15</inkml:trace>
  <inkml:trace contextRef="#ctx0" brushRef="#br0" timeOffset="102549.4961">14199 10213 0,'18'0'16,"17"-18"-16,-17 18 16,0-17-16,17 17 15,0 0-15,0 0 16,1 0-16,-19 0 0,1 0 15,0-18-15</inkml:trace>
  <inkml:trace contextRef="#ctx0" brushRef="#br0" timeOffset="103112.8456">14799 10072 0,'0'-18'15,"0"36"-15,0 17 16,0-17-16,18 35 15,-1-36-15,1 36 16,0-35-16,-1-1 16,19 1-1,-19-18-15,1 0 0,17-35 16,-17 17-16,-1 1 16,1-36-16,-18 17 15,18 19-15,-18-19 16,0 19-16,0 34 31,17 36-15,1-17-16,0 34 15,-1-17-15,-17-18 16,35 54 0,-17-54-16,-18 18 0,0-18 15,18 0-15,-18 1 0,0-1 16,-18-17-16,-17-1 15,17 1-15,-17-18 16,0 0-16,-1 0 0,1 0 16,-35-18-1,34 18-15,-34-17 16,17 17-16</inkml:trace>
  <inkml:trace contextRef="#ctx0" brushRef="#br0" timeOffset="108655.3407">10460 12188 0,'0'-35'16,"-18"18"-1,-17-1 1,17 0-16,1 18 15,-36 18-15,35 0 16,-17 34 0,17-16-16,1 17 0,-1 35 15,18-53-15,0 18 16,0-18-16,18 1 0,-1-19 16,36 19-16,-35-36 15,17-18-15,0 0 16,1 1-16,17-54 15,-36 36-15,18-53 16,-35 35-16,18 0 0,-18-71 16,-18 71-16,-17-88 15,18 53-15,-54-53 16,53 70-16,-17-17 16,17 71-1,1-19-15,17 54 16,0 52-1,35 54-15,-35-36 16,53 53-16,-35-70 16,17 52-1,0-70-15,-17-18 0,-1 18 16,1-17-16,35 34 16,-35-34-16,-1-19 0,1 1 15,0-1 1,-18-34-16</inkml:trace>
  <inkml:trace contextRef="#ctx0" brushRef="#br0" timeOffset="109117.5678">10830 12030 0,'0'-18'31,"36"18"-15,-1 0-1,0 18-15,-17-18 16,-1 17-16,36 1 15,-35 0-15,-18-1 16,0 1-16,-18 35 16,1-36-16,-1 36 15,0-35-15,18 35 16,0-35-16,0-1 16,0 1-16,18 0 15,0-1-15,17-17 16,-17 18-1,-1-18-15,1 0 0,0 0 16,-1 17-16,1-17 0,-1 0 16,1 0 15</inkml:trace>
  <inkml:trace contextRef="#ctx0" brushRef="#br0" timeOffset="109395.3253">10795 12224 0,'18'0'16,"17"-18"-1,35 18 1,-34 0-16,70 0 16,-71 0-16,53 0 15,-53 0-15</inkml:trace>
  <inkml:trace contextRef="#ctx0" brushRef="#br0" timeOffset="125217.3351">11695 12012 0,'-18'0'0,"36"0"47,-1 0-31,36 0-1,-18 0-15,18 0 0,-35 0 16,17 0-16,-17 0 15,0 0-15,34 18 16,-34-1-16,0-17 16,-18 18-16</inkml:trace>
  <inkml:trace contextRef="#ctx0" brushRef="#br0" timeOffset="125388.5781">11783 12277 0,'53'0'15,"0"-18"1,0 18 0,-18 0-16,-18 0 0,19 18 15</inkml:trace>
  <inkml:trace contextRef="#ctx0" brushRef="#br0" timeOffset="127523.9885">12735 12065 0,'0'0'0,"-17"-18"15,-1 18-15,0 0 16,1 18-16,-1-18 16,0 35-16,-17 1 15,35-1-15,-17 35 16,-1-52-16,18 17 16,18 1-16,-1-19 15,1 1-15,17-18 16,0-18-16,-17 1 15,35-54 1,-35 36-16,-1-53 16,-17 52-16,0-70 15,-17 54-15,-1-54 16,0 35-16,-35-35 16,36 53-16,-19 0 15,19 36-15,17 34 16,-18 1-16,18 70 15,18-17-15,17 52 16,-17-52-16,35 35 16,-18-53-16,-17 0 15,34 35 1,-34-35-16,17 17 16,1-17-16,-19-35 15,19-1-15</inkml:trace>
  <inkml:trace contextRef="#ctx0" brushRef="#br0" timeOffset="127946.5072">13300 12100 0,'-53'-17'16,"35"17"-16,-17 17 16,17-17-16,-17 36 15,35-19-15,-18 36 16,18-18 0,0-17-16,0 0 15,18-18-15,-18 17 0,18-17 0,-1 18 16,1-18-1,-18-18 1,0-17 0,18 17-16,-18 1 15,0-1-15,0 36 32,17 17-17,1-17-15,17 35 16,0-36-16,-17-17 0,17 36 15,-17-36-15,17 17 16,-17-17-16</inkml:trace>
  <inkml:trace contextRef="#ctx0" brushRef="#br0" timeOffset="128442.0587">13882 12100 0,'-18'0'15,"18"18"-15,18-18 63,-18-18-47,0 36 15,17 0 0,-17-36 0,0 0 32,18 18-48</inkml:trace>
  <inkml:trace contextRef="#ctx0" brushRef="#br0" timeOffset="131149.6649">14587 12012 0,'0'0'0,"0"-18"0,0 1 16,0-1 0,0 1-1,-17 17 1,-1-18-16,-17 18 15,17 0-15,-17 0 16,17 18-16,-52-1 0,52 18 16,0-17-16,1 17 0,-1 36 15,18-53 1,0 17-16,18-18 0,17 1 16,-17 0-16,52-18 15,-34 0-15,16-18 0,-34 0 16,17 1-16,1-36 15,-19 35-15,-17-17 16,0 0-16,0 17 16,-35 0-16,17 18 15,1 0 1,-1 18-16,18 53 16,0-36-16,18 18 0,17 70 15,-17-70-15,17 0 16,-17-18-16,-1 18 0,18 18 15,-17-18 1,-18-36-16,-18 1 16,18 0-16,-52-18 15,34 0-15,-17 0 0,-1 0 16,-17-36-16,36 1 16,-1 18-16,1-19 0,-1 19 15,0-19-15,18 19 16</inkml:trace>
  <inkml:trace contextRef="#ctx0" brushRef="#br0" timeOffset="131411.3233">14781 11448 0,'0'17'31,"0"19"-15,0-19-16,0 54 15,0-36-15,18 0 16,-18 1-16,0-1 0</inkml:trace>
  <inkml:trace contextRef="#ctx0" brushRef="#br0" timeOffset="131722.9872">15240 11606 0,'-35'0'0,"17"18"16,0 0-16,-17 52 16,18-34-16,17-1 0,0 18 15,0 35 1,17 0-16,1-53 15,-18 1-15,35-19 0,0 36 16,-17-35-16,17-1 16,-17-17-1,0 0-15,-1-17 0</inkml:trace>
  <inkml:trace contextRef="#ctx0" brushRef="#br0" timeOffset="132073.4877">15346 11906 0,'17'0'0,"36"0"16,-17 0-16,-19 0 15,19 0-15,-1-17 0,-17 17 16,17 0-16,-18 0 15,1 0-15,-18 35 16,-18-17 0,1-1-16,-18 36 0,17-35 15,0 35 1,18-36-16,18 19 16,0-19-16,34-17 15,-34 0-15,17 0 16,-17-17-16,17 17 15,-35-18-15,18 18 0,-36 0 16,1-18 0</inkml:trace>
  <inkml:trace contextRef="#ctx0" brushRef="#br0" timeOffset="132224.1222">15346 12047 0,'17'-17'16,"19"17"-1,17 0 1,-18 0-16,53-18 16,-53 0-16,-17 18 15,0 0-15,-1 0 0</inkml:trace>
  <inkml:trace contextRef="#ctx0" brushRef="#br0" timeOffset="132501.7561">15699 11536 0,'53'70'15,"17"1"-15,36 35 16,-53-18-1,-36-53 1,1 18-16,-18 35 16,0 1-16,-18-54 0,-17 53 15,18-70 1,-19 35-16,1-36 16,17 1-16</inkml:trace>
  <inkml:trace contextRef="#ctx0" brushRef="#br0" timeOffset="135416.1774">13176 13741 0,'-53'0'15,"0"0"-15,18 17 0,-18 19 16,36-1 0,-1 0-16,0 0 0,18 1 15,0 34-15,18-52 16,0 0-16,35 17 15,-18-35-15,-18 0 16,36-18-16,-17 1 16,-36-1-16,35-17 15,-35-1-15,0 19 0,-18-19 16,18 54 15,0 70-31,18-35 16,0 0-16,17 53 15,-35-53-15,17 0 0,-17-18 16,0 0-16,-17 36 16,-1-53-16,1-1 0,-1 1 15,-17-18-15,-36 0 16,18-18-16,18 1 16,-36-36-16,54 35 15,-19-35-15,36 18 16,18-36-16</inkml:trace>
  <inkml:trace contextRef="#ctx0" brushRef="#br0" timeOffset="135666.1119">13458 13423 0,'-17'0'16,"-1"18"0,18 17-16,-17 0 0,17 71 15,0-35-15,0-1 16,35 54-16,-18-71 16,1 0-16,0-18 0,35 0 15,-18-17-15,18-18 16,-18-18-1</inkml:trace>
  <inkml:trace contextRef="#ctx0" brushRef="#br0" timeOffset="135942.2101">13794 13582 0,'17'18'16,"-17"-1"-16,0 1 15,0 17-15,0-17 0,0 52 16,0-52-16,18 35 16,-18-18-1,0-17-15,18-1 0,-1 1 16,-17 0-16,18-1 16,-1 1-16,1-18 15,17 18-15,-17-18 16,0 0-16,-1 0 15,1-18-15</inkml:trace>
  <inkml:trace contextRef="#ctx0" brushRef="#br0" timeOffset="136072.5881">13794 13864 0,'0'-17'15,"17"17"-15,1-18 16,17 0-16,-17 18 15,17-17-15,0 17 16,-17 0-16,0 0 16</inkml:trace>
  <inkml:trace contextRef="#ctx0" brushRef="#br0" timeOffset="136288.7628">13970 13388 0,'35'53'16,"1"-18"-16,-19 0 15,18 54-15,-17-36 16,0-18-16,-1 53 16,-17-53-16,0 18 15,0-35-15,-17-1 16,-1 1-16</inkml:trace>
  <inkml:trace contextRef="#ctx0" brushRef="#br0" timeOffset="136583.3124">13600 13670 0,'0'-17'0,"17"-1"31,1 0-31,35 1 16,-36 17 0,19-18-16,-19 18 0</inkml:trace>
  <inkml:trace contextRef="#ctx0" brushRef="#br0" timeOffset="137115.8333">14411 13653 0,'18'0'16,"-1"0"-16,1 17 0,35-17 15,-36 0-15,1 0 16</inkml:trace>
  <inkml:trace contextRef="#ctx0" brushRef="#br0" timeOffset="137252.0679">14429 13794 0,'35'17'15,"-17"-17"1,17 18-16,0-18 16,0 0-16</inkml:trace>
  <inkml:trace contextRef="#ctx0" brushRef="#br0" timeOffset="137612.5643">15240 13564 0,'0'-17'0,"-53"34"15,35-17-15,-70 53 16,35-35-16,-17 52 16,52-34-16,-17 34 15,35-34-15,18-1 16,-18-18-16,17 19 0,18-19 16,-17 1-16,17-18 0,-17 0 15,17 0-15,1-18 16,-36 1-1,-18-19 1,0 36-16,1-17 0,-19-1 16,-17 1-16,36 17 15,-1 0-15,1-18 0</inkml:trace>
  <inkml:trace contextRef="#ctx0" brushRef="#br0" timeOffset="138718.313">15469 13264 0,'0'18'31,"0"17"-15,0 1-16,0 52 15,0-35-15,0 70 16,0-70-16,18 53 15,0-53-15,17 17 16,-17-34-16,17-19 16,0 19-16,0-36 15,-17 0-15</inkml:trace>
  <inkml:trace contextRef="#ctx0" brushRef="#br0" timeOffset="139091.5459">15734 13529 0,'18'0'16,"-1"0"-1,18 18-15,-17-18 0,0 17 16,-1-17-16,36 18 15,-53 0-15,18-1 0,-18 1 16,0 35 0,-18-36-16,1 19 15,-1-19-15,18 1 0,-18 0 16,18-1-16,0 1 0,0 17 16,18-35-16,0 35 15,-1-35 1,1 0-16,17 0 15,0 0-15,-17 0 16,0 0-16,-18-17 16,0-1-16</inkml:trace>
  <inkml:trace contextRef="#ctx0" brushRef="#br0" timeOffset="139302.7041">15769 13705 0,'18'18'31,"-1"0"-31,36-1 16,-35-17-16,35 0 15,-35 0-15,34 0 16,-34 0-1</inkml:trace>
  <inkml:trace contextRef="#ctx0" brushRef="#br0" timeOffset="139997.9558">16140 13194 0,'17'0'0,"1"35"15,17-17-15,18 52 16,18 1-1,-36-18-15,0-18 0,18 53 16,-35-35 0,-1-17-16,-17 69 15,0-52-15,0-17 0,-53 52 16,18-35-16,-18-18 16</inkml:trace>
  <inkml:trace contextRef="#ctx0" brushRef="#br0" timeOffset="142722.4637">21043 8132 0,'0'-18'16,"0"0"-16,18-17 0,17-53 15,0 17-15,-17 18 16,0-17-16,17-1 0,-17-17 16,-1 17-16,1 1 0,0-18 15,17-36-15,-35 71 16,17 0-16,-17 18 15,0 17-15,0 1 16,0-1-16,0 36 16,-17-1-16,-1 19 0,-17 34 15</inkml:trace>
  <inkml:trace contextRef="#ctx0" brushRef="#br0" timeOffset="143050.348">20867 7849 0,'17'0'15,"1"53"1,0 0-16,17 18 16,-17-18-16,-1-18 0,19-17 15,-19-1-15,18 1 0,18-18 16,-17 0 0,34-35-16,-34-1 15,34-52 1,-35 53-16,-17 17 0,0 1 0,-1-19 15</inkml:trace>
  <inkml:trace contextRef="#ctx0" brushRef="#br0" timeOffset="148873.8913">19297 2505 0,'0'17'31,"18"1"-31,17 17 16,0 1-16,89 16 16,-71-16-16,105 34 15,-87-34-15,17 17 16,0-18-16,0 18 0,124 70 15,-106-70-15,88 71 16,-106-72-16,-17-16 16,17 17-16,-35-36 0,0 19 15,0-19-15,0 19 16,-36-36-16</inkml:trace>
  <inkml:trace contextRef="#ctx0" brushRef="#br0" timeOffset="149312.2384">19703 3951 0,'17'0'15,"54"0"1,-18 0-16,17 0 15,71-18-15,-52 18 16,69 0 0,-87 0-16,17 0 0,-17 0 15,-1 0-15,1 0 0,-18-17 16,53-1-16,-89 18 16,1-17-16,-1-1 15,-34 18 1,-1 0-1,1 0-15,-19 18 16</inkml:trace>
  <inkml:trace contextRef="#ctx0" brushRef="#br0" timeOffset="150286.6795">19685 4904 0,'-18'17'16,"1"-17"-1,17 18-15,17-18 16,19 0 0,-1-18-16,71-17 15,-36 0-15,89-53 16,-71 35-16,124-36 16,-106 54-16,53-35 15,-89 34-15,1-17 16,-36 18-16</inkml:trace>
  <inkml:trace contextRef="#ctx0" brushRef="#br0" timeOffset="150513.7288">20690 4304 0,'36'-18'0,"17"1"16,-18 17-16,0 0 0,53 0 15,-52 0 1,-1 17-16,18 19 16,-53-19-16,17 18 0,-17 36 15,-17-36-15,17 1 16,-35 16-16,17-34 16,0-18-1</inkml:trace>
  <inkml:trace contextRef="#ctx0" brushRef="#br0" timeOffset="150992.4975">18362 2558 0,'0'17'15,"71"19"1,-1-1 0,-35-18-16,36 1 15,-18-18-15,-18 0 16,1 0 0</inkml:trace>
  <inkml:trace contextRef="#ctx0" brushRef="#br0" timeOffset="151147.3757">18662 2381 0,'-35'88'15,"-1"-35"-15,-34 53 16,52-71-16,1 36 16,17-36-1,0-17-15,35 0 0</inkml:trace>
  <inkml:trace contextRef="#ctx0" brushRef="#br0" timeOffset="151297.5238">19050 2646 0,'-18'70'15,"-17"1"1,35-36-16,0 1 15,0-19-15</inkml:trace>
  <inkml:trace contextRef="#ctx0" brushRef="#br0" timeOffset="151771.0667">18627 3881 0,'35'35'16,"0"0"-16,1 18 15,16 0 1,-34-35-16,35 17 16,-18-17-16,18-18 15,-35-18-15</inkml:trace>
  <inkml:trace contextRef="#ctx0" brushRef="#br0" timeOffset="151915.6254">18803 3898 0,'-35'53'16,"17"-18"-16,-17 54 15,17-1 1,18-53-16,36 0 15</inkml:trace>
  <inkml:trace contextRef="#ctx0" brushRef="#br0" timeOffset="152176.3983">19050 4092 0,'18'0'15,"-1"18"1,1 0-16,-18-1 16,18-17-16,-18 18 0,0 17 15,0-17 1,0 17 0,17-17-16,-17-1 0,18 1 15,-1 0-15,19-1 16,-19 1-1,1-18-15,0 0 16</inkml:trace>
  <inkml:trace contextRef="#ctx0" brushRef="#br0" timeOffset="152405.5793">18697 4957 0,'53'35'16,"-18"-18"-16,54 1 16,-54 0-16,0-18 0,18 17 15,-18-17-15,-17 18 0,17-18 16</inkml:trace>
  <inkml:trace contextRef="#ctx0" brushRef="#br0" timeOffset="152577.3514">18944 4957 0,'-35'88'0,"0"-53"16,-18 71-1,35-71-15,0 0 0,1 1 16,17-19-16,17 1 0,1-18 16</inkml:trace>
  <inkml:trace contextRef="#ctx0" brushRef="#br0" timeOffset="152960.7522">19297 5009 0,'18'0'15,"-1"0"1,1 0-16,-18 18 15,18-18-15,-18 18 0,0-1 16,0 1 0,0 0-16,0-1 15,17 19-15,1-36 16,-1 35-16,-17-18 16,18 1-1,-36 0 1,-34-1-1,34-17-15,-53 18 16,54 0-16,-54-18 16,53 0-16,1 0 15</inkml:trace>
  <inkml:trace contextRef="#ctx0" brushRef="#br0" timeOffset="153511.6843">21396 3545 0,'-53'-35'15,"0"35"1,-17 35-16,17 54 16,35-1-16,0-18 15,18 124-15,36 0 16,-1-123 0,0 0-16,89 52 15,17-70-15,-53-53 0,53-35 16,-70-1-1,-1-17-15,-34 1 0,-1-1 16,-18-18-16,-34-52 16,-1 70-16,-70-53 15,35 71-15,-70-18 16,52 35-16,0 18 16,-52 0-16,70 0 15</inkml:trace>
  <inkml:trace contextRef="#ctx0" brushRef="#br0" timeOffset="153924.1242">20884 3210 0,'0'-17'31,"0"34"-16,0 1-15,0 0 16,36 52-16,-1-35 16,0 36-16,1-36 15,-1 18-15,-35-18 16,17 18-16,-17-35 16,-17 0-1,-1-1-15,1-17 16,-1 0-16,0 0 15</inkml:trace>
  <inkml:trace contextRef="#ctx0" brushRef="#br0" timeOffset="154210.1119">20690 3792 0,'18'0'32,"35"36"-32,-35-19 15,52 19-15,-52-19 16,-1 18-16,1-17 0,0 0 16,-18-1-16,-18 1 15,0 0 1,-17-18-16,0 17 15,0 1-15,17-18 16,36 0 0</inkml:trace>
  <inkml:trace contextRef="#ctx0" brushRef="#br0" timeOffset="154702.6323">21943 4110 0,'0'0'0,"17"0"31,54 0-15,0 18-16,-1-18 16,89 17-1,-89 1-15,89-1 16,-88-17-16,52 0 15,-88 0-15,1 0 16,-1 0-16,-17 0 0,-36 0 16</inkml:trace>
  <inkml:trace contextRef="#ctx0" brushRef="#br0" timeOffset="154934.6067">22578 3969 0,'53'35'16,"-18"-35"-16,0 18 0,53 17 16,-35-17-1,0-1-15,18 36 0,-36-35 16,0 35 0,-35-18-16,0-17 0,-17-1 15,-1 1-15,-17 0 0,0-1 16,-1 1-16,-52-1 15,35 1 1,18-18-16</inkml:trace>
  <inkml:trace contextRef="#ctx0" brushRef="#br0" timeOffset="155615.2404">23530 4075 0,'-17'-18'15,"-1"36"1,18 17 0,0-17-16,0 70 15,35-18-15,-17-34 16,17-19-16,0 18 16,-17-35-16,53 0 15,-54 0-15,36-52 16,-35 34-16,0-35 15,-1 18-15,-17-1 16,0 19-16,0 34 16,18 36-1,-1-17-15,1 69 16,0-34-16,-18-18 16,17 53-1,-17-53-15,0-18 0,0 18 0,-35 17 16,17-52-1,-17 0-15,18-1 0,-54 1 16,36-18-16,-1-18 16,-17-17-16,18 0 15,18 0-15,-1-1 0,-17-17 16</inkml:trace>
  <inkml:trace contextRef="#ctx0" brushRef="#br0" timeOffset="155947.8083">23477 3792 0,'-17'0'0,"34"0"31,-17-17-16,18 17-15,0-18 0,-1 0 16,19-34 0,-19 34-16,1-17 0,17-1 0,0 1 15,-17 0-15,0 17 16,-1 18 0,1 35-1,0-17-15,-1 17 0,19 36 16,-19-36-16,18-17 15,18 35-15,-17-53 16,-19 17-16</inkml:trace>
  <inkml:trace contextRef="#ctx0" brushRef="#br0" timeOffset="157798.8814">24289 4092 0,'17'0'47,"19"0"-31,-1 0-16,18 0 0,17-17 15,-17 17-15,-17 0 16,-1 0-16,-17 0 15</inkml:trace>
  <inkml:trace contextRef="#ctx0" brushRef="#br0" timeOffset="157927.8809">24342 4286 0,'35'0'0,"36"0"15,17-35 1,-53 35-16,53-18 15,-53 18-15</inkml:trace>
  <inkml:trace contextRef="#ctx0" brushRef="#br0" timeOffset="158311.2241">25188 4039 0,'-70'18'15,"-1"35"-15,1 17 16,52-34-16,18 34 16,35-17-1,-17-35-15,53 17 16,-36-35-16,35-18 15,-34 1-15,-1-36 16,-35 35-16,0-35 16,0 36-16,-18-1 15,1 0-15,-1 36 16,36 35 0,-18-18-1,53 18-15,-18-18 16,0-17-16,0 0 0,18-1 15,-17-17-15,-1-17 16</inkml:trace>
  <inkml:trace contextRef="#ctx0" brushRef="#br0" timeOffset="162555.7119">21625 4039 0,'18'0'31,"-18"-17"141,-18 17-156,1 0-16,-1-18 16,-35 18-1,35 0-15,-34 18 16,16-18-16,19 0 15,-36 17-15,35-17 16,0 18-16,-17 0 16,18-1-16,-1 19 15,18-19 1,0 1-16,0-1 16,18 1-16,-1 0 15,1-18-15,-1 17 16,1 1-16,17 0 15,-17-1-15,17-17 16,-17 0 0,0 0-16,-18-17 15,17-1-15,-17 0 16,0 1-16,-17-1 0,17 0 16,-18-17-16,0 18 15,1-1 1,17 0-16,-36 18 15,19 0-15</inkml:trace>
  <inkml:trace contextRef="#ctx0" brushRef="#br0" timeOffset="177253.2089">9754 12383 0,'0'-18'0</inkml:trace>
  <inkml:trace contextRef="#ctx0" brushRef="#br0" timeOffset="178536.5737">9878 12277 0,'17'0'16,"1"0"0,0 0-1,-1-18 1,1 18-1,-36 0 17,1 0-1,-1 0-15,0 0-16,-17 0 15,18 0-15,-1 0 0,0 18 16,-17-18-16,0 17 15,17-17-15,-17 18 16,35 0-16,-18-18 16,18 17-16,-18-17 15,18 18 1,0 0 0,18-18-1,-18 17-15,0 1 16,18-1-16,-18 19 15,0-19-15,17 19 16,-17-1-16,0 35 16,18-17-16,-18 53 15,0-53-15,0 71 16,0-54-16,18 71 16,-18-70-16,17 70 15,-17-53-15,36 71 16,-36-53-16,35 70 15,-17-88-15,17 89 16,-18-89 0,1 53-16,0-70 15,-1 70 1,-17-71-16,18 71 16,-18-70-16,18 52 0,-18-70 15,35 35 1,-35-35-16,35 36 15,-17-54-15,-1 0 0,1 0 16,0-17-16,-18 0 16,0-1-1,0 1 1,0 0 0,0-1-16,0 1 15,17 0-15,19 17 16,-19-35-16,19 17 15,-1-17-15,35 18 16,-34 0 0,34-1-16,-34-17 15,-19 18-15,36 0 16,-35-18-16,17 17 16,-17-17-16,-18-17 15,17 17-15,-17-18 16,0 0-16,-17 18 0</inkml:trace>
  <inkml:trace contextRef="#ctx0" brushRef="#br0" timeOffset="178855.4321">10548 15311 0,'-18'0'16,"18"17"-1,18 18 1,0-17-16,17-18 16,-17 18-16,17-1 0,35 19 15,-34-19-15,17 36 16,-36-35 0,-17 0-16,18 52 15,-18-52-15,-18 35 16,1-18-16,-1-17 15,0 17-15,1-18 0,-19 19 0,19-19 16,-36 36-16,18-35 16,17 0-16,0-1 15,1 1-15,-19 17 16</inkml:trace>
  <inkml:trace contextRef="#ctx0" brushRef="#br0" timeOffset="185244.1691">18274 9155 0,'0'-18'15,"-18"18"1,36 0 47,0 0-48,17 0 1,-18 0-16,1 0 0,0-18 15,17 18-15,0 0 16,-17 0-16,0-17 16,-1 34-16,1-17 15,-1 0-15,-17 18 16,18-18 0</inkml:trace>
  <inkml:trace contextRef="#ctx0" brushRef="#br0" timeOffset="186044.0762">20496 9137 0,'-17'0'0,"34"0"47,1 0-32,0 0-15,17 0 16,0 0-16,71 0 15,-35 18-15,-1-18 0,18 0 16,124 17-16,-106-17 16,141 18-16,-106-18 15,-18 0-15,160 18 16,-160-1-16,1-17 0,70 35 16,-106-35-1,-18 18-15,19 0 16,-54-18-16,0 0 0,-17 17 15</inkml:trace>
  <inkml:trace contextRef="#ctx0" brushRef="#br0" timeOffset="197639.4064">11483 14940 0,'-18'0'15,"18"-17"-15,0-1 16,0 0 15,0 1-15,18 17-1,0 0 1,-1 0 0,1 17-16,17 1 15,0 0-15,-17 17 0,0-18 16,17 19-16,-17-1 15,17 0-15,-17 18 0,-1 0 16,1 71-16,-18-72 16,0 37-1,-18-72-15,18 19 0,-35-19 16,0-17-16,17 0 16,-35-35-16,35 17 15,-17-35-15,17 18 16,18 17-16,0-17 0,18 0 15,17 0 1,-17 35-16,17 0 0,-17 0 16,17 0-16,18 35 15,-35-17-15,-1 17 0,1-18 16,0 1-16,-1 35 16,-17-35-16,0-1 15,0 1-15</inkml:trace>
  <inkml:trace contextRef="#ctx0" brushRef="#br0" timeOffset="198292.1559">12030 15275 0,'17'0'16,"1"-17"-1,0 17-15,-1 0 16,1-18-16,17-17 16,-17 17-16,-1-17 0,-17 17 0,18-35 15,-18 36 1,0-36-16,0 35 16,-18 0-16,-34-17 15,34 18-15,-17 17 16,17 0-16,0 17 15,1 1-15,17 52 16,17-17-16,19 53 16,-19-53-16,19 70 15,-19-87-15,-17 52 16,0-70-16,-17 35 16,-1-36-16,-35-17 15,18 0 1,-18-17-16,35-1 15,-17 0 1,17 1-16,36-1 0,35 18 16,-18 0-16,71 18 15,-36-18 1,72 17-16,-89-17 16,17 18-16,18-18 15,-52 0-15,-1 18 16,-35-1-16</inkml:trace>
  <inkml:trace contextRef="#ctx0" brushRef="#br0" timeOffset="198545.932">11465 15769 0,'71'18'15,"123"-18"1,-106 0-16,212-35 16,-212 35-16,-17 0 15,-1 0-15,-17 0 0,-18 0 16,1 0-16,-19 17 15</inkml:trace>
  <inkml:trace contextRef="#ctx0" brushRef="#br0" timeOffset="198918.9973">11677 15981 0,'71'53'15,"52"53"1,-35 35 0,-70-53-1,-18-35-15,-18 17 16,-17-34-16,-18 17 15,18-36-15,-36-17 16,36 0-16,-18-35 16,35 17-16,18-17 15,18 17-15,17-17 16,1 35-16,52 0 16,-53 18-16,36-1 15,-36 1 1,18 0-1,-36-1-15</inkml:trace>
  <inkml:trace contextRef="#ctx0" brushRef="#br0" timeOffset="199286.0574">12206 16175 0,'71'0'16,"-36"0"-16,71 35 16,-89-35-1,1 18-15,0 35 0,-18-36 16,-18 19-16,0-1 0,-17 35 15,18-34-15,-19 34 16,36-34 0,0-19-16,18 54 15,-18-54-15,53 19 16,-18-36-16,0 17 16,1-17-16,-19 0 15,-17-17-15,-17 17 16,-1-18-16</inkml:trace>
  <inkml:trace contextRef="#ctx0" brushRef="#br0" timeOffset="199407.238">12277 16563 0,'88'-18'0,"0"1"15,-35-1-15,35-17 16</inkml:trace>
  <inkml:trace contextRef="#ctx0" brushRef="#br0" timeOffset="199769.8383">13018 15699 0,'35'17'15,"35"1"-15,-34-18 16,-1 0-16,18 18 16,0-18-1,-36 0-15</inkml:trace>
  <inkml:trace contextRef="#ctx0" brushRef="#br0" timeOffset="199894.743">13159 15998 0,'88'0'16,"-35"0"-1,-18-17-15</inkml:trace>
  <inkml:trace contextRef="#ctx0" brushRef="#br0" timeOffset="203278.8653">13917 14940 0,'0'0'0,"18"-17"0,-1-1 15,1 18 1,17 0-16,-17 0 15,0 0-15,34 53 16,-16-18-16,-19 0 16,19 1-16,-19 17 0,19 35 15,-19-35 1,-17 0-16,0 17 0,0-52 16,-35 17-1,17-17-15,1-18 16,-36-36-1,35 19-15,0-36 16,1 35-16,17 1 16,17-1-16,1 18 15,0 0-15,35 0 16,-18 18-16,0-1 16,-17 1-16,0-1 0,34 19 15,-34-19 1</inkml:trace>
  <inkml:trace contextRef="#ctx0" brushRef="#br0" timeOffset="203940.8703">14517 15205 0,'0'0'0,"17"0"16,1 0 0,0-18-16,-1 18 0,19-18 15,17 1 1,-18-1-16,0-17 0,-17 17 16,-1-17-16,-17-18 15,0 0 1,0 18-16,-17 0 0,17 17 15,-36-17-15,19 17 16,-1 18-16,1 0 16,17 35-16,-18 18 15,0 0-15,18 53 16,0-53-16,0 70 16,0-70-16,-17 35 15,-1-52-15,18 17 16,-18-36-16,1-17 31,17-17-31,0-1 16,-18-17-16,36 17 15,-1-17 1,1 35-16,17 0 0,-17 0 16,35 17-1,-18 1-15,-17 0 0,17-1 16,0-17-16,-17 18 0,0 0 15,-1-1-15,1-17 0,-18 18 16,0 0-16</inkml:trace>
  <inkml:trace contextRef="#ctx0" brushRef="#br0" timeOffset="204229.9731">13935 15610 0,'35'0'16,"-17"0"-16,35 0 15,70 0-15,36 0 16,-71 0-1,18 0-15,-18 0 0,106 0 16,-106 0-16,53 0 16,-70 0-16,-1 0 15,-34 0-15</inkml:trace>
  <inkml:trace contextRef="#ctx0" brushRef="#br0" timeOffset="205025.5743">14093 15928 0,'0'-18'16,"18"18"-16,0 0 15,52 0 1,36 71 0,-35-1-16,-36 19 15,-17-54-15,-18 0 16,-18 36 0,0-36-16,-35 18 15,18-35-15,-35-1 16,52-17-16,-17 0 15,17-17-15,18-19 16,18 1-16,17 0 16,0 35-16,36-18 15,-36 36-15,18-1 16,-18 1-16,36 17 16,-54-17-16,1 0 15,-18-1-15</inkml:trace>
  <inkml:trace contextRef="#ctx0" brushRef="#br0" timeOffset="208107.1267">14940 16175 0,'18'-18'16,"-18"1"31,-18 17-32,1-18-15,-1 18 16,-17 0 0,17 0-16,-17 0 0,-1 35 15,19-17-15,-1 0 16,0-1-16,18 1 0,-17 17 16,17 0-1,17 1-15,1-19 0,0 1 16,-1 0-16,19-1 15,-19-17-15,1 0 16,0 0-16,17 0 0,-17-17 0,-1-36 16,-17 35-16,0-35 15,0 35-15,0-34 16,0 34 0,-17-17-16,17 52 31,35 54-16,-18-36-15,1 0 0,53 36 16,-36-36 0,-17 0-16,34 1 15,-34-19-15,0 1 0,-1-18 16</inkml:trace>
  <inkml:trace contextRef="#ctx0" brushRef="#br0" timeOffset="208739.9726">15540 15857 0,'0'18'16,"18"-18"-1,-1 0 1,-17-18-16,18 18 16,-36 0 30,18 18-14,0 0-17,18-18 17,-1 0-17,-17-18 1,0 0-16,-17 18 15,17-17-15,-18 17 16,1 0-16,-1 0 16,36 0 15,-1 0-31</inkml:trace>
  <inkml:trace contextRef="#ctx0" brushRef="#br0" timeOffset="210080.9817">16387 15117 0,'-18'0'0,"0"0"15,1 0 1,-36 35 0,35-18-1,18 1-15,-35 35 16,35-35-16,-18 17 0,18 18 15,0 0 1,18-36-16,-1 1 16,19-18-16,-19-18 0,19 1 15,17-36 1,-36 18-16,-17-18 16,18-18-16,-18-17 15,0 35-15,0 0 16,-18 0-16,1-35 15,-1 53-15,0-36 16,1 36-16,17 17 16,-36 18-16,36 18 15,0 70 1,0-53-16,18 89 16,0-71-1,-1 0-15,36 52 0,-35-69 16,-1 17-16,36 0 15,-17-18 1,-19-18-16</inkml:trace>
  <inkml:trace contextRef="#ctx0" brushRef="#br0" timeOffset="212399.7293">16916 15099 0,'-18'0'16,"18"-18"-16,-18 18 16,18-17-1,-17-1-15,-1 18 16,1 0-16,-19 0 16,19 18-1,-19 35 1,19-1-16,17-16 15,-18-1-15,18 0 0,18 1 16,-1-19-16,1 1 16,0-18-16,-1 0 15,19 0-15,-1-35 0,0 17 16,-17-17-16,-1 17 16,-17-17-16,18-18 15,-18 18-15,-18-18 16,18 35-16,-17 0 15,-1 18-15,18 36 16,0-1 0,0 0-16,18 0 0,-1 1 0,1-1 15,35 18 1,-18-35-16,-17 17 0,-1-18 16,1-17-16,17 36 15</inkml:trace>
  <inkml:trace contextRef="#ctx0" brushRef="#br0" timeOffset="212917.5298">16140 15716 0,'-18'18'0,"36"-36"47,-1 18-47,1-17 15,17 17-15,0 0 0,54 0 16,-36 0-16,17 0 16,1 0-16,105 0 15,-88 0-15,0 0 16,89 17-16,-107-17 16,54 18-1,-36-18-15,-70 0 16,-1 0-16,-34 0 0</inkml:trace>
  <inkml:trace contextRef="#ctx0" brushRef="#br0" timeOffset="213472.8638">16404 16157 0,'-35'0'15,"-18"18"1,18 17 0,17 0-16,0 18 0,18 0 15,18-17-15,-18-19 16,35 18 0,1-17-16,-1 0 15,0-36-15,-17 18 16,35-53-16,-36-17 15,1 34-15,-18 1 16,0 0-16,-18-53 16,18 52-16,-17 1 0,17-18 15,-18 18-15,-17-36 16,35 36-16,-18 17 0,18 1 16,-17-1-16,17 36 15,0 17-15,0 0 16,17 18-16,-17 18 0,35 52 15,-17-70-15,17 53 16,1-71 0,-19-17-16,36 17 0,-18-35 15,-17 0-15</inkml:trace>
  <inkml:trace contextRef="#ctx0" brushRef="#br0" timeOffset="213835.3923">16686 16034 0,'18'-18'0,"17"18"16,-17 0-16,53 0 15,-54 0-15,54 18 16,-54-1-1,19 1-15,-36 0 16,-18 35-16,0-36 16,-35 54-16,36-36 15,-18 18 1,35-18-16,0-17 0,0 17 16,17-17-16,1-1 0,52 1 15,-34-18-15,-19 18 16,54-18-16,-54 0 15,1 0-15,0 0 16,-36 0 0</inkml:trace>
  <inkml:trace contextRef="#ctx0" brushRef="#br0" timeOffset="214011.8583">16686 16281 0,'36'0'16,"-1"0"-16,0 0 15,89 0 1,-71 0-16,52 0 16,-69 0-16,34 17 15</inkml:trace>
  <inkml:trace contextRef="#ctx0" brushRef="#br0" timeOffset="217577.6375">16986 14623 0,'0'-18'0,"0"0"16,-17 18-16,17-17 15,-18-1-15,0 18 16,1-18-16,-36 18 16,18 0-16,-1 0 15,-17 0-15,0 0 0,-88 18 16,71-18-16,17 18 16,-18-18-16,1 0 0,-71-18 15,88 18 1,17 0-16,-34 0 0,35 0 15,-1 0 1,19 0-16,34 0 16,19 0 15,-19 0-31,1 0 16,-18 18-16,0-1 15,0 19-15,-18-1 0,1 53 16,17-35-16,-18 88 15,18-53-15,-18 106 16,18-88-16,0 106 16,0-89-16,18 71 15,-18-105 1,0 69-16,18-87 16,-18-1-16,0 1 0,-18-18 15,18 70-15,18-87 16,-1 52-1,1-71-15,17 36 16,0-35-16,71 0 16,-35-18-16,70 17 15,-53-17-15,0 0 0,106 0 16,-105 0-16,122 0 16,-123 18-1,1-18-15,-1 18 0,35 17 16,-52-17-16,-1 17 15,-34-18-15,17 1 16,-36 0-16,1-18 16,-1-18-1,-17-35 1,18 18-16,-18-18 0,0-123 16,18-1-1,-36-140 1,0 34-1,-34-16 1,16 140-16,-34-141 16,34 177-16,-52-89 15,53 141-15,-36-35 16,36 54-16,-18-19 16,36 53-16,-19-17 15,1 17-15,-18 1 16,18 17-16,-36 35 15,18-17-15,-17 70 16,35-35-16,-1 0 16</inkml:trace>
  <inkml:trace contextRef="#ctx0" brushRef="#br0" timeOffset="218171.8194">16757 16863 0,'-18'17'16,"-17"72"-1,35-1 1,18-35-16,-18 17 16,35 36-16,18-18 15,-18-52-15,89 69 16,-71-69 0,52 17-16,-69-36 15,34 1 1,-35-18-16,1 0 15,-19-18-15</inkml:trace>
  <inkml:trace contextRef="#ctx0" brushRef="#br0" timeOffset="218427.7623">17268 17410 0,'18'0'16,"0"17"-16,-1-17 0,36 18 15,-17 0-15,17 34 16,-18-16 0,0 34-16,-17-34 15,-1-1-15,-17-18 0,-35 54 16,17-53 0,1-1-16,-18 1 15,-1-18-15,19 0 0,-36 0 16,35 0-1,18-18-15</inkml:trace>
  <inkml:trace contextRef="#ctx0" brushRef="#br0" timeOffset="219206.4101">18450 17374 0,'-17'-17'15,"-19"-1"1,1 0 0,17 18-16,-17 18 0,18 17 15,17 1-15,-18-1 16,18 0-1,0 0-15,0-17 0,18 17 0,17 1 16,-18-19-16,19-17 16,17 0-16,-18-35 15,-17 17-15,34-52 16,-34 35-16,0-54 16,-18 36-16,-18-35 15,18 35-15,-18-35 16,1 35-16,-18-17 15,17 34-15,-35-34 16,35 52 0,1 18-16,17 18 15,0 70 1,17-17-16,19 52 16,17 0-1,-36-52-15,54 17 16,-36-70-16,36 35 15,-54-36-15,36 1 16,-35 0-16,-1-1 16</inkml:trace>
  <inkml:trace contextRef="#ctx0" brushRef="#br0" timeOffset="219501.4663">18045 17921 0,'53'0'16,"52"18"-16,36-18 15,53 17 1,-105-17-16,69 18 16,-34 0-1,-71-18-15,0 17 0,0-17 16,-36 18-16,-34-18 16</inkml:trace>
  <inkml:trace contextRef="#ctx0" brushRef="#br0" timeOffset="219934.6826">18309 18274 0,'-53'53'0,"18"-36"15,0 72-15,17-54 16,18-17-16,18 17 0,-1-18 16,1-17-16,35 0 15,-18 0-15,0-17 0,36-36 16,-53 18 0,17-36-16,-35 1 15,0 34-15,0 1 16,-18 0-16,-17-18 15,17 35-15,1 1 16,-1-1-16,18 0 0,-18 1 16,18 34-1,0 36-15,0-18 16,18 71-16,0-53 16,17 35-1,0-35-15,1 0 16,-1-35-16,18-1 15,-36-17-15,19-17 16</inkml:trace>
  <inkml:trace contextRef="#ctx0" brushRef="#br0" timeOffset="220230.1584">18662 18274 0,'18'0'16,"35"18"0,-18-18-16,0 17 0,18 1 15,-18-1 1,-17 1-16,-18 17 0,0-17 16,0 35-1,-18-35-15,1 52 16,-1-52-16,18 17 0,18-17 15,-18-1-15,17-17 16,19 18-16,-19-18 16,1-18-16,17 18 15,-35-17-15</inkml:trace>
  <inkml:trace contextRef="#ctx0" brushRef="#br0" timeOffset="220363.1592">18644 18521 0,'18'0'16,"0"-18"-16,70 18 16,-53 0-16,36-17 15,34-1-15,-52 0 16,0 1-16</inkml:trace>
  <inkml:trace contextRef="#ctx0" brushRef="#br0" timeOffset="221180.575">19791 17903 0,'0'-17'15,"-18"-1"-15,1-17 16,-1 17-16,0 1 16,1-1-16,-1 18 0,-35 0 15,35 0 1,-17 18-16,18-1 0,-1 19 0,-17 34 16,35-35-1,0 1-15,0-1 0,17 0 16,36 18-16,-18-35 15,36-18-15,-36 0 16,1-18-16,34-17 16,-52 17-16,-1-17 15,-17-18-15,0 18 16,0-1-16,-17 1 16,17 18-16,-18 17 0,18 17 15,0 1-15,18 70 16,-18-35-1,17 0-15,19 0 0,-19 17 16,1-17-16,0-17 0,-18 16 16,17 1-1,-34-17-15,17-19 0,-18-17 0,-17 18 16,-1-18-16,-17-18 16,18 1-1,0-1-15,-18 0 16,35-17-16,1 17 0,-1-17 15,18 0 1</inkml:trace>
  <inkml:trace contextRef="#ctx0" brushRef="#br0" timeOffset="221486.2722">20091 17357 0,'0'-18'0,"-18"18"16,0 35-1,18 36-15,-17 52 16,17-34-16,0 52 15,0-71 1,17 1-16,1-18 0,17 0 16,-17-36-16,17-17 15,18 0-15,-35-17 16,-1-1-16</inkml:trace>
  <inkml:trace contextRef="#ctx0" brushRef="#br0" timeOffset="222047.149">20355 17533 0,'0'-18'16,"18"18"-16,0-17 16,52 17-16,-35 17 15,18 1-15,-35 17 16,0-17-16,-18 53 15,0-54-15,0 18 0,-18 18 16,0-17 0,1-19-16,17 19 0,-18 16 15,18-34-15,35 17 16,-17-17-16,35-18 16,-35 0-16,34 0 15,-16-18-15,-19 18 16,-17-17-1</inkml:trace>
  <inkml:trace contextRef="#ctx0" brushRef="#br0" timeOffset="222203.7579">20479 17833 0,'17'-18'15,"19"18"1,-1 0-16,53-17 15,-53 17-15,18-18 16,-17 18-16,-1 0 16</inkml:trace>
  <inkml:trace contextRef="#ctx0" brushRef="#br0" timeOffset="222421.165">20743 17251 0,'36'-18'0,"-1"53"16,0 1-1,0-1-15,36 89 16,-36-54-16,36 106 16,-54-105-16,19 70 15,-36-88-15,-18 0 0,-17 35 16,17-53-1,-17 1-15</inkml:trace>
  <inkml:trace contextRef="#ctx0" brushRef="#br0" timeOffset="224284.6859">21661 17692 0,'17'17'15,"18"-17"1,1 0 0,52 0-16,-53 0 15,36 0-15,-36-17 16,-17 17-16</inkml:trace>
  <inkml:trace contextRef="#ctx0" brushRef="#br0" timeOffset="224423.0265">21678 17921 0,'35'18'0,"36"-1"15,-18-17 1,0 0-16,53-35 15,-71 35-15</inkml:trace>
  <inkml:trace contextRef="#ctx0" brushRef="#br0" timeOffset="225456.0869">22860 17851 0,'-18'-36'15,"18"19"-15,-17-1 16,-1 0-16,0 18 0,1-17 16,-36-1-16,35 18 15,-17 0-15,-18 53 16,35-35-16,-17 52 15,35-17-15,18 35 16,-1-52-16,54 34 16,-36-52-16,53-18 15,-52 0 1,34-18-16,-52 1 16,0-36-16,-18 35 15,0-53-15,0 54 16,-18-19-16,0 36 15,1 18 1,17 0-16,17 52 16,-17-17-16,36 53 15,-19-71-15,-17 18 16,18 0-16,-18-18 0,0-17 16,0 17-16,0-17 0,-35 0 15,17-18-15,-35-18 16,18 0-16,17-17 15,-17 17-15,17-17 0,1 0 16,17 0-16,-18-36 16,36 36-16</inkml:trace>
  <inkml:trace contextRef="#ctx0" brushRef="#br0" timeOffset="225646.6043">23142 17233 0,'0'35'16,"0"18"0,0 0-16,0 0 15,0-35 1</inkml:trace>
  <inkml:trace contextRef="#ctx0" brushRef="#br0" timeOffset="225935.4797">23513 17251 0,'-18'17'16,"0"-17"-16,-17 71 15,17-36-15,18 36 16,0-1-16,0 1 16,0 0-16,0-1 0,36 54 15,-19-89-15,19 18 16,34 0-16,-17-36 15,-18-17-15,-17 0 16</inkml:trace>
  <inkml:trace contextRef="#ctx0" brushRef="#br0" timeOffset="226235.4462">23795 17604 0,'18'17'0,"17"19"16,0-1-1,-17-18-15,17 1 16,-17 0 0,-1-1-16,-17 1 0,0 0 15,0-1-15,-17 1 16,-1 35-1,0-36-15,18 1 16,-17 0-16,-1-1 31,0-17-15,1 0-16</inkml:trace>
  <inkml:trace contextRef="#ctx0" brushRef="#br0" timeOffset="226369.1494">23760 17956 0,'17'-35'31,"1"17"-31,17 1 16,-17-1-16,52 1 16,-52-1-16,53 0 15,-54 18-15,18-17 16,-17 17-16</inkml:trace>
  <inkml:trace contextRef="#ctx0" brushRef="#br0" timeOffset="226597.0577">24024 17198 0,'18'18'16,"17"34"-1,0 1-15,18 71 16,0-36-16,-18 0 0,36 71 15,-53-106-15,-1 17 16,-17-17-16,18 0 0,-36-17 16,-17 34-16,17-35 15,-17-17-15</inkml:trace>
  <inkml:trace contextRef="#ctx0" brushRef="#br0" timeOffset="230811.6596">11324 16528 0,'0'17'78,"18"-17"-62,-18 18 0,0 0-1,0-1-15,0 1 0,0 17 16,0 18-1,0-18-15,0 1 0,0 17 16,17-18 0,-17-18-16,18 36 0,0-35 15,-1 0-15,19-1 16,-1 1-16,-17-18 16,52 18-16,-35-18 15,54 0-15,-36 0 16,-1 0-16,1 0 15,0 0-15,88-18 16,-88 18-16,18 18 0,-1-18 16,-17 0-16,71 17 15,-71-17-15,0 0 0,0 0 16,-1 0-16,37 0 16,-36 0-16,-18 0 0,0-17 15,0 17-15,18-18 16,-35 0-16,0 1 15,-1 17 1,-17-18 0,0 0 15,0 1-31,0-1 16,0 0-16,0-34 15,18 34-15,-18-17 0,18-18 16,-18 35-1,0 0-15,-18 1 16,0 17-16</inkml:trace>
  <inkml:trace contextRef="#ctx0" brushRef="#br0" timeOffset="231942.6751">11765 17886 0,'-17'-18'16,"-1"18"-16,0-17 15,1 17 1,17 17 0,-18 18-1,0-17-15,18 17 0,0 36 16,-17-36-1,17 1-15,35-1 0,-35-18 16,35-17-16,1 0 16,-1-35-1,-18 18-15,19-72 16,-36 54-16,0-53 16,0 35-16,0 18 0,-18-71 15,0 53 1,1-18-16,-1 18 0,-17-70 15,0 88-15,-1-54 16,19 72-16,-1-1 16,18 36-16,0 52 15,18-17-15,17 53 16,0-35-16,18 70 16,-35-88-1,17 53-15,0-71 16,1 53-16,-19-70 15,1-1-15,0 1 0,-1-18 16,1 0 0</inkml:trace>
  <inkml:trace contextRef="#ctx0" brushRef="#br0" timeOffset="232369.7667">12188 17515 0,'-17'18'16,"34"-36"-1,1 18-15,0 0 16,17 0 0,-17 0-16,17 18 15,-35 0-15,18 17 16,-18-17-16,-18 35 16,18-36-16,-35 54 15,17-36-15,18 18 16,0-18-16,18 18 15,-1-35-15,54 17 16,-36-35-16,36 18 16,-54-18-16,36-18 15,-35 18-15,0-18 16</inkml:trace>
  <inkml:trace contextRef="#ctx0" brushRef="#br0" timeOffset="232536.9625">12224 17780 0,'17'0'0,"1"0"16,0 0-16,17 0 0,0 0 16,1 0-16,-1 0 0,-18 0 15,36 0 1,-35 0-16,0 0 0</inkml:trace>
  <inkml:trace contextRef="#ctx0" brushRef="#br0" timeOffset="232942.7185">11007 17286 0,'0'18'16,"0"-1"-16,17-17 0,1 18 15,-18 0 1,18-18-16,-1 0 16</inkml:trace>
  <inkml:trace contextRef="#ctx0" brushRef="#br0" timeOffset="233070.7023">11148 17304 0,'17'17'0,"19"19"15,-19-36-15,19 17 16,-19-17 0</inkml:trace>
  <inkml:trace contextRef="#ctx0" brushRef="#br0" timeOffset="233398.6735">12541 17251 0,'18'17'16,"-18"1"-1</inkml:trace>
  <inkml:trace contextRef="#ctx0" brushRef="#br0" timeOffset="233537.8559">12647 17286 0,'0'35'16,"0"-17"-1,0 0 1</inkml:trace>
  <inkml:trace contextRef="#ctx0" brushRef="#br0" timeOffset="234244.2105">13335 17657 0,'35'0'15,"-17"0"-15,17 0 0,-17 0 16,-1 0-16</inkml:trace>
  <inkml:trace contextRef="#ctx0" brushRef="#br0" timeOffset="234354.5955">13353 17851 0,'0'17'0,"17"1"16,36-18-1,-18-18-15,1 1 16</inkml:trace>
  <inkml:trace contextRef="#ctx0" brushRef="#br0" timeOffset="235006.6762">14023 16845 0,'-18'0'16,"18"18"0,-17-1-16,17 1 15,0 0-15,0-1 16,0 1-16,0 0 15,17-18-15,1 17 0,0 1 16,-1 0-16,54 17 16,-18-18-16,0-17 15,70 18-15,-35 0 16,-17-18-16,17 0 0,0 0 16,18 0-16,-18 17 0,89-17 15,-89 0 1,0 0-16,53 0 15,-88-17-15,35-19 16,-70 19-16,0-36 16,-18 18-16,-36-18 15,1 17-15,-18 1 16,18 18-16,-1 17 16,19 0-16,-18 0 0</inkml:trace>
  <inkml:trace contextRef="#ctx0" brushRef="#br0" timeOffset="235873.6183">14534 17921 0,'-35'-35'16,"18"35"-16,-1-18 15,-17 18-15,-1 0 16,19 18-16,-19 35 16,36-18-1,-17 36-15,17-36 16,17 18-16,19-36 16,-19 1-16,36 0 15,18-36 1,-36 0-16,-17-34 0,17 16 15,-17-70-15,-1 53 16,-34-70-16,-1 70 16,0 0-16,-35-70 15,36 87-15,-1-16 16,-35-1-16,36 17 16,-1 19-16,0 17 15,18 35-15,0 0 16,18 1-16,0 16 0,17 90 15,0-90-15,0 19 16,18 52 0,-17-87-16,-1-1 0,0-17 15,18 17-15,-35-17 16,-1-18-16,1-18 16</inkml:trace>
  <inkml:trace contextRef="#ctx0" brushRef="#br0" timeOffset="236268.4746">15028 17815 0,'-17'18'0,"-1"17"15,0-17 1,1 35-16,17-36 16,17 54-16,1-53 15,17 17 1,-17-35-16,17 0 16,-17 0-16,0-18 0,-18 1 0,17-19 15,-17 19 1,0-1-16,0 0 0,-17-17 15,17 17-15,0 1 16,0 34 0,17 19-1,1-19-15,35 36 16,-18-35-16,18 17 16,-35-17-16,17-18 15</inkml:trace>
  <inkml:trace contextRef="#ctx0" brushRef="#br0" timeOffset="236852.5898">13917 17321 0,'-18'0'15,"36"0"16,0 18-15,-1 0-16,19-18 16,-36 17-1,17-17-15</inkml:trace>
  <inkml:trace contextRef="#ctx0" brushRef="#br0" timeOffset="236949.2095">14005 17357 0,'18'17'47,"0"1"-47,-1 0 15,36-1 1,0-17-16</inkml:trace>
  <inkml:trace contextRef="#ctx0" brushRef="#br0" timeOffset="237201.7456">15434 17180 0,'-18'18'0,"-17"17"15,17-17-15,1 17 16,17-17-16,0-1 16</inkml:trace>
  <inkml:trace contextRef="#ctx0" brushRef="#br0" timeOffset="237325.4068">15610 17321 0,'0'36'16,"18"-19"-16,-36 1 16</inkml:trace>
  <inkml:trace contextRef="#ctx0" brushRef="#br0" timeOffset="238543.58">22384 18627 0,'0'17'31,"17"-17"-15,-17-17-16,18 17 15,17 0-15,-17 0 16,53-18 0,-19 18-16,72 0 15,-54 0-15,124 18 16,-88-18-16,124 0 15,-125 0-15,142 0 16,-123 0-16,105 0 16,-123 0-16,70 0 15,-123 0-15,36 0 16,-54 0-16,0 17 16,-35 1-1,-35-18 1,17 0-16,-17 0 15</inkml:trace>
  <inkml:trace contextRef="#ctx0" brushRef="#br0" timeOffset="239267.3893">23689 17657 0,'0'-18'0,"0"0"16,0 1-16,18 17 31,-1 0-15,19 0-16,17 0 15,-18 0-15,0 0 16,-17 17 0,-1-17-16,19 36 15,-36-19-15,0 18 0,-18 36 16,-17 0 0,-1-36-16,1 18 0,18-18 15,-19-17-15,19 17 0,-1-17 16,18-1-16,18 1 15,35 0 1,-18-18-16,0 17 16,0-17-16,1 0 0,-1-17 0,18 17 15,-36 0-15,1 0 16,-36 0 0,-17 17-1,18-17-15</inkml:trace>
  <inkml:trace contextRef="#ctx0" brushRef="#br0" timeOffset="239470.7949">23636 17815 0,'35'0'16,"1"0"-1,17 0-15,70-17 16,-52 17-16,52-18 16,-70 0-16,18 18 15</inkml:trace>
  <inkml:trace contextRef="#ctx0" brushRef="#br2" timeOffset="252696.8253">12400 14587 0,'0'-17'15,"-17"17"1,-1-18 0,0 0-1,1 1-15,-1 17 16,-17-18-16,-18 18 15,17 0-15,-34 0 16,17-17-16,-18-1 16,19 18-16,-1-18 15,-18 18-15,1-17 0,-54 17 16,53 0-16,19 0 16,-72 0-16,71 0 15,0 17-15,-53 19 16,18-1-1,53-18-15,0 1 0,17 0 16,-17 17-16,35-17 16,0 17-16,0-17 15,0-1-15,17 54 16,-17-36-16,18 0 0,0 71 16,-18-53-16,17 71 15,1-19 1,-18-34-16,0-18 15,0 70-15,0-70 16,0 18-16,-18-1 0,18 89 16,-17-88-16,17-1 15,0 36 1,0-53-16,-18 53 16,18-71-16,0 0 15,0 18-15,18 18 16,-18-36-16,0 0 0,17 18 15,-17-35-15,0 0 16,18-1-16,-18 1 0,0-1 16,0 1-16,0 17 15,18-17-15,-18 17 16,0-17-16,17 0 16,-17-1-16,0 1 15,18 0-15,0-18 16,-1 17-1,1-17 1,-1 0 0,1 0-1,0 0-15,-1 0 16,1 0-16,17 0 16,-17 0-16,0 0 0,34 0 15,-34 0 1,17 0-16,18 0 15,-17 18-15,16-18 16,-16 0-16,34 0 16,-34 0-16,17 0 15,-18 0-15,0 0 0,53 0 16,-52 0-16,52 17 16,-53-17-16,53 0 15,-35 0-15,-18 0 16,18 0-16,0 0 0,-17 0 15,52 0 1,0 0-16,-53 0 0,18 0 16,-18 0-16,54 0 15,-54 0-15,0 0 16,36 18-16,-36-18 16,0 0-16,36 18 15,-54-18-15,54 17 16,0-17-1,-36 0-15,35 0 16,-34 0-16,-19 0 0,54 0 16,-36 0-16,0 18 15,36-18 1,-36 0-16,-17 0 0,52 18 16,-34-18-16,17 17 15,-36-17-15,54 0 16,-36 18-16,36-18 15,-36 0-15,35 0 16,-34 0 0,34 0-16,-34 0 15,17 18-15,-18-18 0,35 0 16,-34 0 0,17 0-16,17 0 0,-17 0 15,-18 0-15,53 0 16,1-18-1,-36 18-15,0 0 0,-18 0 16,53 0-16,-53 0 16,53 0-16,-52 0 15,17 0-15,17 0 16,-35-18-16,54 18 16,-54 0-16,36 0 15,-36 0-15,18 0 16,-18 0-16,0 0 15,1 0-15,34 0 16,-35 0-16,1 0 16,-1 0-16,0 0 0,36-17 15,-36 17-15,0 0 16,36 0-16,-36 0 16,0 0-16,36-18 15,-36 18-15,1 0 16,-1-18-16,0 18 0,0 0 15,36 0-15,-18 0 16,17 0-16,-34 0 16,-1 0-16,53 0 15,-53 0-15,54 0 16,-36 0-16,35 0 16,-35 0-16,52 0 15,-52 0-15,53 0 16,-53 18-16,53-18 15,-53 0-15,35 0 16,-35 18 0,35-18-16,-53 0 15,36 0-15,-36 0 16,18 17-16,-35-17 16,17 0-1,-17 0 1,-18-35-16,0 0 15,0-18 1,-18 18-16,18-54 16,0 36-16,0-70 15,18 52-15,-1-70 16,-17 53-16,18-88 16,-18 87-16,0-105 15,-18 106-15,18 0 16,-17-71-1,17 89-15,0 17 0,-18-53 16,18 71-16,0-18 16,0-18-16,0 18 15,-17 18-15,17-18 16,0 36-16,0-1 0,0-17 16,-18 17-1,18 0-15,-18 18 47,1-17-31,-1 17-16,-17-18 15,17 18-15,-17 0 16,-1-18-16,-16 1 16,16-1-16,-52 0 15,35 1-15,0-1 0,0 18 16,0 0-16,-52-17 15,52-1-15,-18 18 16,18-18-16,-17 18 0,17-17 16,0-1-16,-18 0 0,18 18 15,-52-17-15,34-1 16,18 0-16,-53 18 16,36-17-16,17 17 0,0 0 15,-18 0-15,1 0 16,-1 0-16,-52 17 15,52-17-15,1 18 0,-19-18 16,-52 0-16,71 0 16,-89 18-1,88-18-15,1 0 0,-89 17 16,71-17-16,-71 18 16,89-18-16,-89 18 15,71-18-15,-89 17 16,89 1-16,0-18 15,-106 18 1,-18-1-16,106 1 16,18-18-16,-124 0 15,18 0 1,106 0-16,-106 0 16,106 0-16,0 0 0,-89 0 15,89 0-15,18 0 16,-1 17-16,1-17 0,-1 0 15,-52 0-15,87 0 16,-34 0-16</inkml:trace>
  <inkml:trace contextRef="#ctx0" brushRef="#br2" timeOffset="254603.6895">9984 11254 0,'17'17'16,"-17"19"-1,18-19 1,-18 54-1,-18 17-15,18-35 16,-17 0-16,-1 70 16,0-52-16,18-1 15,-17 1-15,-1 105 16,0-88-16,18 1 0,-17 52 16,-1-71-16,18-17 15,0 53-15,0-71 16,0 1-16,18 17 15,-18-36-15,17 18 16,-17-17-16,36 0 16,-19-18-1,1 17-15,17-17 16,-17 0-16,0 0 16,-1 0-16,1 0 15,-1 0-15,19 0 16,-1 0-1,18 0-15,-18 0 16,0 0-16,36 0 16,-36 18-16,1-18 0,17 0 15,52 0-15,-52 18 16,71-18 0,-71 0-16,17 0 0,89 0 15,0 0 1,-71 17-16,-18-17 0,107 0 15,-89 0-15,0 0 16,106 0 0,-88 0-16,0 0 0,106-17 15,-107 17-15,1 0 16,0 0-16,88 0 16,-88 17-16,106-17 15,-89 0-15,-17 0 0,0 0 16,0 0-16,105 0 15,-105-17-15,18 17 16,87-18-16,-105 0 16,88 18-16,-88-17 15,70 17-15,-70-18 16,-35 18-16,17 0 16,0-18-16,71 1 15,-89 17-15,89-18 16,-106 1-16,53-1 15,-53 18-15,0 0 16,-18 0-16,-17 0 16,-18 18-16,17-18 15,1 0 17,-18-18-17,18 18-15,-18-18 16,0 1 15,17-1-31,-17 0 16,0-17-1,0 17 1,0 1-16,-17-18 16,17-1-16,0-34 15,0 34-15,0-52 16,0 35-16,0-17 0,17-54 15,-17 1 1,0 52-16,0 1 0,0-71 16,0 88-1,0-18-15,18-17 16,-18 53-16,0 17 0,0-17 16,0 17-16,0-17 15,-18 17 1,18 1-1,-17 17-15,17-18 16,-18 18-16,0-18 16,1 18-1,-1 0 1,0 0-16,1 0 0,-19 0 0,-34 18 16,17-18-1,0 0-15,0 0 0,-17 0 16,-89 0-16,71-18 15,-106 18-15,88 0 16,-18-17-16,-123-1 16,106 18-16,-159-35 15,159 35-15,-194-36 16,159 36-16,-177-35 16,177 18-16,-195 17 15,177-18 1,-212 18-16,195 0 15,-213 35-15,213-17 16,-213 35-16,230-36 16,-158 36-1,175-35-15,36 0 0,0-1 16</inkml:trace>
  <inkml:trace contextRef="#ctx0" brushRef="#br0" timeOffset="302078.8078">11236 10777 0,'-18'0'0,"18"-17"31,18 17 0,70 17-31,-35 1 16,0-18-16,18 18 15,17-1-15,0-17 0,106 0 16,-106 0-16,-17 0 16,-1 0-16</inkml:trace>
  <inkml:trace contextRef="#ctx0" brushRef="#br0" timeOffset="303952.6766">6685 11254 0,'18'0'0,"17"0"16,-17 0-1,-1 0-15,19 0 0,17 0 16,-36 17-16,18-17 16</inkml:trace>
  <inkml:trace contextRef="#ctx0" brushRef="#br0" timeOffset="304081.1322">6738 11483 0,'53'0'0,"-18"0"16,36 0-16,-36 0 16</inkml:trace>
  <inkml:trace contextRef="#ctx0" brushRef="#br0" timeOffset="308240.6779">7514 11342 0,'0'-18'16,"0"1"-16,0-1 15,-17 0 1,-1 18 0,0 18-1,1 0-15,-1 34 16,0-16-16,1 34 16,17-34-1,0-1-15,17 18 0,-17-36 16,36 1-1,-19-18-15,36-35 16,-35-1-16,17 1 16,-17-18-16,-1 0 0,-17-52 15,0 34-15,0 18 0,-17-17 16,17 17-16,-53-36 16,35 54-16,-17 17 15,17 18-15,1 36 16,-1 17-16,18 53 15,18-54-15,17 90 16,-17-90-16,52 72 16,-35-89-16,54 36 15,-54-54 1,35-17-16</inkml:trace>
  <inkml:trace contextRef="#ctx0" brushRef="#br0" timeOffset="308564.0906">7779 11130 0,'17'0'0,"36"18"16,-35-18-1,17 0-15,1 17 0,-19-17 16,18 18-16,-17 0 15,0-1-15,-18 1 0,0 17 16,0 1-16,-18-1 16,-17 18-16,17-18 15,1 18-15,-1-35 16,18 17-16,18-18 16,17 1-16,-18 0 15,36-18 1,-35 0-16,0 0 0,17 0 15,-35-18 1</inkml:trace>
  <inkml:trace contextRef="#ctx0" brushRef="#br0" timeOffset="308691.1046">7885 11465 0,'53'0'0,"-18"-17"15,18-19 1,-18 19-16</inkml:trace>
  <inkml:trace contextRef="#ctx0" brushRef="#br0" timeOffset="308880.7486">8343 11324 0,'0'0'0,"18"0"32</inkml:trace>
  <inkml:trace contextRef="#ctx0" brushRef="#br0" timeOffset="309070.3804">8484 11254 0,'18'35'15,"17"0"-15,1-17 16,16 17-16,-16-17 15,-1-1-15,18 1 16,-18-18-16,-17 0 0</inkml:trace>
  <inkml:trace contextRef="#ctx0" brushRef="#br0" timeOffset="309236.2454">8749 11254 0,'-53'70'16,"-18"36"0,36-35-1,18-1 1,-1-35-16</inkml:trace>
  <inkml:trace contextRef="#ctx0" brushRef="#br0" timeOffset="309786.7686">6809 12612 0,'17'0'16,"19"0"0,16 0-1,-34 0-15,53 0 16,-54 0-16,1 0 15</inkml:trace>
  <inkml:trace contextRef="#ctx0" brushRef="#br0" timeOffset="309909.0187">6914 12823 0,'18'0'0,"53"0"15,-1 0 1</inkml:trace>
  <inkml:trace contextRef="#ctx0" brushRef="#br0" timeOffset="310348.9359">7461 12647 0,'-17'0'0,"-19"0"16,19 18-16,-19 35 15,19-18-15,17 35 16,0-34-16,0-1 16,17 0-16,1-17 0,17 0 15,18-1-15,0-17 16,-35-17-1,-1-19-15,1 1 0,0-53 16,-18 53-16,0-71 16,-18 35-16,0 18 15,-17-53-15,18 71 16,-1-18-16,-17 18 16,17 35-16,18 18 15,0 52 1,18-17-16,17 53 15,-17-53-15,52 53 16,-35-53-16,36 17 16,-36-52-16,53 17 15,-70-35-15</inkml:trace>
  <inkml:trace contextRef="#ctx0" brushRef="#br0" timeOffset="310677.5627">7832 12524 0,'0'0'0,"35"0"0,0 17 16,36-17 0,-54 0-16,19 0 0,-19 0 15,-17 18-15,18 17 16,-18-17-16,-18 35 15,1-36-15,17 36 16,0-17-16,0 16 16,0-34-16,35 17 15,-17-17-15,17 17 16,-17-35-16,17 18 16,-18-18-16,1 0 15,0 0-15,-18-18 16,-18-17-1</inkml:trace>
  <inkml:trace contextRef="#ctx0" brushRef="#br0" timeOffset="311104.7">7955 12735 0,'18'0'15,"-1"0"1,19 0-16,-19 0 0,1 0 16,17 0-16,-17-17 0,35 17 15,-36 0 1</inkml:trace>
  <inkml:trace contextRef="#ctx0" brushRef="#br0" timeOffset="331948.2182">25929 5592 0,'18'0'47,"-1"17"-31,19 1-16,-19 17 0,19-17 16,52 35-1,-53-18-15,0-17 0,18 17 0,18 0 16,-36-17-1,-17-1-15,17 1 0,-17-18 0,-1 18 16,1-36 0</inkml:trace>
  <inkml:trace contextRef="#ctx0" brushRef="#br0" timeOffset="332127.5799">26300 5539 0,'-36'53'16,"-34"17"0,34-17-16,-34 35 15,52-53-15,-17 1 0,35-19 16,-18 19-16,18-19 0,0 1 16</inkml:trace>
  <inkml:trace contextRef="#ctx0" brushRef="#br0" timeOffset="333199.8024">26917 5680 0,'-18'0'15,"1"0"-15,34 0 47,1 0-47,0 0 16,17 0-16,-17 0 0,52 17 15,-35-17-15,54 0 16,-37 0-16,19 18 16,-18-18-1,17 0-15,-34 0 16,34 0-16,-34 0 16,17 0-16,-36 0 15,18-18 1,-17 18-16,-36 0 31</inkml:trace>
  <inkml:trace contextRef="#ctx0" brushRef="#br0" timeOffset="333524.7989">27552 5486 0,'18'17'31,"-1"1"-31,19 0 16,-1-1-1,0 1-15,0 17 0,1-17 16,17 17-1,-36-17-15,18-1 16,-35 1-16,18 17 16,-36-17-16,-17 17 15,18-17-15,-36 35 16,17-36-16,1 19 16,17-19-16,-17 1 15</inkml:trace>
  <inkml:trace contextRef="#ctx0" brushRef="#br0" timeOffset="335913.1916">28575 4921 0,'-18'0'31,"1"18"-31,-1 0 16,18 17-16,-18 0 0,18 53 16,0-52-16,0-1 15,0 0-15,18 0 0,35 1 16,-35-19-1,52 1-15,-35-18 16,18-53-16,-17 35 16,-19-52-16,-17 35 15,0-36-15,-17 53 16,-19-35 0,1 36-16,17 17 15,-17 0-15,18 0 0,-36 35 16,35-17-16</inkml:trace>
  <inkml:trace contextRef="#ctx0" brushRef="#br0" timeOffset="336225.9686">28434 5715 0,'0'53'16,"0"17"0,35-17-1,0-35-15,36 17 16,0-17-16,-36-18 16,0 0-16,-17-18 0,17-17 15,-35 17-15,0-17 16,-18 17-16,-35-52 15,18 52-15,0 1 16,0-1-16,-1 0 0,-34 18 16,52 18-16,-17 17 15,17 1-15</inkml:trace>
  <inkml:trace contextRef="#ctx0" brushRef="#br0" timeOffset="336536.0622">28504 6174 0,'-35'35'16,"18"18"0,17-36-16,17 89 15,1-88-15,35 52 16,-18-52-16,-17 0 15,-1-18-15,36 0 16,-35 0-16,-18-36 16,17 19-16,-17-54 15,-17 54-15,-18-54 16,-1 53-16,1 1 16,17-1-16,-17 18 0,0 0 15,17 18 1,18 17-16</inkml:trace>
  <inkml:trace contextRef="#ctx0" brushRef="#br0" timeOffset="337060.4523">29245 5750 0,'0'18'16,"18"0"-16,52-1 16,-17-17-16,71 0 15,-71 0 1,0 0-16,35 0 15,-35 0-15,-36-17 0,19 17 16</inkml:trace>
  <inkml:trace contextRef="#ctx0" brushRef="#br0" timeOffset="337267.1719">29669 5627 0,'17'0'16,"36"17"-1,71 19 1,-36-19-16,-35 1 16,-53 0-16,0 17 15,-53 18 1,-18 0 0,18-36-16,-17 19 15</inkml:trace>
  <inkml:trace contextRef="#ctx0" brushRef="#br0" timeOffset="337643.3077">30304 5697 0,'-36'36'16,"19"17"-16,17 17 16,35-35-16,-17 1 0,52-1 15,-35-17 1,36-1-16,-18-17 15,17-35-15,-34 17 16,-19-17-16,1 0 0,-18-36 16,-18 36-1,-17 0-15,17-1 0,-70 1 16,18 17 0,34 36-16,1 0 0,18-1 15,17 19-15</inkml:trace>
  <inkml:trace contextRef="#ctx0" brushRef="#br0" timeOffset="338456.1392">31009 5786 0,'18'0'32,"17"0"-17,-17 0-15,17 17 0,0-17 0,36 0 16,-36 0-1,-17 0-15,17 0 0,0 0 16,-17 0-16,0 0 16,-18-17-16</inkml:trace>
  <inkml:trace contextRef="#ctx0" brushRef="#br0" timeOffset="338638.7623">31327 5680 0,'17'0'16,"1"17"-16,0-17 15,17 36-15,-17-19 16,34 19-16,-16-19 16,-1 18-1,-35-17-15,0 0 16,-35-18 0,17 17-16,-17 1 0,-53 0 15</inkml:trace>
  <inkml:trace contextRef="#ctx0" brushRef="#br0" timeOffset="345258.1723">26017 4939 0,'0'-18'16,"-17"18"0,34 0 30,19 36-46,-1-1 16,18 18-16,-18-36 16,36 36-16,-36-35 15,18 17 1,-35-35-16,-18 18 16</inkml:trace>
  <inkml:trace contextRef="#ctx0" brushRef="#br0" timeOffset="345445.9549">26229 4868 0,'-18'0'16,"-17"36"-1,-18 17-15,36-18 16,-36 35-16,35 1 15,18-18 1,0-18 0</inkml:trace>
  <inkml:trace contextRef="#ctx0" brushRef="#br0" timeOffset="345675.0949">26511 5151 0,'0'35'16,"0"-18"-16,0 1 0,0 17 15,18-17-15,0 35 16,-1-35-1,-17-1-15</inkml:trace>
  <inkml:trace contextRef="#ctx0" brushRef="#br0" timeOffset="346126.0832">26547 5750 0,'17'0'47,"1"18"-31,-1 0-16,-17-1 0,18 1 15,-18-1-15,18 1 0,-18 0 16,0-1-16,-18 1 31,18 0-31,0-1 16,18-17-16,-1 18 15,1-18 1,-18 35 0</inkml:trace>
  <inkml:trace contextRef="#ctx0" brushRef="#br0" timeOffset="346492.7672">26088 6438 0,'0'18'31,"18"-18"-31,17 35 15,-18-17 1,1-1-16,35 19 0,-35-19 16,-1 1-16,19 17 15,-19-35-15,-17 18 16</inkml:trace>
  <inkml:trace contextRef="#ctx0" brushRef="#br0" timeOffset="346660.0476">26247 6456 0,'-18'53'16,"-17"17"0,17-17-16,0-17 15,18-1-15,0 0 16</inkml:trace>
  <inkml:trace contextRef="#ctx0" brushRef="#br0" timeOffset="346994.2626">26494 6526 0,'17'0'0,"19"0"16,-19 0-16,1 0 16,-18 18-16,0 0 0,0-1 15,0 1-15,-18 35 16,18-35-16,0-1 16,18 1-1,-1-1-15,1 1 16,0 0-16,-18-1 15,0 1 1,-36 17 0,19-17-16,-18 0 0,-1-18 15,-17 35-15,36-18 16,-1-17-16,0 0 0</inkml:trace>
  <inkml:trace contextRef="#ctx0" brushRef="#br0" timeOffset="354510.9782">21537 5080 0,'0'18'0,"0"17"16,0 0-16,0 53 15,0-35-15,18 36 16,-18-54-16,17 71 16,-17-53-16,36 17 15,-36-35 1,17 1-16,1-19 0,-18 1 16</inkml:trace>
  <inkml:trace contextRef="#ctx0" brushRef="#br0" timeOffset="354888.6357">21237 5450 0,'18'0'47,"0"0"-31,-1-17-1,1 17-15,17-35 16,-17 17 0,17-53-16,-17 36 15,17-36-15,-17 54 16,-1-54-16,1 54 15,-1-1-15,-17 0 16,0 36 0,18 17-1,0-17-15,-1 0 16,19-1-16,-19 18 0,19-17 16,-1 0-16,18 17 15</inkml:trace>
  <inkml:trace contextRef="#ctx0" brushRef="#br0" timeOffset="355867.3645">28575 7038 0,'0'18'15,"0"34"1,0-16-16,18 34 15,-1-17 1,-17-17-16,36 52 16,-36-53-16,17 0 0,1 18 15,-18-35 1</inkml:trace>
  <inkml:trace contextRef="#ctx0" brushRef="#br0" timeOffset="356134.3854">28310 7232 0,'0'-18'16,"18"1"0,17-19-1,1 19-15,-1-19 16,18 19-1,-36-1-15,1 18 0,0 0 16,-1-17-16,1 17 16,0 17-16,17 1 15,-17-1-15,34 1 16,-34 0-16,17-1 0,1 1 16,17 0-16,-18-1 15</inkml:trace>
  <inkml:trace contextRef="#ctx0" brushRef="#br0" timeOffset="356529.2148">30339 7108 0,'0'18'15,"0"35"1,0 0-16,0 35 16,0-35-16,0 53 15,0-53 1,0-18-16,18 36 16,-1-54-16,-17 1 15,18 0-15</inkml:trace>
  <inkml:trace contextRef="#ctx0" brushRef="#br0" timeOffset="356784.24">30127 7197 0,'36'-18'16,"16"-17"-1,-16 17-15,17-17 16,-36 35-16,19-18 0,-19 18 16,1 18-1,-1-1-15,-17 19 16,0-19-16,18 19 0,-18 17 16,18-36-16,17 1 15,-17-18 1</inkml:trace>
  <inkml:trace contextRef="#ctx0" brushRef="#br0" timeOffset="358541.8894">31821 5803 0,'0'18'31,"17"52"-15,1-34-16,-18-1 0,17 0 15,19 36-15,-1-54 16,-17 1-16,52 17 16,-52-35-16,52-17 15,-52-1-15,17-35 16,-17 18-16,0-36 16,-18 54-16,0-36 15,-18 53 1,18 35-1,0 0-15,0 1 16,0 34-16,-18-17 16,18 0-16,0 35 15,0 0-15,-17-52 16,17-1-16,-18-17 16,0-18-16,1 0 15,-18-18 1,-1 0-16,-17-52 15</inkml:trace>
  <inkml:trace contextRef="#ctx0" brushRef="#br0" timeOffset="358821.325">31697 5433 0,'0'0'15,"18"0"-15,-1-35 16,19 17-16,-1 0 0,-17 1 16,17-19-16,0 19 0,18-54 15,-35 53-15,-1 1 16,-17-1-16,18 18 16,-18 18-1,0 17-15,0 53 16,0-35-16,35 53 15,-17-53-15,17 35 16,-17-53-16,-1 1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8:45.4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3210 6720 0,'-17'0'16,"-1"0"15,36 0 79,-1 0-95,1 0-15,0 0 0,17 18 16,0-18 0,0 0-16,36 0 15,-36 0-15,36 0 16,-36 0-16,36-18 15,-36 18-15,0 0 0,18 0 16,-18 0 0,36 0-16,-36 0 15,18 0-15,-18 0 0,36 0 16,-36 0-16,36 0 16,-36 0-16,36 0 15,-36-17 1,35 17-16,-17 0 15,18 0-15,-36 0 16,0 0-16,36 0 16,-36 0-16,18 17 0,18-17 15,-18 0 1,-18 0-16,53 0 16,-53 0-16,1 0 0,34 0 15,1 0 1,-36-17-16,0 17 0,1 0 15,34 0-15,-34 0 16,-1 0-16,0 0 16,0 0-16,18 0 0,18 0 15,-18 0-15,-18-18 16,0 18-16,1 0 0,16 0 16,-34 0-16,17 0 15,36 0 1,-36 0-16,1 0 0,34 0 15,-35 0-15,1-17 16,34 17-16,-35 0 16,36 0-16,-18 0 15,17-18 1,-34 18-16,52 0 16,-35 0-16,35 0 15,-53-18-15,36 18 16,-36 0-16,18 0 15,-18 0-15,1 0 0,34 0 16,-35 0 0,1 0-16,17 0 15,-18-17-15,0 17 0,1 0 0,52 0 16,-71 0-16,19 0 16,34 0-16,-52 0 15,17 0-15,36 0 16,-36 0-16,0 0 15,36 17-15,-18-17 16,-18 0-16,0 0 0,71 0 16,-53 0-16,53-17 15,-36 17 1,-17 0-16,53 0 16,-53-18-16,71 18 15,-72 0-15,37 0 16,-36 0-16,-1 0 0,1 0 15,71 0 1,-18 0-16,-36 18 16,36-18-16,35 17 15,-70-17 1,-36 0-16,0 0 16,-17 0-16,-36-17 15</inkml:trace>
  <inkml:trace contextRef="#ctx0" brushRef="#br0" timeOffset="2558.2412">10813 6738 0,'0'-18'46,"17"18"-30,1-17 0,0 17-1,-1 0-15,-17-18 16,18 18-16,-36 0 31,36 0 47,-1 0-62,1 0-16,0 0 0,17 0 16,-17 0-16,35-17 15,-18 17-15,0 0 16,36-18-16,-36 18 15,0 0-15,36-18 16,-18 18-16,-18 0 0,36 0 16,-36 0-1,0 0-15,53 0 16,-52 18-16,-1-18 0,0 0 16,53 0-16,-35 18 15,-17-18-15,16 0 0,1 0 16,53-18-1,-53 18-15,18 0 0,-18-18 16,17 18-16,-17 0 0,71 0 16,-54 0-16,36 0 15,-53 0 1,53 0-16,-53 18 16,0-18-16,52 0 15,-52 0-15,0 0 0,53 0 16,-53 0-1,0 0-15,53 0 0,-53 0 16,-18 0-16,53 0 16,-53 0-16,18-18 15,0 18-15,-18 0 0,18 0 16,36 0-16,-37-17 16,-16 17-16,17 0 0,-18 0 15,36-18 1,-36 18-16,0 0 0,0 0 15,18 0-15,18 18 16,-18-18-16,0 0 0,0 0 16,-1 0-16,90 0 15,-89-18-15,88 18 16,-88 0-16,17 0 16,36 0-16,-71 0 15,0 0-15,54 0 16,-54 0-16,0 0 0,1 0 15,34 0-15,-35 0 16,18 0 0,-35 0-16</inkml:trace>
  <inkml:trace contextRef="#ctx0" brushRef="#br0" timeOffset="5784.8429">16969 6738 0,'0'18'32,"17"-18"-17,1 0 1,0 0-16,-1 0 0,1 0 15,17 0 1,-17 0-16,17 0 16,0 0-1,-17 0-15,0 0 0,34 0 16,-34 0 0,17 0-16,-17 0 0,17 0 15,-17 0-15,35 0 16,-35 0-16,17 0 0,-18 0 15,1 0-15,17 0 16,1 0-16,-19 0 16,19 0-16,-1 0 0,18-18 15,-18 18-15,36 0 16,-36 0 0,0 0-16,18-18 0,-18 18 15,1 0-15,17 0 16,-36 0-16,54 0 15,-54 0-15,19 0 16,-1 0-16,18-17 16,-36 17-16,19 0 0,17 0 15,-18 0-15,-17 0 16,17 0-16,-18 0 16,19 0-16,34-18 15,-34 18-15,-1 0 0,0 0 16,0 0-16,36-17 15,-36 17-15,1 0 16,-19 0-16,18 0 0,18 0 16,-17 0-16,17 0 15,-18-18 1,-18 18-16,54 0 0,-53 0 16,17 0-16,-17 0 15,17 0-15,53 0 16,-53 0-16,36 0 15,-36 0-15,0 0 16,1 0-16,-1 0 0,0 0 16,36-18-16,-36 18 15,0 0-15,-17 0 0,17 0 16,36 0 0,-36 0-16,0 0 0,1 0 15,-1 0-15,36 0 16,-36 0-16,0 0 0,0 0 15,1 0-15,34 0 16,-35 0-16,1 18 16,-1-18-16,18 0 0,35 0 15,-35 0-15,-18 0 16,18 0-16,53 0 16,0 0-16,-71 0 15,53 0 1,-52 0-16,52 0 15,-53 18-15,0-18 0,18 0 16,53 0-16,-53 0 16,53 0-16,-53 0 15,-18 0-15,71 0 16,-53 0-16,0 0 16,0-18-16,53 18 15,-36 0-15,1 0 0,-18 0 16,17 0-16,71 0 15,-70 0-15,-1 0 16,1-18-16,-1 18 0,72 0 16,-72 0-16,54 0 15,-71 0-15,-18 0 16,53 0-16,-53 0 16,1 0-16,16 0 15,-34 0-15,-18-17 31,-53 17-31</inkml:trace>
  <inkml:trace contextRef="#ctx0" brushRef="#br0" timeOffset="12668.8992">24783 6720 0,'17'0'31,"1"0"-15,0 0 0,-1 0-1,1 0 1,-1 0-16,19 0 15,-19 18-15,19-18 0,-1 0 16,0 0-16,36 0 16,-36 0-16,0 0 15,1 0-15,-1 0 0,18 0 16,-18 0-16,0 0 16,54-18-16,-54 18 15,18 0-15,35 0 16,-53 0-16,1 0 0,34 0 15,-35 0 1,1 0-16,34 0 16,-35 0-16,36 0 15,-36 0-15,36 0 16,-36 0-16,18 0 16,-18 18-16,36-18 15,-18 0-15,-18 0 16,53 0-16,-35 0 15,-18 0-15,71 0 16,-53 0-16,-18-18 0,18 18 16,0 0-16,36 0 15,-54 0-15,0 0 16,0 0-16,1 0 0,34 0 16,-35 0-1,18 0-15,18 0 0,-36 0 16,36 0-1,-36 0-15,18 0 16,0 18-16,17-18 16,-34 0-16,70 0 15,-71 0-15,18-18 0,53 18 16,-54 0 0,1 0-16,71 0 15,-71 0-15,0 0 0,88 0 16,-88 0-16,17 0 15,36 0 1,-53 0-16,-18 0 0,36 0 16,-18 0-16,-18 0 0,18 0 15,35 0 1,0 0 0,-35 0-16,53 0 15,-53 18-15,-18-18 0,-17 0 0,0 0 16,-36 0-1,-35 0 1</inkml:trace>
  <inkml:trace contextRef="#ctx0" brushRef="#br0" timeOffset="14804.6725">30603 6685 0,'0'-17'32,"18"17"-17,-18 17 110,18-17-109,-1 0 15,1 0-15,0 0-16,-1 0 0,1 0 0,0 0 15,-1 0-15,1 0 0,17 0 16,-17 0 0,17 0-16,0-17 15,-17 17-15,17 0 16,-17 0-16,0 0 15,17 0 1,-18 0-16,1 0 0,0 0 16,-1 0-16,1 0 15,17 0-15,-17 0 16,35 17 0,-36-17-16,36 0 15,-35 0-15,53 0 16,-54 0-16,19 0 15,-19 0-15,36 0 16,-18 0-16,36 0 16,-36 0-16,-17 0 0,17 0 15,-17 0 1,-1 18-16,1-18 0,0 0 0,-1 0 16,1 0-16,17 0 15,0 0-15,1 0 16,-19 0-16,1 0 0,0 0 15,-1 0-15,1-18 16,0 18-16,-1 0 16,1 0-1,0 0-15,-1 0 16,18 0 0,-17 18-16,17-18 15,-17 0-15,0-18 16,-1 18-16,1 0 0,0 0 31,-1 0-31,1 0 16,-1 0-1,1 0-15,0 0 0,-1 0 16,1 0-16,0 0 16,-1 0-16,1 0 15,0 0-15,-1 0 16,1 0-1,-1 0-15,1 18 0,0-18 16,-1 0-16,19-18 16,-19 18-16,1 0 15,17 0-15,-17 18 16,0-18-16,17 0 16,-18 0-16,19 0 15,-19 0-15,36 0 16,-35 0-16,0 0 15,-1 0-15,1 0 0,-1 0 16,19 0 0,-1 0-16,18 0 15,-18 0-15,0 0 0,54 0 16,-54 0-16,18 0 16,-18 0-16,0 0 0,1 0 15,-1 0-15,36 0 16,-36 0-16,18 0 15,-18 0-15,0 0 0,1-18 0,-19 1 16,-52 17 0</inkml:trace>
  <inkml:trace contextRef="#ctx0" brushRef="#br1" timeOffset="24498.1">30357 6332 0,'17'0'15,"-34"0"110,-1 0-109,0 18-16,-35-18 16,18 0-16,17 18 0,-17-18 15,18 0-15,-54 0 16,0 0-1,1 17-15,35-17 16,17 0-16,-17 0 0,-1 0 16,19 0-16,-19 0 15,19 0 1,-1 18 0</inkml:trace>
  <inkml:trace contextRef="#ctx0" brushRef="#br1" timeOffset="24821.7716">29968 6262 0,'-52'17'16,"16"1"-16,1-18 15,17 18 1,1-1-16,17 1 16,17 0-1,1-1 1,0 1-16,35 0 15,-36-18-15,36 17 16,-35 1-16,-1-18 16,1 17-16</inkml:trace>
  <inkml:trace contextRef="#ctx0" brushRef="#br1" timeOffset="30375.0034">25559 7726 0,'0'-18'15,"-18"18"1,18-17-16,-18 17 16,1 0-16,-1 0 15,-35 17-15,18 1 16,-18 35-16,35-18 16,-34 18-1,52-35-15,-18 35 16,36-36-16,17 18 15,-18-17-15,19-18 0,34-18 16,1-17 0,-54 0-16,19 0 15,-19-18-15,19-18 16,-36 18-16,0 0 16,0 0-16,0 0 0,0 1 0,-36-72 15,19 71-15,-1 18 16,-17-36-1,17 54-15,18-1 0,-17 0 16,17 36-16,0 53 16,0-18-16,0-1 15,52 72-15,-16-54 16,17 19 0,-18-36-16,0-18 0,18 35 15,-18-52-15</inkml:trace>
  <inkml:trace contextRef="#ctx0" brushRef="#br1" timeOffset="30777.2135">25929 7638 0,'-53'35'16,"36"0"-16,-1 0 0,18 18 16,0-17-16,0-1 15,35 0-15,-17-17 16,0 0-16,-1-18 0,36 0 16,-35 0-1,-1-18-15,-17 0 0,18 1 0,-18-36 16,0 35-1,0 0-15,0-17 0,0 0 16,0 17-16,0 1 16,-18 34-1,18 1-15,18 17 16,0 0-16,-18-17 16,35 35-16,-17-35 15,34-1-15,-16-17 16,-19 0-1</inkml:trace>
  <inkml:trace contextRef="#ctx0" brushRef="#br1" timeOffset="31465.1565">26123 7232 0,'0'-18'16,"18"18"-1,35 0 1,-18 0-16,0-17 16,1 17-16,-19 0 15,1 0-15,-18-18 16</inkml:trace>
  <inkml:trace contextRef="#ctx0" brushRef="#br1" timeOffset="31671.3923">26176 7250 0,'0'17'16,"18"36"0,-18-18-16,0 1 15,0-19-15,17 19 16,1-19-16,0 1 15,-1-18-15,19 0 16,-19-18-16</inkml:trace>
  <inkml:trace contextRef="#ctx0" brushRef="#br1" timeOffset="31945.4719">26423 7232 0,'35'0'16,"-17"0"-16,17 0 0,-35 18 15,18-18-15,-18 17 16,0 1-16,0 0 16,0-1-16,0 1 0,0-1 15,-18 1-15,18 0 16,0-1-16,18 1 15,0-18 1,-1 0 0,1-18-16,-18 1 15</inkml:trace>
  <inkml:trace contextRef="#ctx0" brushRef="#br1" timeOffset="32310.2821">26688 7179 0,'17'0'16,"1"-18"-16,0 18 16,-18 18-1,17-18-15,1 18 16,-18-1-1,17 1-15,-17 35 16,18-35 0,0 17-16,-1 18 15,1 0-15,0-18 16,-18-17-16,0-1 16,-18-17-1,0 0 1,1 0-1,-36-17-15,35 17 16,-17 0-16,0 17 16,17-17-16</inkml:trace>
  <inkml:trace contextRef="#ctx0" brushRef="#br1" timeOffset="33413.5121">24377 6385 0,'-18'-17'78,"1"17"-62,-19 0-16,19 0 0,-19 0 16,-16 17-16,-19 1 15,36-18-15,-36 18 16,54-18-16,-19 0 0,1 17 15</inkml:trace>
  <inkml:trace contextRef="#ctx0" brushRef="#br1" timeOffset="33662.802">24077 6279 0,'-35'0'15,"-18"18"1,-18 17 0,54-17-16,-19 17 15,36-17-15,0 17 16,0-17-16,18-1 0,17 1 16,18 0-16,-17-1 15,-1-17-15,-18 0 0,19 0 16,-1 0-1,-53 0-15,1 0 16</inkml:trace>
  <inkml:trace contextRef="#ctx0" brushRef="#br1" timeOffset="34435.1502">17374 7638 0,'-17'0'0,"-36"17"15,35 1-15,-35 17 16,36 0-16,-19 18 16,36-35-16,0 17 15,18-17-15,17 17 16,0-35-16,18 0 16,-35-17-16,35-19 15,-35 1 1,-1 0-16,-17-36 15,0 18-15,-17-53 16,-19 1 0,19 52-16,-1 0 15,0 0-15,1 0 0,-1 35 0,0 1 16,18 52 0,0 0-16,18 18 0,-18 35 15,53 71 1,-35-71-16,17-17 0,0-1 15,1-17-15,52 18 16,-53-53-16,0-1 0,1 1 16,-1-18-16</inkml:trace>
  <inkml:trace contextRef="#ctx0" brushRef="#br1" timeOffset="34742.1282">17727 7426 0,'18'0'15,"-1"0"-15,1 18 0,17-18 16,-17 0-16,17 17 16,-17 1-16,-1 0 15,-17-1-15,-35 18 16,18 1-16,-19 34 15,19-52-15,-1 17 16,18 0-16,0 1 16,18-36-16,17 35 15,0-35-15,0 0 0,18 0 16,-17 0 0,-19-18-16,1 18 0,0-17 15</inkml:trace>
  <inkml:trace contextRef="#ctx0" brushRef="#br1" timeOffset="34880.5983">17709 7726 0,'18'0'16,"0"-18"0,17 18-16,-17-17 0,52-1 15,-35 18-15,-17 0 16</inkml:trace>
  <inkml:trace contextRef="#ctx0" brushRef="#br1" timeOffset="35126.0243">18009 7126 0,'36'-18'0,"-1"1"15,-17 17-15,34-35 16,-16 17 0,-19 18-1</inkml:trace>
  <inkml:trace contextRef="#ctx0" brushRef="#br1" timeOffset="35292.8554">18098 7179 0,'17'71'16,"-17"-18"-16,18-1 15,-1-52 1,-17 18-16,36 0 0,-1-18 15,-17-18-15,-1 0 16</inkml:trace>
  <inkml:trace contextRef="#ctx0" brushRef="#br1" timeOffset="35525.7926">18292 7144 0,'17'17'15,"-17"1"-15,18 0 16,-1-1-16,-17 1 16,0 0-1,0-1-15,-17 1 16,17 0 0,0-1-1,35-17-15,-17 0 16,35 0-16,-36 0 15</inkml:trace>
  <inkml:trace contextRef="#ctx0" brushRef="#br1" timeOffset="35819.4353">18468 7091 0,'0'0'0,"18"-18"16,-1 18-1,1 0-15,-1 0 16,1 18-16,-18-1 16,18 1-16,-18 17 15,0 1-15,0-19 16,0 36-16,17-17 16,-17-19-16,18 1 0,-18 17 15,18-17-15,-18-1 16,-18-17-1,0 0 1,-17-17 0,17 17-16,-34-18 15</inkml:trace>
  <inkml:trace contextRef="#ctx0" brushRef="#br1" timeOffset="37407.0602">17815 5345 0,'-17'-18'16,"17"0"-1,-36 1 1,19-19-16,-1 19 0,-35-54 16,18 18-1,0 0-15,-36-88 16,18 53-16,0-18 0,0 0 15,0-17-15,-70-124 16,70 124-16,0 17 0,-17-18 16,-19-35-16,72 89 15,-19 35-15,36-1 16,-17 19-16,17-1 0,-18 0 16,18 1-16,18 17 15,-1-18 1,1 18-16,0 18 15,-1-1-15</inkml:trace>
  <inkml:trace contextRef="#ctx0" brushRef="#br1" timeOffset="37717.4563">16898 3828 0,'-18'-53'15,"1"-53"-15,-1 71 16,1-18-16,-1-18 16,0 36-16,1 0 15,17 17-15,0 0 16,17 18-1,1 18-15,17-18 16,-17 18-16,17-18 0,36 35 16,-36-17-1,35 34 1,-52-34-16,0 0 0</inkml:trace>
  <inkml:trace contextRef="#ctx0" brushRef="#br1" timeOffset="38128.2309">16916 5468 0,'0'-18'15,"0"-17"1,0 0-1,-18 17-15,-17-52 16,17 34-16,-17-34 16,17 17-16,1 18 0,-19-36 15,1 1 1,17 34-16,1 1 16,-1 17-16,18-17 0,-18 17 15,18 1-15</inkml:trace>
  <inkml:trace contextRef="#ctx0" brushRef="#br1" timeOffset="38352.7205">16563 5133 0,'18'0'16,"-1"-18"-1,-17 1-15,0-72 16,0 54-16,0-53 15,0 35-15,0-17 16,0 52-16,0-17 16,18 17-16,35 18 15,-36 0 1,19 0-16,34 18 16</inkml:trace>
  <inkml:trace contextRef="#ctx0" brushRef="#br1" timeOffset="39742.0571">18662 3316 0,'-71'18'16,"36"-1"0,0 19-16,0-19 0,17 19 15,0-1-15,1 18 16,17-36-16,17 1 0,1 0 15,17-1-15,0-17 16,18-35 0,-17 0-16,-1 0 0,-17-18 15,-1 17-15,-17-17 0,18-52 16,-18 52-16,-18 0 16,1-53-16,-19 35 15,19 36 1,-1 17-16,0 1 0,18 34 15,0 1 1,0 88-16,18-36 16,17 72-16,1-90 15,34 54-15,-17-53 16,18 0 0,-36-18-16,0-35 0,-17 18 15</inkml:trace>
  <inkml:trace contextRef="#ctx0" brushRef="#br1" timeOffset="40169.7665">19032 3034 0,'0'70'15,"0"-34"-15,0 70 16,0-54 0,0 1-16,36 18 0,-1-53 15,-17-1-15,-1-17 0,36 0 16,-35 0-16,-1-17 16,-17-1-1,0-17-15,0 17 16,0 0-16,18 18 15,-18 18 1,18 0-16,-18-1 0,35 19 16,0-36-1,-17 17-15,52-17 16,-52 0-16,0 0 0,-1-17 16,1-1-16,-18-17 15,0 17-15,0-17 0,-18 17 16,1 0-16,-19-34 15,19 16-15,17 19 16</inkml:trace>
  <inkml:trace contextRef="#ctx0" brushRef="#br1" timeOffset="40374.3103">19509 2893 0,'17'0'0,"19"-18"16,-19 18-16,18-17 16,-17 17-16,0-18 15</inkml:trace>
  <inkml:trace contextRef="#ctx0" brushRef="#br1" timeOffset="40514.7822">19597 2858 0,'-18'35'16,"18"-18"-16,0 19 15,18 34 1,-18-52-16,17 35 16,1-36-16,0 1 0,-1 17 15,1-35-15,0 0 16</inkml:trace>
  <inkml:trace contextRef="#ctx0" brushRef="#br1" timeOffset="40740.6225">19844 2910 0,'17'0'16,"1"0"-16,-18 18 15,0 17-15,0-17 16,-35 35-16,35-35 16,0-1-16,0 18 15,17-17-15,-17 0 0,36-1 16,-19-17 0,1 0-16,0-35 15</inkml:trace>
  <inkml:trace contextRef="#ctx0" brushRef="#br1" timeOffset="41019.4206">19985 2787 0,'35'18'15,"-17"-1"-15,17 1 16,-35 0-16,18-18 15,-1 17-15,1-17 0,-18 18 16,18-18 0,-18 17-16,17 1 0,-17 0 15,0-1-15,0 1 16,0 0-16,0-1 16,0 1-16,-17-18 31,-19 18-16</inkml:trace>
  <inkml:trace contextRef="#ctx0" brushRef="#br1" timeOffset="41698.2637">18927 4445 0,'-36'-18'16,"1"18"0,17 18-16,-17 35 15,0 17 1,17-34-16,18 34 16,0-34-16,18-19 0,17 19 15,-17-36-15,17 0 16,18-36-16,-35 1 15,-1 0-15,1-18 16,-1-35-16,-17 17 16,0 18-16,0 18 15,-17-18-15,17 0 16,-18 18-16,18 17 0,-17 18 16,17 18-1,0 17-15,0 0 16,17 18-16,-17 0 0,35 35 15,-17-52 1,17-1-16,36 18 0,-36-36 16,0 1-16,1-18 15</inkml:trace>
  <inkml:trace contextRef="#ctx0" brushRef="#br1" timeOffset="42200.0745">19297 4145 0,'18'88'15,"-18"-17"1,17 35-16,1-53 15,-18 0-15,18-18 0,-18 0 16,0-17-16,17 17 16,-17-53-1,18-17-15,-1-18 16,1 36-16,-18-1 16,18 18-16,17 0 15,-17 18-15,-1-1 16,-17 1-16,0-1 0,0 19 15,-17-19 1,-19-17 0,19 0-16,-1 0 0,0-17 15</inkml:trace>
  <inkml:trace contextRef="#ctx0" brushRef="#br1" timeOffset="42488.477">19597 4075 0,'35'0'0,"0"17"16,1-17-16,17-17 16,-36 17-16,-17-18 15,18 18 1,-18-18-16,-18 18 15,-17 18 1,17 0-16,18 17 0,-17 18 16,17-18-16,0-17 0,17 52 15,1-52 1,0 0-16,17-1 16,-18-17-16</inkml:trace>
  <inkml:trace contextRef="#ctx0" brushRef="#br1" timeOffset="42721.5994">19879 4110 0,'18'18'0,"-1"-1"15,1-17-15,-18 18 0,18-1 16,-18 1-1,-18 17 1,18 1 0,18-19-16,-1 1 15,19-18-15,-19 0 16,1-18 0</inkml:trace>
  <inkml:trace contextRef="#ctx0" brushRef="#br1" timeOffset="42992.6935">20108 3986 0,'18'-17'15,"17"34"1,-17 1-16,0 17 16,-1 1-16,1-1 15,-18-17-15,17-1 0,1 18 16,-18 1-1,18-19-15,-1 19 0,-17-19 16,18 19-16,-18-19 16,0 1-1,-18-18 1,1 0-16,-1 0 0,-35 0 16,18-18-16,-36 1 15</inkml:trace>
  <inkml:trace contextRef="#ctx0" brushRef="#br1" timeOffset="44724.5952">16439 6244 0,'-17'0'15,"-18"0"1,-1 0-16,19 0 0,-19 18 15,-34-18 1,35 17-16,-36 1 16,53-18-16,1 0 0,34 0 31,1 0-15</inkml:trace>
  <inkml:trace contextRef="#ctx0" brushRef="#br1" timeOffset="44918.9945">16193 6227 0,'-36'17'15,"36"1"-15,0-1 16,0 19 0,53-19-1,-35 1-15,35 0 16,-36-18-16,1 0 0,17 0 15,-52 0 1,-19 0-16</inkml:trace>
  <inkml:trace contextRef="#ctx0" brushRef="#br1" timeOffset="45562.6277">11589 7461 0,'-18'-17'15,"18"-1"-15,-18 0 16,1 18-16,-36 18 16,35 0-16,-17 52 15,17-35 1,1 18-16,17 18 16,0-36-16,0-17 0,17 17 0,19-35 15,-19 0 1,19 0-16,-19-18 0,18-17 0,-17 0 15,0 0-15,-1-1 16,-17-17-16,0 1 0,0-1 16,0 0-16,-35-53 15,17 53-15,1 18 0,-1 17 16,1 0 0,17 36-16,0 53 15,0-18-15,52 70 16,-16-70-16,-1 17 15,0-34-15,71 52 16,-71-53-16,54 18 16,-72-53-16</inkml:trace>
  <inkml:trace contextRef="#ctx0" brushRef="#br1" timeOffset="46163.4419">12171 7532 0,'0'-18'0,"-18"18"16,1-17-16,-19 17 16,-17 17-1,0 18 1,36-17-16,-1 35 16,18-18-16,0-17 0,18 35 15,-1-36-15,19 19 16,-19-36-16,19 0 15,-19 0-15,19 0 16,-36-18-16,17 0 16,-17 1-16,18-1 15,-18 1-15,0-1 0,0-17 16,17 35 15,19 35-15,-19-35-16,1 18 15,35-18-15,-18 0 16</inkml:trace>
  <inkml:trace contextRef="#ctx0" brushRef="#br1" timeOffset="46386.6932">12241 7091 0,'53'17'15,"-35"-17"-15,0 0 0,35 0 16,-36 0 0,1 0-16,-1 0 0,1-17 15,-36-1 1</inkml:trace>
  <inkml:trace contextRef="#ctx0" brushRef="#br1" timeOffset="46526.4082">12347 7179 0,'0'71'16,"0"-54"-16,36 54 16,-36-54-16,17 1 15,36 0-15,-35-18 16,-1 0-16,1-18 15,0 18-15</inkml:trace>
  <inkml:trace contextRef="#ctx0" brushRef="#br1" timeOffset="46720.8893">12541 7250 0,'0'35'0,"18"0"15,-18-17-15,18-1 16,-1 1 0,1-18-16,-1 0 15,-17-18-15,36 1 16,-36-1-16</inkml:trace>
  <inkml:trace contextRef="#ctx0" brushRef="#br1" timeOffset="46981.5758">12700 7144 0,'0'-18'16,"18"18"0,-1-18-16,1 18 15,0 0-15,-1 0 16,1 0-16,-18 18 16,0 0-16,17-1 0,-17 19 15,18 17-15,0-18 16,-18-17-16,17 17 0,-17-18 15,0 19-15,0-19 16,0 1 0,-17-18-16,-1 0 0,-17 0 15,0 0-15,17 0 16,-17-18-16,-1 18 0,-52-17 16</inkml:trace>
  <inkml:trace contextRef="#ctx0" brushRef="#br1" timeOffset="47509.5853">10389 6227 0,'18'0'16,"0"-18"-1,-36 18 1,0 0 0,1 18-16,-19-18 15,1 17-15,-35 1 16,17-18-16,17 17 0,-34 1 16,35 0-16,17-18 15,0 17-15</inkml:trace>
  <inkml:trace contextRef="#ctx0" brushRef="#br1" timeOffset="47710.0318">10319 6244 0,'-18'0'0,"0"0"15,1 0 1,-1 18-16,18-1 15,18 1 1,-1-18-16,19 18 16,-19-18-16,-34 0 15,-19 0 1</inkml:trace>
  <inkml:trace contextRef="#ctx0" brushRef="#br1" timeOffset="48400.6369">4392 7444 0,'-35'-18'16,"-36"-17"-1,18 52-15,0 19 16,18-19-16,0 36 15,17-18-15,18 36 16,0-18 0,18-35-16,17-1 15,-17-17-15,52 0 16,-34-17-16,34-36 16,-35 17-16,-17 1 0,0-71 15,-18 71-15,0-18 16,-18 0-16,0 18 15,1-18-15,-1 18 0,-35-18 16,36 35-16,-1 0 16,0 18-16,18 18 15,0 53 1,18-18-16,0 17 0,-1 1 16,36 70-16,-35-88 15,35 17-15,35 1 16,-53-54-16,18 1 0,-35 0 15</inkml:trace>
  <inkml:trace contextRef="#ctx0" brushRef="#br1" timeOffset="48695.6748">4674 7320 0,'36'0'15,"-19"0"-15,1 18 16,35 17-16,-36-17 16,1 35-16,-18-36 15,0 36 1,-18-18-16,1-17 0,-1 17 16,1 1-1,17-19-15,0 1 0,17 17 16,18-17-1,-17-1-15,17-17 0,-17 0 16,17 0 0,-17 0-16</inkml:trace>
  <inkml:trace contextRef="#ctx0" brushRef="#br1" timeOffset="48822.1978">4745 7620 0,'35'0'0,"0"0"16,18 0-16,-35 0 16,35 0-16,-35 0 15</inkml:trace>
  <inkml:trace contextRef="#ctx0" brushRef="#br1" timeOffset="49382.9088">4957 7073 0,'17'-17'15,"18"17"1,-17 0-16,17 0 16,-17 0-16,0-18 0,-1 18 15,1 0 1</inkml:trace>
  <inkml:trace contextRef="#ctx0" brushRef="#br1" timeOffset="49533.4212">4974 7144 0,'0'35'0,"0"18"16,18-18-16,-18 1 0,17-19 15,36 18 1,-35-35-16,0 0 0,-1 0 15,19 0-15</inkml:trace>
  <inkml:trace contextRef="#ctx0" brushRef="#br1" timeOffset="49717.6092">5098 7214 0,'0'36'15,"17"-19"1,1 19 0,0-36-16,-1 17 0</inkml:trace>
  <inkml:trace contextRef="#ctx0" brushRef="#br1" timeOffset="50080.8189">5274 7038 0,'0'-18'15,"18"18"-15,-18 18 16,17-18 0,1 35-1,0-17 1,17 17-16,-17 0 0,17 18 16,-18 0-1,1-35-15,-18 17 16,0 0-1,0-17-15,-18 0 0,1-18 16,-18 0-16,-1 0 16,-17 0-1,36-18-15,-19 18 16</inkml:trace>
  <inkml:trace contextRef="#ctx0" brushRef="#br1" timeOffset="50735.616">2769 6262 0,'-17'0'31,"17"-18"-15,-18 18-1,-17 0-15,17 0 16,-17 0-16,-53 0 16,52 18-16,-87-18 15,88 17-15,-18 1 0,-35 0 16,70-18-16,0 0 16</inkml:trace>
  <inkml:trace contextRef="#ctx0" brushRef="#br1" timeOffset="50941.9538">2399 6121 0,'-35'17'16,"-1"1"-16,-52 35 15,71-18-15,-36 18 16,53-35-16,0-1 15,17 1-15,1 0 0,35-1 16,-18 1-16,0 0 16,1-18-16,-1 0 15</inkml:trace>
  <inkml:trace contextRef="#ctx0" brushRef="#br1" timeOffset="51258.3874">2910 6491 0,'0'35'16,"0"-17"-16,-17 17 0,-36 89 15,18-54-15,-1 19 16,-70 140-16,36-106 16,17-17-16,-53 106 15,71-106-15,0-36 0,-18 54 16,35-71 0,0 17-16,1-52 15,17 35-15,-18-53 16</inkml:trace>
  <inkml:trace contextRef="#ctx0" brushRef="#br1" timeOffset="51558.6706">2117 7708 0,'0'35'16,"0"1"-16,0-1 16,0 0-16,-18 36 15,18-18-15,-18 35 16,18-35-16,0-18 16,0 0-16,18-17 0,35 0 15,-18-18-15,89-53 16,-89 35-1,36-35 1,-36 18-16,0 0 16,-17 35-16</inkml:trace>
  <inkml:trace contextRef="#ctx0" brushRef="#br1" timeOffset="55586.6399">1464 4798 0,'18'0'15,"-1"17"1,19-17-16,34 0 16,-17 0-16,0-17 15,0 17-15,0 0 0,-18 0 16</inkml:trace>
  <inkml:trace contextRef="#ctx0" brushRef="#br1" timeOffset="75560.9484">25277 8343 0,'17'0'16,"18"0"0,18 0-16,106-17 15,-53-1-15,176 0 16,-141 18-16,159-17 15,-159 17-15,89 0 16,-160 0-16,1 0 16</inkml:trace>
  <inkml:trace contextRef="#ctx0" brushRef="#br0" timeOffset="82478.0264">25365 8326 0,'-18'0'16,"0"-18"15,36 18 31,35-18-46,0 1-16,70-1 16,-52 18-16,123 0 15,-88 0-15,141 0 16,-124 0-16,1 0 0,105-18 15,-88 18 1,-70-17-16,-36 17 16,-17 0-16,17 0 15,-53 0 1,-35 0-16</inkml:trace>
  <inkml:trace contextRef="#ctx0" brushRef="#br0" timeOffset="83674.0304">17233 8255 0,'18'0'0,"35"0"16,-18 0-16,89 0 16,-36 0-16,106 0 15,-88 0-15,123 0 16,-123-18-16,70 18 15,-105-17-15,17 17 16</inkml:trace>
  <inkml:trace contextRef="#ctx0" brushRef="#br0" timeOffset="88562.6739">18962 7602 0,'17'0'31,"1"0"-15,0 0-16,52 0 15,-52 0-15,17 0 0,18 0 16,0 0 0,-53 18-16</inkml:trace>
  <inkml:trace contextRef="#ctx0" brushRef="#br0" timeOffset="88690.7344">18979 7867 0,'53'18'16,"36"-18"-16,16-18 16</inkml:trace>
  <inkml:trace contextRef="#ctx0" brushRef="#br0" timeOffset="90731.6574">19967 7814 0,'0'-18'0,"0"1"16,0-1-16,0 0 0,-35-34 15,17 34 1,1 0-16,-36 18 16,35 0-16,-52 36 15,34-1-15,-17 53 16,36-35-16,-1 53 15,18-71-15,18 36 16,17-54-16,18 19 16,-18-36-16,0 0 15,36-53-15,-18-18 16,-35 36-16,-1 0 16,-17-1-16,0-34 15,-17 34-15,17 19 16,-18-1-16,18 53 31,18 36-31,-1-36 16,54 18-16,-36-18 15,0-17-15,-17 0 16,17-1-16,-17 1 0,0 0 16,-18-1-16</inkml:trace>
  <inkml:trace contextRef="#ctx0" brushRef="#br0" timeOffset="91860.479">20355 7232 0,'-17'-18'16,"17"1"-1,35 17 1,-17 0-16,-1-18 0,18 18 16,-17-18-16,0 18 15,-1 0-15,1 0 0,0-17 16,-36 17 0</inkml:trace>
  <inkml:trace contextRef="#ctx0" brushRef="#br0" timeOffset="92022.8581">20373 7179 0,'0'53'16,"0"18"-1,0-36-15,35 35 16,-17-34-16,17 17 16,-17-36-16,17 18 15,-17-35-15,-18 18 0,17-18 16</inkml:trace>
  <inkml:trace contextRef="#ctx0" brushRef="#br0" timeOffset="92300.6157">20602 7267 0,'18'0'31,"0"18"-31,-1-18 16,1 18 0,-1-1-16,-17 18 15,0-17-15,-35 0 16,18-1-16,-1 1 16,0 0-16,18-1 15,36 1 1,-1-18-1,-18 18-15,19-18 0,34 0 16,-34-18-16</inkml:trace>
  <inkml:trace contextRef="#ctx0" brushRef="#br0" timeOffset="92627.1561">20849 7144 0,'18'0'32,"17"17"-17,-17-17-15,-1 18 0,36-18 16,-35 18 0,-18-1-1,0 1-15,0 0 0,0 35 16,0-36-16,0 18 15,18 18-15,-1-35 16,-17 0-16,18-1 0,-18 19 16,-18-54 15,-17 18-15,17-18-16,-17 1 15</inkml:trace>
  <inkml:trace contextRef="#ctx0" brushRef="#br0" timeOffset="92889.0664">21220 7779 0,'17'17'0,"36"-17"16,-18 0 0,36 0-16,-53-17 15,35 17-15,-36 0 16,1-18-16</inkml:trace>
  <inkml:trace contextRef="#ctx0" brushRef="#br0" timeOffset="93383.8789">21855 7585 0,'-18'17'31,"0"36"-15,18 18-16,0-36 16,18 36-16,0-36 15,-1-17-15,1-1 0,17 1 16,0-18-16,-17-18 15,17 1 1,-35-19-16,36-17 16,-19 18-16,-17 0 15,0 17-15,18 1 16,-18 34-16,0 36 16,18-18-1,-18 18-15,17 0 0,1 18 16,-18-18-16,35 0 0,0 52 15,-17-52-15,17 0 16,-35-17-16,18-1 16,-36-18-16,-35 1 15,18-18-15,0 0 0,-18 0 16,-88 0 0,70-18-16,-70 1 15,35-18 1,53 35-16</inkml:trace>
  <inkml:trace contextRef="#ctx0" brushRef="#br1" timeOffset="101169.2411">17551 9666 0,'0'-18'16,"0"1"-1,0-1 17,-18 1-17,0 17-15,1 17 16,-36 18-16,35 1 16,1-1-16,-1 18 0,0 0 15,1-18-15,17 18 16,17-18-16,-17 18 0,18-35 15,35 35-15,-18-36 16,0-17-16,1 0 0,-1-17 16,0-18-16,36-36 15,-54 18-15,1 0 16,-18 0-16,18-70 16,-18 70-16,-18-18 0,0 1 15,-17-1-15,0 1 16,0-1-16,-54-35 15,54 71-15,0 0 0,0 35 16,17 0-16,18 70 16,0-17-16,18 18 15,35 70-15,-36-71 16,71 71-16,-35-88 16,0 0-16,18 36 15,-36-37-15,18 1 16,-35-17-16,-1-19 15,1-17-15</inkml:trace>
  <inkml:trace contextRef="#ctx0" brushRef="#br1" timeOffset="102650.0715">17992 9402 0,'-18'0'16,"18"17"-1,0 1-15,0 70 16,0-35-16,0 17 0,0-17 15,0 0-15,35 53 16,18-35-16,-17-54 16,-1 1-16,18-18 15,-36 0-15,36-35 16,-35-1-16,-18 19 16,0-18-16,0-1 0,0 19 15,0 34 1,0 36-1,18-18-15,17-17 16,18 35-16,-18-35 16,0-18-16,-17 0 0,17 0 15,0-36-15,-17 1 16,-18 0-16,0 0 0,-18-1 16,-17-52-1,0 53-15,17-1 0,-17 1 16,17 18-16,1-1 0,17 0 15</inkml:trace>
  <inkml:trace contextRef="#ctx0" brushRef="#br1" timeOffset="102994.1043">18486 9066 0,'0'-17'16,"17"17"0,18 0-16,-17 0 0,17-18 15,-17 18 1,0 0-16,-1 0 16,-34 0-16</inkml:trace>
  <inkml:trace contextRef="#ctx0" brushRef="#br1" timeOffset="103132.5031">18556 9066 0,'0'36'16,"0"-1"-1,18-17-15,-18 52 16,0-35-16,17-17 0,1 35 16,0-35-1,-18-1-15,17-17 0,1 0 16</inkml:trace>
  <inkml:trace contextRef="#ctx0" brushRef="#br1" timeOffset="103377.4623">18715 9102 0,'18'0'15,"-1"17"1,1 1-1,-18 0-15,0-1 0,0 1 16,0 0-16,0-1 16,0 18-16,17-35 15,-17 18-15,18-18 16,0 0 0,-1 0-16,1-18 15,0 18 1</inkml:trace>
  <inkml:trace contextRef="#ctx0" brushRef="#br1" timeOffset="103695.114">18909 8996 0,'18'0'31,"-1"17"-16,1-17-15,-1 18 16,19 0-16,-36-1 16,17 1-16,-17 0 0,18-1 15,0 36 1,-18-17-16,0-19 0,17 1 16,-17 17-16,0-17 15,18-1-15,-18 1 0,-18-36 47,1 1-31,-1 17-16,0 0 15</inkml:trace>
  <inkml:trace contextRef="#ctx0" brushRef="#br1" timeOffset="104539.9151">17427 11412 0,'-17'-35'16,"-1"35"-16,0 0 0,1 0 15,-1 18 1,-17-1-16,-1 54 15,19-36-15,-1 0 0,1 1 16,-1 34 0,18-34-16,18-19 0,17 19 15,-18-36-15,72-18 16,-54-17-16,18-36 16,-18 36-16,-17-71 15,-1 53-15,-17-70 16,-17 70-16,-18-71 15,17 71-15,-17-17 16,17 52 0,0 36-16,18-1 15,0 89-15,18-53 16,17 88-16,1-88 16,-19 0-16,36 0 15,-18-18-15,54 36 16,-54-36-16,0-17 0,-17-1 15,35 1-15,-36-18 16</inkml:trace>
  <inkml:trace contextRef="#ctx0" brushRef="#br1" timeOffset="104901.7817">17745 10918 0,'35'124'16,"0"17"0,18 18-16,-35-89 15,17 54-15,0-36 16,-35-70-16,18-1 16,-18-34-1,0-36 1,0 17-16,0 1 15,18 18-15,-1-1 0,36 0 16,-17 18 0,-19 18-16,36 35 15,-35-18-15,-18-17 0,17 17 16,-17-17-16,-35 17 16,0-35-16,17 18 0,-17-18 15,0 0-15,-18-36 16,35 19-16,18-1 0,0-17 15</inkml:trace>
  <inkml:trace contextRef="#ctx0" brushRef="#br1" timeOffset="105123.9001">18274 10830 0,'18'0'16,"-1"0"-16,1 0 15,-18-17-15,17 17 0</inkml:trace>
  <inkml:trace contextRef="#ctx0" brushRef="#br1" timeOffset="105301.829">18274 10830 0,'0'53'16,"0"-18"-16,18 36 16,-18-36-16,17 1 0,1-19 15,-1 36 1,-17-35-16,36 17 15,-19-17-15,-17-36 16,18 18 0</inkml:trace>
  <inkml:trace contextRef="#ctx0" brushRef="#br1" timeOffset="105531.0896">18433 10918 0,'17'18'15,"1"17"1,-18 1 0,0-1-16,-18-17 15,18-1-15,0 1 16,18-18 0,0 0-1,34-18 1,-34 18-16,0-17 0,-1-1 15,1 0-15</inkml:trace>
  <inkml:trace contextRef="#ctx0" brushRef="#br1" timeOffset="105830.6927">18574 10848 0,'17'-18'0,"-17"1"0,36 17 15,-19 0 1,19 0-16,-19 17 16,1 1-16,0 17 15,-18 18-15,17 0 16,-17 0 0,18-18-16,-18 18 15,17-18-15,-17 1 16,18-36-16,-18 17 15,-18-17-15,1-17 16,-1 17 0,1-18-16,-19 18 15,19-18-15,-1 18 0</inkml:trace>
  <inkml:trace contextRef="#ctx0" brushRef="#br0" timeOffset="112309.6546">19473 9613 0,'36'0'15,"-19"0"-15,36-17 16,-18 17-16,1 0 0,-19 0 15,19 0-15,-19 0 16,1 0-16,-18 17 0,0 1 16</inkml:trace>
  <inkml:trace contextRef="#ctx0" brushRef="#br0" timeOffset="112429.7147">19509 9807 0,'35'18'15,"-17"-18"-15,34-18 16,-16 1-16,-19 17 0,1-18 16</inkml:trace>
  <inkml:trace contextRef="#ctx0" brushRef="#br0" timeOffset="179917.0909">20620 9719 0,'18'-18'15,"-36"1"1,0-1-16,1 0 16,-19 1-1,1 17 1,17 0-16,-35 0 0,18 17 16,0 54-1,0-36-15,17 54 16,0-37-16,36 37 15,-18-54-15,18 0 0,35 0 16,-18-17 0,-18-18-16,19 0 0,-1-18 15,0-17-15,-17 0 16,17 0-16,-17-18 0,0-35 16,-18 35-16,0-18 0,-18-70 15,0 70-15,18-17 16,-53-88-1,36 105-15,17 18 0,-18 36 16,0 17 0,1 53-16,17 0 15,0 70 1,17-35-16,19 53 16,-19-88-16,19 18 0,-19-18 15,36 35-15,-35-53 16,17 0-16,-17-17 0,17 0 15,0-18 1,-17 0-16</inkml:trace>
  <inkml:trace contextRef="#ctx0" brushRef="#br0" timeOffset="180294.8191">20920 9560 0,'17'0'16,"1"0"-16,17 0 15,18 0-15,-35 0 16,-1 0-16,19 36 15,-36-19-15,0 36 16,-36 0 0,19-18-16,-1 1 15,18-1-15,0 18 16,0-18-16,35 0 16,1-17-16,-19-18 0,36 18 15,-35-18-15,17 0 16,-17 0-1,0-18-15,-36 0 16,0 18-16</inkml:trace>
  <inkml:trace contextRef="#ctx0" brushRef="#br0" timeOffset="180439.5868">20867 9825 0,'35'18'16,"-17"-18"-1,17 0-15,0-18 0,71 0 16,-71 1-16,54-19 16,-54 19-16</inkml:trace>
  <inkml:trace contextRef="#ctx0" brushRef="#br0" timeOffset="182592.1301">21220 9102 0,'17'-18'15,"1"18"-15,35-35 16,-18 35 0,0-18-16,1 18 0,-19-18 15,1 1-15</inkml:trace>
  <inkml:trace contextRef="#ctx0" brushRef="#br0" timeOffset="182747.3008">21273 9137 0,'0'71'16,"0"-36"-16,17 18 15,1-36-15,-18 1 0,17 17 16,1-17 0,0-18-16,-1 18 15,1-36-15</inkml:trace>
  <inkml:trace contextRef="#ctx0" brushRef="#br0" timeOffset="182992.7734">21449 9137 0,'35'0'16,"0"18"-1,1-1 1,-36 1-1,0 17 1,-18 18-16,0-35 0,1-1 16,17 1-16,0 0 15,0-1 1,35-17-16,-17 0 16,17-17-16,-17-1 15</inkml:trace>
  <inkml:trace contextRef="#ctx0" brushRef="#br0" timeOffset="183320.2066">21625 9084 0,'18'-18'0,"17"1"16,0 17-1,-17 0-15,0 0 16,17 17-1,-35 1-15,0 0 0,0-1 16,18 36-16,-18 18 16,17-54-1,-17 19-15,18-19 0,0 36 16,-18-35-16,17 0 16,-34-1-1,-1-17-15,0 0 16,1 0-16,-36-17 15,35-1-15,-17 0 16,35 1 0</inkml:trace>
  <inkml:trace contextRef="#ctx0" brushRef="#br0" timeOffset="185338.6708">22225 9737 0,'-18'-36'16,"-17"36"0,17 0-16,-34 0 15,34 18-15,-17 0 0,17 17 16,-17 0-16,17 18 15,0-18-15,18-17 0,18 0 16,0-1-16,17 1 16,0-18-16,-17 0 15,35-18-15,-36 1 16,1-1-16,0-35 16,-1 36-16,-17-1 0,0 0 15,0 36 1,0 17-1,18 18 1,0-35-16,-1-1 0,19 19 16,16-36-1,-16 0-15,-19 0 16,1-18-16</inkml:trace>
  <inkml:trace contextRef="#ctx0" brushRef="#br0" timeOffset="185651.2674">22437 9155 0,'0'-18'15,"17"18"-15,1 0 0,35-35 16,-35 35-16,17-18 16,35 0-16,-34 1 15,-36 34 1,-53-17-1</inkml:trace>
  <inkml:trace contextRef="#ctx0" brushRef="#br0" timeOffset="185851.903">22490 9119 0,'17'36'16,"1"17"-16,-18-36 15,18 36-15,-18-35 16,17-1-16,-17 19 0,35-1 16,-17-17-1,0-1-15,-1-17 16,1 0-16,0-17 16</inkml:trace>
  <inkml:trace contextRef="#ctx0" brushRef="#br0" timeOffset="186067.4663">22807 9155 0,'0'17'0,"0"19"15,0-1-15,0 0 16,0 0-1,18 1-15,-18-19 16,17-17-16,1 18 16,0-18-16,-18-18 0</inkml:trace>
  <inkml:trace contextRef="#ctx0" brushRef="#br0" timeOffset="186389.5822">22913 9102 0,'18'0'16,"-18"-18"-1,17 18-15,1 0 16,-1 18 0,1-1-1,-18 1-15,18 17 16,-18 1-16,17 16 15,-17-16-15,0 34 16,18-34-16,-18 16 16,0-34-16,0 0 15,-18-18-15,1-18 32,17 0-32,-18 18 15,18-17-15,-18-18 16,18 17-16</inkml:trace>
  <inkml:trace contextRef="#ctx0" brushRef="#br0" timeOffset="186811.5607">23248 8943 0,'18'18'32,"52"-1"-17,-34-17 1,52 0-16,-35 0 15,-18 0-15,0 0 0,0 0 16,-17-17-16,0 17 0</inkml:trace>
  <inkml:trace contextRef="#ctx0" brushRef="#br0" timeOffset="186967.1103">23495 9013 0,'18'89'16,"-18"-54"-16,17 53 16,1-53-16,0 1 0,-1 17 15,-17-18 1,0-17-16</inkml:trace>
  <inkml:trace contextRef="#ctx0" brushRef="#br0" timeOffset="189548.4836">19579 11307 0,'35'17'0,"-17"-17"15,17 0-15,1 0 16,-1-17-16,-17 17 0,17 0 15,-18 0-15,1 0 16,0 0-16</inkml:trace>
  <inkml:trace contextRef="#ctx0" brushRef="#br0" timeOffset="189659.193">19650 11536 0,'53'0'16,"-18"0"-16,35-18 15,-34 1 1</inkml:trace>
  <inkml:trace contextRef="#ctx0" brushRef="#br0" timeOffset="190109.7776">20602 11377 0,'-70'0'16,"-19"18"0,19 35-16,52-18 15,1 35 1,17-34-16,0-1 0,17-17 0,54 17 15,-36-17-15,18-18 16,0-18-16,0 0 16,-18-17-16,53-36 15,-70 19-15,-18 16 0,0-17 16,-18-52-16,1 52 16,-54-88-16,36 88 15,0-18-15,-36 0 16,53 54-16,1 17 0,17 53 15,0-18 1,0 18-16,53 88 16,-18-70-16,0-18 0,1 17 15,16-35-15,54 36 16,-53-36-16,0-17 16,-18-1-16,1-17 0</inkml:trace>
  <inkml:trace contextRef="#ctx0" brushRef="#br0" timeOffset="190426.0326">21026 11148 0,'35'35'15,"0"-17"-15,36-18 16,-36 0-16,36 17 15,-54-17-15,-17 36 16,0-1-16,-35 18 16,0 0-16,-18 17 15,53-34-15,-18 34 16,18-35-16,18 1 16,-1-19-1,54-17-15,-53 0 16,17 0-16,35-17 15,-34-1-15,-36 0 16,-18-35 0</inkml:trace>
  <inkml:trace contextRef="#ctx0" brushRef="#br0" timeOffset="190549.343">21096 11518 0,'35'0'16,"36"0"-16,0-17 15,-36-1-15,18 0 16,-18 1 0</inkml:trace>
  <inkml:trace contextRef="#ctx0" brushRef="#br0" timeOffset="190800.3433">21431 10760 0,'36'0'16,"-1"0"-1,0 0-15,18 0 16,-18 0-16,1 0 0,-1-18 15</inkml:trace>
  <inkml:trace contextRef="#ctx0" brushRef="#br0" timeOffset="190955.6848">21537 10795 0,'0'53'15,"18"0"1,-18 17-1,0-34-15,17 17 0,1-36 16,0 1 0,-1-18-16,19-18 15,-19 1-15</inkml:trace>
  <inkml:trace contextRef="#ctx0" brushRef="#br0" timeOffset="191227.9199">21731 10848 0,'18'18'16,"-1"-1"-1,1-17-15,17 18 16,-17-18-16,-18 17 16,18-17-16,-18 18 0,0 17 15,-18-17 1,18 0-16,-18-1 0,18 1 15,0 0-15,18-18 16,0 17-16,-1-17 16,1 0-16,0 0 0,-1-17 15,18 17-15,-17 0 16,-18-18-16</inkml:trace>
  <inkml:trace contextRef="#ctx0" brushRef="#br0" timeOffset="191706.5719">21978 10707 0,'18'-18'31,"17"18"1,-17 0-32,-1 0 15,1 0-15,0 0 16,-1 18 15,-17 17-15,18 18-16,-1-35 0,1 17 15,0 0-15,-1 36 16,1-36-16,-18 0 16,18-17-16,-18 17 0,17 1 15,-17-19 1,-17 1-16,-1-1 15,-17-17 1,35-17-16,-18 17 16,0 0-16,-17 0 15,18 0-15</inkml:trace>
  <inkml:trace contextRef="#ctx0" brushRef="#br0" timeOffset="195182.6156">24483 9860 0,'17'18'15,"19"-18"-15,17 17 16,0-17-16,70-17 16,-52 17-1,17 0-15,-18 0 0,1-18 0,-1 18 16,-17 0-16,53 0 15,-71 0-15,1-17 16,-1 17-16,-17-18 0,-18-17 16</inkml:trace>
  <inkml:trace contextRef="#ctx0" brushRef="#br0" timeOffset="195404.6969">25188 9684 0,'18'0'0,"35"0"15,-35 0-15,70 0 16,-53 17-16,71 1 16,-53 0-1,-18-1-15,18 1 0,-18 17 0,1 18 16,-36-18 0,-18 1-16,-17-19 0,-1 19 15,-70 17-15,54-36 16,16 1-16,1-1 0,0 1 15,-1-18-15</inkml:trace>
  <inkml:trace contextRef="#ctx0" brushRef="#br0" timeOffset="198651.6938">27058 9913 0,'0'-18'0,"-18"18"32,1 0-17,-1 18 1,-35 35-16,36-18 16,-1 1-16,18-19 0,0 18 15,0 1-15,18-19 16,17-17-1,0-17-15,36-19 16,-54 1-16,36-35 16,-35 34-16,0 1 15,-18-53 1,0 35-16,0 0 0,-18-70 16,0 52-16,-17 0 15,17-17-15,1 35 16,-1 0-16,0 36 0,1-1 15,-1 18-15,1 18 16,-1 17-16,0 0 0,1 18 0,17 0 16,35 71-1,0-54-15,36 54 16,-36-71-16,36 52 16,-36-69-16,35 34 15,-52-34-15,35-1 16,-35-18-16,-1-17 15</inkml:trace>
  <inkml:trace contextRef="#ctx0" brushRef="#br0" timeOffset="199120.152">27552 9843 0,'0'17'31,"0"36"-15,0-35-16,18 35 15,-1-36-15,1 1 16,0-18-16,-1 0 15,1 0-15,17-18 16,-17 18-16,-18-17 0,17-1 16,-17 0-16,0 1 15,0-1-15,18 18 16,-18 18 0,18-1-16,-1 36 15,1-35 1,0 0-16,34-1 0,-16-17 15,-19 0-15,36-17 16,-53-1 0,0-35-16,0 35 15,-17 1-15,-1-1 16,0 0-16,1 1 0,-1 17 0,-17-18 16</inkml:trace>
  <inkml:trace contextRef="#ctx0" brushRef="#br0" timeOffset="199669.7654">26264 9102 0,'18'0'31,"0"17"-15,-1 1-16,19 0 15,-19-1-15,1 1 0,-1-18 16,1 0-16</inkml:trace>
  <inkml:trace contextRef="#ctx0" brushRef="#br0" timeOffset="199803.2793">26494 9049 0,'17'53'31,"1"-36"-31,0 19 0,34-1 16,-16-17 0</inkml:trace>
  <inkml:trace contextRef="#ctx0" brushRef="#br0" timeOffset="200293.9124">28275 9543 0,'0'17'0,"18"-17"16,17 0-1,-17 0-15,35 0 16,-36 0-1,1 0-15,0 0 0</inkml:trace>
  <inkml:trace contextRef="#ctx0" brushRef="#br0" timeOffset="200438.3853">28346 9737 0,'53'0'16,"17"0"0,-17-18-16</inkml:trace>
  <inkml:trace contextRef="#ctx0" brushRef="#br0" timeOffset="201289.5883">29298 9666 0,'0'-18'16,"0"1"-16,0-1 16,-17 18-16,-1 0 15,-17 0 1,-1 0-16,-17 35 15,36 1-15,-18 17 16,17-36-16,18 36 16,0-17-16,35-1 15,-17-35-15,52 0 16,-34 0-16,-1-18 0,18-35 16,-36 18-1,1 0-15,0-1 0,-18 1 16,0-18-16,0-35 15,0 35-15,-18 0 0,0-17 16,18 17-16,-35-18 16,18 54-16,-1 34 15,18 54 1,0-18-16,0 0 16,35 70-16,-17-52 15,35 34-15,-18-69 16,36 52-1,-54-70-15,19-1 0,-19 1 16</inkml:trace>
  <inkml:trace contextRef="#ctx0" brushRef="#br0" timeOffset="201727.5525">29704 9543 0,'35'-18'16,"-17"18"-16,17 0 16,0 0-16,18 0 0,-17 18 15,34-1 1,-52-17-16,-18 18 0,0 0 16,0 17-16,-36 18 15,1-18-15,18 0 0,-19 1 16,19-19-16,-1 54 15,18-54-15,0 1 0,18 0 16,17-1-16,18 1 16,-18-18-16,-17 0 15,17 0-15,-17-18 16,-1 18-16,1-35 16,-36 17-16</inkml:trace>
  <inkml:trace contextRef="#ctx0" brushRef="#br0" timeOffset="201878.7304">29669 9772 0,'35'0'15,"-17"-18"-15,17 18 0,35-17 16,-17-1 0,-17 18-16,16 0 0,-16 0 15,-19 0-15,1 0 0</inkml:trace>
  <inkml:trace contextRef="#ctx0" brushRef="#br0" timeOffset="202417.9987">30321 9790 0,'18'-18'31,"0"18"-16,-1 0 1</inkml:trace>
  <inkml:trace contextRef="#ctx0" brushRef="#br0" timeOffset="202950.9432">30656 9666 0,'-17'0'16,"17"-18"0,0 36-1,17 0-15,1-1 16,17 19 0,-17-19-16,17 1 0,-17-18 15,0 18-15,34 17 16,-34-35-16,0 0 15,-1 18-15,1-18 16,0 0-16,-18-18 31</inkml:trace>
  <inkml:trace contextRef="#ctx0" brushRef="#br0" timeOffset="203434.7305">30956 9525 0,'-17'18'0,"17"17"16,-18-17-16,-17 34 16,17-16-16,-17-1 15,-18 36-15,35-36 16,1 0-16,-1-17 15,0 17-15,18-17 0,0-1 16,0 1-16,18-18 16</inkml:trace>
  <inkml:trace contextRef="#ctx0" brushRef="#br0" timeOffset="203801.9119">31274 9013 0,'0'36'0,"-18"-19"15,18 1-15,0 0 16,0-1-16,0 1 16</inkml:trace>
  <inkml:trace contextRef="#ctx0" brushRef="#br0" timeOffset="203946.3143">31450 9031 0,'18'18'15,"-18"-1"-15,0 1 16,0 17-16,0-17 16,-18 35-16,1-35 15</inkml:trace>
  <inkml:trace contextRef="#ctx0" brushRef="#br0" timeOffset="207245.2879">22860 10266 0,'0'35'15,"18"0"-15,-1 1 16,36 52 0,-18-35-16,1-18 0,-1 18 15,36 53-15,-18-71 16,17 36-16,-52-54 16,-1 1-16,19 0 15</inkml:trace>
  <inkml:trace contextRef="#ctx0" brushRef="#br0" timeOffset="207577.5504">22842 10636 0,'-17'18'16,"17"-36"15,0-17-15,0 0-16,0-36 15,0 36-15,0 0 0,0-36 16,-18 18 0,18 35-16,-18 1 15,36 17 1,0 17-1,17 1-15,53 17 16,-53-17-16,1 0 0,17-18 16,17 17-1,-34-17-15,-19 0 0</inkml:trace>
  <inkml:trace contextRef="#ctx0" brushRef="#br0" timeOffset="208300.8558">30992 10372 0,'17'0'16,"-17"17"-16,18-17 15,17 71-15,-17-36 16,35 36-16,-18-36 16,-17 0-16,52 53 15,-35-52-15,1-19 16,-19 19-16,36 17 15,-35-53-15,0 17 16,-1-17-16,-34 0 0</inkml:trace>
  <inkml:trace contextRef="#ctx0" brushRef="#br0" timeOffset="208591.2537">30921 10742 0,'-18'0'16,"18"-18"0,0 1-16,18-36 15,0 35-15,-1-17 16,-17 0-16,0-1 0,0-34 16,0 35-1,-17-18-15,-1 17 16,53 36 15,36 36-15,52-19-16,-52 1 0,-1 0 15,-17-1-15,53 1 16</inkml:trace>
  <inkml:trace contextRef="#ctx0" brushRef="#br0" timeOffset="213361.8504">16563 10566 0,'0'0'0,"18"0"31,-1 0-15,18-18 0,1 18-16,-1 18 0,0-18 0,71 17 15,-53-17 1,0 18-16,0 0 0,0-1 16,70 1-16,-52-18 15,-1 0-15,1 0 0,-18 0 16,88-18-16,-88 1 15,0-1-15,-18 18 16,0-18-16,18 18 16,-35-17-16,0 17 0,-1 0 15,1-18 1,-1 18-16,1-18 16,-18 1-1,18-1-15,-18 1 0,17-1 16,-17 0-16,0 1 15,0-1-15,0 0 0,-17 1 16,17-1 0,0 0 31</inkml:trace>
  <inkml:trace contextRef="#ctx0" brushRef="#br0" timeOffset="213673.8959">17762 10372 0,'-17'0'15,"17"-18"1,17 18-1,-17-18-15,18 1 0,0-19 16,-1 19-16,19-18 16,-19 17-1,1 0-15,-1 1 16,1 34 0,0 36-1,-1-35-15,1 17 0,35 0 16,-18-17-16,-17 0 15,17-1-15,-17-17 16,-1 0-16,-17 18 16</inkml:trace>
  <inkml:trace contextRef="#ctx0" brushRef="#br0" timeOffset="214823.814">27746 10495 0,'0'18'15,"0"17"1,-18-17-16,18 52 16,-17-34-16,-1 52 15,18-53 1,-18 53-16,1-53 15,17 18 1,0-35-16,0 17 16,17-35-16</inkml:trace>
  <inkml:trace contextRef="#ctx0" brushRef="#br0" timeOffset="215141.9643">27340 10742 0,'0'-18'31,"36"1"-31,-1-1 16,0 1-16,18-1 0,18-35 15,-18 35-15,17-35 16,-35 53 0,-17-17-16,0 17 0,-1 0 15,1 17-15,-18 1 16,18 0-16,-18-1 0,17 19 16,1-1-1,-1-17-15,1-1 16,-18 1-16,18-18 0</inkml:trace>
  <inkml:trace contextRef="#ctx0" brushRef="#br0" timeOffset="220630.7598">27023 11800 0,'17'-17'16,"-17"-1"-1,18 36-15,-18-1 16,0 19-16,0 52 16,0-53-16,18 18 0,-18 0 15,0 0-15,17-18 16,1 0-16,0-17 0,-1 0 15,1-18-15,0-18 0,17-17 16,-18 0 0,1 17-16,-18-35 0,0 18 15,18 35-15,-18-18 16,0 36-16,0-1 0,17 19 16,1 34-1,0-52-15,17 17 16,-17-17-16,17-1 0,0 1 0,-17-18 15,35-18-15,-36 1 16,1-36-16,-18 18 16,0 17-16,-18-17 15,18-1-15,-35-17 16,17 36-16,18-1 0,-17 18 16,34 0-1,1 0 1</inkml:trace>
  <inkml:trace contextRef="#ctx0" brushRef="#br0" timeOffset="220821.117">27817 11942 0,'0'17'16,"17"-17"0,1 18-16,-1-18 15</inkml:trace>
  <inkml:trace contextRef="#ctx0" brushRef="#br0" timeOffset="220941.395">27852 12047 0,'0'36'0,"0"-19"16,17-17-16,36 0 16,-35-17-16</inkml:trace>
  <inkml:trace contextRef="#ctx0" brushRef="#br0" timeOffset="222249.0732">27552 11448 0,'18'0'32,"-1"0"-17,1 0-15,35 0 16,-36-18-16,1 18 16</inkml:trace>
  <inkml:trace contextRef="#ctx0" brushRef="#br0" timeOffset="225909.6382">28310 11695 0,'18'0'31,"0"0"-15,-1 0-16,1-18 16,0 18-16,-1 0 0,19-18 15,-19 18-15,1 0 16</inkml:trace>
  <inkml:trace contextRef="#ctx0" brushRef="#br0" timeOffset="226864.7347">28293 11730 0,'17'0'93,"-17"18"-77,0-1 0,0 1-1,0 17-15,0 18 16,0-18-16,0 18 16,18 18-16,-18-18 15,0-18-15,18 0 16,-18 0-16,0 18 15,0-35-15,0 0 0,0-1 16,0 1-16,17-18 16,1 0-1,0 0-15,-1-18 16,1 18-16,17 0 16,-17 0-16,-1 0 0,1-17 0</inkml:trace>
  <inkml:trace contextRef="#ctx0" brushRef="#br0" timeOffset="227743.5093">30868 11712 0,'18'0'15,"35"0"1,-18 0-16,35 0 16,-17-17-16,0 17 0,-17 0 15,-1 0-15,0-18 0,18 18 16,-35 0-16,-18 18 31,-18-1-15,0 36-1,18-35 1,0 17-16,0 0 0,0 1 0,0 52 16,18-35-1,0 17-15,-1-17 0,19 53 16,17 0-1,-36-71-15,-17-17 0,18 35 16,-36-36 0,1-17-16,-1 0 15,0 0-15,-17 0 0,-53-17 16,52 17-16,-69-18 16,34 18-16,18 0 15</inkml:trace>
  <inkml:trace contextRef="#ctx0" brushRef="#br0" timeOffset="228210.3411">28681 12100 0,'35'-17'32,"-17"17"-32,35 0 15,0 0-15,17 0 0,36 17 16,141 1-16,-88-18 15,17 0-15,0 0 0,1 0 16,211-18 0,-194 18-16,-18-17 0,-35 17 15,-35-18-15,0 0 16</inkml:trace>
  <inkml:trace contextRef="#ctx0" brushRef="#br0" timeOffset="233048.6843">27481 11465 0,'0'18'16,"18"-18"-16,0 0 15,-18 18 1,0 17 0,0-18-16,-18 1 15,0 0-15,18 17 16,-17-17-16,17-1 0,-18 1 16,18 0-16,0-1 15,18-17 1,-1 18-16,19-18 0,-19 0 15,1 0 1,0 0-16,-1 0 0</inkml:trace>
  <inkml:trace contextRef="#ctx0" brushRef="#br0" timeOffset="233327.1444">27658 11536 0,'17'0'31,"-17"17"-31,0 1 16,0 17-16,0-17 15,0 0-15,-17-18 16,17 17-1,17-17 17,1 0-17,0 0-15</inkml:trace>
  <inkml:trace contextRef="#ctx0" brushRef="#br0" timeOffset="233654.435">27781 11448 0,'18'0'31,"0"0"-31,-1 0 0,1 0 16,-1 0-1,1 0-15,0 17 16,-18 1-16,0 17 15,-18 0 1,18 18-16,0-17 16,18-1-16,-18-17 0,17 17 15,-17 0-15,0-17 16,-17-18 0,-1 0-1,0 0-15,1 0 16,-1 0-16,1 0 15</inkml:trace>
  <inkml:trace contextRef="#ctx0" brushRef="#br0" timeOffset="234404.8691">27834 9049 0,'0'0'0,"0"-18"0,18-35 16,-1 18-16,19-18 0,-1 0 15,0-17-15,1-1 16,16 0-16,1 1 0,53-89 16,-53 89-16,0-36 15,-35 88-15,-18-17 16,-18 35-16,-52 53 15</inkml:trace>
  <inkml:trace contextRef="#ctx0" brushRef="#br0" timeOffset="234667.1374">27746 8767 0,'0'88'15,"18"88"-15,-18-123 16,17 0-16,19 0 16,16-18-1,-16-35-15,-1 0 0,36-35 16,17-18-1,-53 18-15,0 17 16,-17 0-16</inkml:trace>
  <inkml:trace contextRef="#ctx0" brushRef="#br0" timeOffset="241686.5776">31044 10495 0,'0'-17'31,"18"-1"0,-36 18 1,1 0-32,-1-18 15,18 1 48,0 34-32,35 1-15,-17 17-16,0-17 15,17 17-15,18 0 0,17 54 16,-34-54-16,-1 18 16,53 53-16,-35-54 15,18 19-15,-18-18 16,17 0-16,-35-35 15,1 17 1,-19-35-16,-34-18 16</inkml:trace>
  <inkml:trace contextRef="#ctx0" brushRef="#br0" timeOffset="242146.6269">30780 10742 0,'-18'0'16,"18"-18"0,18 1-1,0-1 1,-18 1-16,17-19 0,1 19 16,-18-19-16,17-17 15,1 18-15,-18 0 0,18-36 16,-1 54-16,1-19 15,0 1-15,-1 17 16,1 18-16,17 0 16,-17 0-16,-1 18 15,19 17-15,-1-17 0,88 17 16,-70-17-16,0 17 16,71-17-16,-71 0 15,35 17 1,-70-35-16,34 17 15</inkml:trace>
  <inkml:trace contextRef="#ctx0" brushRef="#br0" timeOffset="257622.8295">13141 7479 0,'18'0'16,"-1"0"0,1 0-16,0 0 0,-1 0 15,18 0 1,-17 0-16,0 0 16,-18 18-16,17-18 0</inkml:trace>
  <inkml:trace contextRef="#ctx0" brushRef="#br0" timeOffset="257762.6439">13176 7655 0,'36'0'16,"-19"0"-16,1-17 0,17 17 16,0-18-1,1 18-15,-1-18 16</inkml:trace>
  <inkml:trace contextRef="#ctx0" brushRef="#br0" timeOffset="258108.2715">13811 7567 0,'18'0'47,"0"0"-31,-1 0-16</inkml:trace>
  <inkml:trace contextRef="#ctx0" brushRef="#br0" timeOffset="258226.0222">13899 7602 0,'18'0'16,"0"0"0</inkml:trace>
  <inkml:trace contextRef="#ctx0" brushRef="#br0" timeOffset="258372.6335">14164 7585 0,'18'0'16,"-18"-18"-16,17 18 0,1 0 16,-18-18-1</inkml:trace>
  <inkml:trace contextRef="#ctx0" brushRef="#br0" timeOffset="268245.7654">11642 8096 0,'17'0'47,"36"0"-47,-17 0 15,69-17 1,-52 17-16,0 0 0,53 17 16,-71 1-16,1-18 0,-1 18 15</inkml:trace>
  <inkml:trace contextRef="#ctx0" brushRef="#br0" timeOffset="269106.0996">4198 8149 0,'18'0'16,"-1"0"-16,1 18 0,0-1 0,70 1 15,-35-18 1,0 18-16,0-18 0,17 0 16</inkml:trace>
  <inkml:trace contextRef="#ctx0" brushRef="#br0" timeOffset="272883.9107">5715 7567 0,'-18'0'16,"36"0"15,0 0-15,17-18-16,18 18 16,-18 0-16,-17 0 15,17 0-15</inkml:trace>
  <inkml:trace contextRef="#ctx0" brushRef="#br0" timeOffset="273010.8626">5768 7726 0,'53'17'16,"0"-17"-1,-18 0-15,0 0 0,1-35 16</inkml:trace>
  <inkml:trace contextRef="#ctx0" brushRef="#br0" timeOffset="276448.1564">6438 7391 0,'0'-18'47,"18"18"-31,-18-18-1,17 18 63,-17-17-62,0-1 171,0 1-171,0-1 0,0 0 15,18 18-15,-36 18 30,18 0-46,0 17 0,0 0 16,0 18-16,18 0 0,-18 17 16,18-17-16,-1 18 0,1-18 15,17 53 1,-17-71-16,0 0 0,-1-17 16,19 17-16,-1-17 15,-18-18-15,1 0 16,0-18-16,-18 1 0,0-19 15,0 19-15,0-1 16,17 36 15,1-1-15,0-17-16,17 18 16,-17-18-1,-1 0-15,18-35 16,-35 17-16,18 0 15,-18-17-15,0 17 0,-18-35 16,18 18-16,-35 0 16,35 0-16,-17-1 15</inkml:trace>
  <inkml:trace contextRef="#ctx0" brushRef="#br0" timeOffset="276697.4037">6914 7179 0,'18'-18'16,"0"18"-1,35-17-15,-36 17 16,19-18 0,-19 18-16,-17-18 0,18 18 0</inkml:trace>
  <inkml:trace contextRef="#ctx0" brushRef="#br0" timeOffset="276842.6364">6967 7197 0,'0'53'15,"18"0"-15,0-18 16,-1 0-16,1-17 16,17-1-16,-17 1 15,-1-18-15,1 0 0,0-18 16</inkml:trace>
  <inkml:trace contextRef="#ctx0" brushRef="#br0" timeOffset="277082.4901">7179 7179 0,'18'0'15,"-1"0"1,1 18 0,-18-1-16,0 1 0,18 0 15,-18-1-15,-18 19 16,18-1-16,-18-18 15,18 1 1,0 0 0,36-18-1,-19 0-15,1-18 0</inkml:trace>
  <inkml:trace contextRef="#ctx0" brushRef="#br0" timeOffset="277376.7988">7303 7179 0,'0'-18'15,"17"1"1,18-1 0,-17 18-16,0 0 0,-1 18 15,-17 17 1,0 18-1,18-35-15,-18 17 16,0-17-16,18-1 16,-18 18-16,17-35 15,-17 18 1,-17-36 0,-1 1-1</inkml:trace>
  <inkml:trace contextRef="#ctx0" brushRef="#br0" timeOffset="277844.0605">7620 7020 0,'18'0'31,"-1"0"-31,1 0 0,35 0 16,-18 0 0,-17-17-16,-1 17 0,1 0 15,0 0-15</inkml:trace>
  <inkml:trace contextRef="#ctx0" brushRef="#br0" timeOffset="277989.0908">7743 7003 0,'18'35'16,"0"18"-1,-18-36-15,0 19 16,0-19-16,0 19 16,0-19-16,0 1 15</inkml:trace>
  <inkml:trace contextRef="#ctx0" brushRef="#br0" timeOffset="279306.7252">7920 7779 0,'-18'0'0,"1"-18"16,-1 18-16,-17 18 15,17-1 1,-17 1-16,35 0 15,-18 17-15,18 0 16,0-17-16,0 0 0,18 17 16,-1-35-1,1 0-15,17 0 0,-17 0 0,0-18 16,17-35 0,-17 18-16,-1-18 15,-17 18-15,0-1 0,0-16 16,-17-37-1,-1 54-15,18 0 16,-18 0-16,18 17 0,-17-17 16,17 17-16,-18 18 15,18 18 1,18 70-16,-18-35 16,17 0-16,1 52 15,0-52-15,17 18 16,-18-53-16,1 17 15,17-17-15,-17-18 16,0 0-16,-1-18 16</inkml:trace>
  <inkml:trace contextRef="#ctx0" brushRef="#br0" timeOffset="279614.0968">8114 7602 0,'0'18'0,"35"-18"16,-17 18-16,35-18 15,-53 17-15,35 1 16,-35 0-16,0 34 16,0-34-1,-18 17-15,1-17 16,17 17-16,0-17 15,0 17 1,17-17-16,1 0 16,0-18-16,-1 17 15,-34-17 17</inkml:trace>
  <inkml:trace contextRef="#ctx0" brushRef="#br0" timeOffset="279745.8497">8202 7814 0,'53'-18'16,"-18"18"-16,-17 0 16,17-17-16,0-1 15</inkml:trace>
  <inkml:trace contextRef="#ctx0" brushRef="#br0" timeOffset="279951.9853">8378 7303 0,'18'-18'15,"17"0"1,-35 1-16,18 17 16,0 0-16,-1-18 15</inkml:trace>
  <inkml:trace contextRef="#ctx0" brushRef="#br0" timeOffset="280101.5786">8414 7303 0,'0'35'0,"17"0"0,-17 18 16,18-18-16,0 1 16,-18-19-1,35 1-15,0-18 16,-35-18 0</inkml:trace>
  <inkml:trace contextRef="#ctx0" brushRef="#br0" timeOffset="280430.5565">8555 7303 0,'18'0'32,"-1"17"-32,1-17 0,-18 18 15,17-1 1,-17 1-16,0 0 15,0-1-15,0 1 16,0 0-16,0-1 16,18-17-1,-18 18 1,18-18 0,-1 18-16,1-18 31,-18-18-16,0 0 1</inkml:trace>
  <inkml:trace contextRef="#ctx0" brushRef="#br0" timeOffset="280902.9817">8802 7108 0,'0'0'16,"17"0"-16,19 0 16,-19 0-1,19 0 1,-19 18-16,-17 0 15,0 17-15,18-17 16,-18 35-16,0-36 16,0 19-1,0-19-15,0 1 16,0-1-16,-18-17 16,1 0-1,-1 0 1,0-17-16,1 17 15,-1 0-15</inkml:trace>
  <inkml:trace contextRef="#ctx0" brushRef="#br0" timeOffset="282870.4942">6967 9225 0,'18'0'16,"35"18"-1,-18-18-15,0 0 16,18 0-16,-17 0 0,34 0 16,-52 0-16,35-18 15</inkml:trace>
  <inkml:trace contextRef="#ctx0" brushRef="#br0" timeOffset="283060.228">7267 9102 0,'-17'0'0,"-1"35"16,0 18-16,-17-18 15,0 53-15,-1-35 16,1 18-1,18-54-15,-1 19 16,18-19-16,0-34 16</inkml:trace>
  <inkml:trace contextRef="#ctx0" brushRef="#br0" timeOffset="283244.3506">7056 9031 0,'17'53'16,"18"35"-16,-17-52 15,35 16-15,18 54 16,-36-35 0,-17-54-16,-18 1 15</inkml:trace>
  <inkml:trace contextRef="#ctx0" brushRef="#br0" timeOffset="285035.6178">7973 9331 0,'0'-18'0,"0"-17"15,0 17-15,-18 1 16,-17-18 0,0 35-16,-18 0 15,35 0-15,-17 17 0,-1 18 16,36 1-16,-17-19 15,17 1-15,17 0 0,36 17 32,-35-35-32,17 0 0,-17 0 0,35 0 15,-35 0 1,-18-18 0,0 1-1,0 34 1,17 36-1,1 0-15,-1-18 16,19 71-16,-19-53 16,1-18-16,17 36 15,-35-36 1,-17-17-16,-1 0 0,-17-18 16,-1 0-16,-34-36 15,35 19-15,-1-1 16,1-17-16,17-1 0,1 1 15,17-18-15</inkml:trace>
  <inkml:trace contextRef="#ctx0" brushRef="#br0" timeOffset="285266.3924">8149 8890 0,'18'-18'32,"17"1"-17,-17 17-15,-1-18 0,19 18 16,-19-18-1</inkml:trace>
  <inkml:trace contextRef="#ctx0" brushRef="#br0" timeOffset="285456.1457">8202 8890 0,'0'18'0,"0"-1"15,-18 36-15,18-18 16,0-17-16,0 17 0,18 18 15,0-35-15,-1 35 16,1-35 0,17-1-16,-17-17 15,17-17-15</inkml:trace>
  <inkml:trace contextRef="#ctx0" brushRef="#br0" timeOffset="285670.0996">8449 8943 0,'0'18'0,"0"-1"15,0 18-15,0-17 0,18 0 16,-18-1-16,0 1 15,17 0-15</inkml:trace>
  <inkml:trace contextRef="#ctx0" brushRef="#br0" timeOffset="285980.9499">8573 8855 0,'17'-18'16,"1"18"-16,-1-18 15,1 18-15,-18 18 16,18 0 0,-1-1-16,1 1 0,-18 17 0,18 1 15,-18-19-15,35 54 16,-35-36-16,0-17 15,0-1-15,0 19 0,0-1 16,-18-17 0,1-18-16,-1 0 15,0 0 1,1-18-16,17 0 16</inkml:trace>
  <inkml:trace contextRef="#ctx0" brushRef="#br0" timeOffset="286224.6852">8925 8767 0,'0'17'16,"-17"1"-1,17-1-15,-18 19 16,18-1 0</inkml:trace>
  <inkml:trace contextRef="#ctx0" brushRef="#br0" timeOffset="287720.5401">9190 8978 0,'0'-17'16,"-18"17"-16,18 17 15,-17 18 1,-1 18-16,18 0 0,0 71 15,0-54 1,0-17-16,18 71 16,-1-71-16,1-18 0,17 35 15,18-34 1,-35-36-16,-1 0 0</inkml:trace>
  <inkml:trace contextRef="#ctx0" brushRef="#br0" timeOffset="288472.3033">9437 9208 0,'-18'0'16,"36"0"-1,17 0 1,0 0-16,18-18 16,-17 18-16,-1 0 15,0 18-15,-17-1 16,-18 18-16,0 18 16,0-35-16,-18 17 15,0 1-15,1 16 16,17-16-16,0-19 0,0 19 15,17-1-15,1-17 16,0-1-16,17 1 16,-17-18-16,-1 0 0,1 0 15,0 0 1,-36 0-16</inkml:trace>
  <inkml:trace contextRef="#ctx0" brushRef="#br0" timeOffset="288643.6804">9543 9490 0,'17'0'16,"19"-18"-16,-1 0 15,0 18-15,-17-17 16,17 17-16</inkml:trace>
  <inkml:trace contextRef="#ctx0" brushRef="#br0" timeOffset="289238.6347">9807 8802 0,'18'0'31,"0"0"-31,17-18 16,-18 18-1,1 0-15,17-17 16,-17 17-16,0 0 0,-1 0 16</inkml:trace>
  <inkml:trace contextRef="#ctx0" brushRef="#br0" timeOffset="289434.4165">9878 8837 0,'0'53'16,"0"-35"-16,0 35 15,0 17-15,0-52 16,17-1-16,1 1 0,17 0 15,-17-1 1,0-17-16,-1 0 0,1 0 16,-18-17-16</inkml:trace>
  <inkml:trace contextRef="#ctx0" brushRef="#br0" timeOffset="289625.499">10089 8943 0,'0'35'15,"0"0"-15,18 1 16,0-36 0,-1 0-1</inkml:trace>
  <inkml:trace contextRef="#ctx0" brushRef="#br0" timeOffset="289978.9154">10213 8837 0,'0'-18'15,"18"18"-15,-1 0 16,1 0-1,-1 0 1,1 18-16,0-18 16,-1 0-1,-17 18 1,0-1-16,0 36 16,0-17-16,0-19 15,0 36-15,0-35 16,18-1-16,-18 19 15,0-19-15,-18-17 16,1 0 0,-1 0-1,0-17 1</inkml:trace>
  <inkml:trace contextRef="#ctx0" brushRef="#br0" timeOffset="290589.6626">10478 8714 0,'0'-18'15,"-18"0"1,36 36 31,-1 0-31,-17 17-16,35 18 15,-17 0-15,17 53 16,-17-54-16,-18 19 15,18 70-15,-18-53 16,0-17-16,-36 70 16,-17-18-1,18-70-15,0 0 0,0 0 16,-18 0-16</inkml:trace>
  <inkml:trace contextRef="#ctx0" brushRef="#br0" timeOffset="316105.12">23742 1058 0,'-18'0'16,"1"0"-16,34 18 15,19 35 1,-1-18-16,0 18 16,53 35-16,-52-52 15,17-19-15,17 18 16,-35-17-16,1-18 16,-19-18-16</inkml:trace>
  <inkml:trace contextRef="#ctx0" brushRef="#br0" timeOffset="316255.4071">23936 1023 0,'-53'35'15,"18"18"-15,-18 35 16,35-17-16,-17-18 16,35 0-16,0 17 15,18-52-15,17 0 0,-17-18 16</inkml:trace>
  <inkml:trace contextRef="#ctx0" brushRef="#br0" timeOffset="316422.5576">24253 1270 0,'0'53'15,"0"-18"-15,-17 36 16,17-54-16,0 1 0,0 0 15,17 17-15,1 0 16</inkml:trace>
  <inkml:trace contextRef="#ctx0" brushRef="#br0" timeOffset="316684.8518">23830 1870 0,'35'70'16,"18"-34"-1,0-1-15,-35 0 16,35 0-16,-36-35 16,-17 18-16</inkml:trace>
  <inkml:trace contextRef="#ctx0" brushRef="#br0" timeOffset="316845.7163">24024 1887 0,'-35'71'16,"17"-18"-16,-17 53 15,17-71-15,18 0 0,0 1 0,36-1 16</inkml:trace>
  <inkml:trace contextRef="#ctx0" brushRef="#br0" timeOffset="317312.2039">24306 2011 0,'18'0'31,"0"17"-31,-1 1 16,1 0-1,-18 17-15,-18-17 16,1-18 0,17 17-16,-18 1 0,0 0 15,18-1 1,18 1-1,0-18-15,17 0 16,0 0-16,-17 0 16,0 0-16</inkml:trace>
  <inkml:trace contextRef="#ctx0" brushRef="#br0" timeOffset="317639.2635">23848 2628 0,'17'0'16,"1"35"-1,17-17-15,-17 0 0,35 35 16,-18-18-16,-17-17 16,35 35-16,-36-1 15,1-52-15,-18 18 16</inkml:trace>
  <inkml:trace contextRef="#ctx0" brushRef="#br0" timeOffset="317789.954">24007 2769 0,'-36'71'16,"1"35"-1,35-71-15,18-17 16</inkml:trace>
  <inkml:trace contextRef="#ctx0" brushRef="#br0" timeOffset="318091.179">24324 2716 0,'35'18'16,"-17"0"-16,-18-1 16,0 1-1,0 17-15,0-17 16,0 17 0,0-17-16,0-1 0,18 19 15,17-19 1,-35 1-16,18 0 15,-18-1-15,0 1 16,0 0-16,-36-1 16,1 1-16,17-18 15,-17 0-15,0-18 16</inkml:trace>
  <inkml:trace contextRef="#ctx0" brushRef="#br0" timeOffset="318513.9054">25118 1482 0,'35'-18'15,"0"0"1,71-17 0,-53 17-16,18 1 0,-1-18 15,1 17-15,52-53 16,-87 54-16</inkml:trace>
  <inkml:trace contextRef="#ctx0" brushRef="#br0" timeOffset="318674.3992">25559 1164 0,'17'0'0,"19"0"16,17 0-1,-18 0-15,18 0 0,17 18 16,-34 52-1,-54 1 1,0-36-16</inkml:trace>
  <inkml:trace contextRef="#ctx0" brushRef="#br0" timeOffset="318880.7304">25153 1940 0,'0'36'16,"0"-1"0,0-18-16,53 19 15,-35-36-15,35 17 0,-18 1 16,35-18-16,54 18 16,-54-18-16,-17-18 0,0 18 15,-17-18-15,-1 18 16</inkml:trace>
  <inkml:trace contextRef="#ctx0" brushRef="#br0" timeOffset="319057.8716">25559 2064 0,'35'-18'16,"-17"18"-1,17 0-15,36 0 16,-1 0-1,-35 18-15,-17-18 0,17 35 16,-35-17-16,-17 17 16</inkml:trace>
  <inkml:trace contextRef="#ctx0" brushRef="#br0" timeOffset="319263.9162">25329 2593 0,'0'18'16,"0"-1"-1,18 1 1,17-1-16,18 19 16,-35-19-16,52 19 15,-34-19-15,34-17 16,-34-17-16</inkml:trace>
  <inkml:trace contextRef="#ctx0" brushRef="#br0" timeOffset="319596.8393">26458 1023 0,'-53'18'16,"18"17"-16,-18 18 15,53 0 1,0-18-16,18 36 16,0-54-16,-1 19 0,36-1 15,-18-35-15,1 0 16,-1-35-1,-17 17-15,-1-17 0,1-36 16,-18 36-16,0 0 16,-35-36-16,-1 53 15,19 18-15,-54 18 16,53 0-16,-17 17 0</inkml:trace>
  <inkml:trace contextRef="#ctx0" brushRef="#br0" timeOffset="319881.4391">26247 1940 0,'0'71'15,"17"-54"-15,1 19 0,53-19 16,-19-17-1,-16-17-15,34-19 16,-34 19-16,-19-18 0,-17-18 16,0 35-16,-35-35 15,0 35-15,-36 1 16,18 17-16,0 17 16,36 1-16,-36 17 15,35-17 1</inkml:trace>
  <inkml:trace contextRef="#ctx0" brushRef="#br0" timeOffset="320109.4253">26405 2399 0,'18'0'0,"0"0"16,17-18-1,-17 1-15,17-19 16,-35 19-16,0-19 16,-35 19-1,17 17-15,-35-18 16,35 36-16,1-1 0,-18 1 16,17 0-16</inkml:trace>
  <inkml:trace contextRef="#ctx0" brushRef="#br0" timeOffset="320370.5909">26335 2769 0,'18'36'16,"-18"-19"0,17 1-16,1 17 15,-18-17-15,17-1 0,1 19 16,0-19-16,17 1 15,-17-18-15,-1-18 16,-34 1 0,-1-19-1,0 19-15,-17-1 16,17 1-16,18-36 16,0 17-16,18 19 0,-18-19 15</inkml:trace>
  <inkml:trace contextRef="#ctx0" brushRef="#br0" timeOffset="320826.8944">27323 1976 0,'-36'-18'15,"36"0"1,36 36 0,52 17-1,-18-17-15,89 17 16,-71-17-16,-17-18 0,70 17 15,-88-17-15,17 0 16,-52 0-16,-36 0 16,-17-17-1</inkml:trace>
  <inkml:trace contextRef="#ctx0" brushRef="#br0" timeOffset="321150.9329">27958 1905 0,'17'18'16,"19"17"0,-1-17-16,18 34 15,-18-16-15,0-1 16,-17-17-16,-18-1 16,0 19-1,-53-1-15,35-35 16,-52 0-16,35 0 15</inkml:trace>
  <inkml:trace contextRef="#ctx0" brushRef="#br0" timeOffset="321440.1251">26988 1076 0,'17'18'16,"1"-1"-16,17 1 0,0 17 16,18 18-16,0 0 0,18 0 15,70 53-15,-71-53 16,1-18-16,35 36 15,-71-54-15,0 1 0,1-1 16,-54-17 0</inkml:trace>
  <inkml:trace contextRef="#ctx0" brushRef="#br0" timeOffset="321857.348">27111 2628 0,'35'-17'16,"36"-1"0,-1 0-1,36 1-15,-35 17 16,17-36-16,0 1 16</inkml:trace>
  <inkml:trace contextRef="#ctx0" brushRef="#br0" timeOffset="322016.7067">27658 2364 0,'-18'0'16,"18"-18"-16,18 36 15,-1-18-15,19 17 0,-1-17 16,0 36 0,-17-36-16,0 17 15,-18 1-15,0-1 16</inkml:trace>
  <inkml:trace contextRef="#ctx0" brushRef="#br0" timeOffset="322790.8275">28346 1993 0,'-36'0'15,"36"35"-15,-17 1 0,-1 34 16,36-34-1,-1-1-15,1 0 0,0 0 16,52-17-16,-34 0 16,-1-18-16,0-18 0,0 0 15,-17 1-15,17-18 16,-35-1-16,-17-17 16,-1 18-16,-35 0 15,18 17-15,17 18 16,-52 0-16,52 18 15,18 35 1</inkml:trace>
  <inkml:trace contextRef="#ctx0" brushRef="#br0" timeOffset="322990.8417">28787 2170 0,'35'-18'16,"88"0"-1,-34 18-15,-36 0 16,-18 0-16,35 0 16,-34-17-16,-19-1 15</inkml:trace>
  <inkml:trace contextRef="#ctx0" brushRef="#br0" timeOffset="323172.6952">29210 1958 0,'18'0'31,"-1"0"-31,19 18 0,16 17 16,-16-18-16,-1-17 16,18 36-16,-53-19 15,0 1-15,-18 0 16,1-1-16,-19 1 0,-52 35 15,53-35 1,0-1-16</inkml:trace>
  <inkml:trace contextRef="#ctx0" brushRef="#br0" timeOffset="323957.0154">29774 2046 0,'-17'0'16,"17"18"0,-18 17-16,18 0 15,18 1-15,17 17 16,-17-18-16,17-18 0,18 1 16,-18-18-1,-17 0-15,-1 0 0,19-18 16,-19 1-16,1-18 15,0 17-15,-18-17 16,17 17-16,-17 36 31,0 35-15,18-1-16,-18-16 0,18 52 16,-1-53-1,-17 0-15,0 18 0,0-17 16,0-19-16,-17 1 15,-1 0-15,0-18 16,-35 0-16,36-18 16,-36-17-16,18 17 15,17 0-15,-17-17 0</inkml:trace>
  <inkml:trace contextRef="#ctx0" brushRef="#br0" timeOffset="324258.0511">29669 1870 0,'17'-18'16,"1"-17"-1,17 17 1,-17 1-16,17-19 15,-17 19-15,17-19 16,-17 19-16,-18-1 16,17 18-16,-17 18 15,18 52 1,0-34-16,-1-1 16,18 18-16,-17-18 15,0-17-15,-1-18 0,1 17 16</inkml:trace>
  <inkml:trace contextRef="#ctx0" brushRef="#br0" timeOffset="325720.5464">23954 3757 0,'17'18'16,"-17"17"-16,18 0 15,-18 53-15,18 1 16,-18-36-16,0-18 15,17 0-15,-17 0 16,-17-52 0,-1-36-1,18 18-15,0-54 16,0 54 0,18-18-16,-1 0 15,1 36-15,-1 17 0,19 0 16,-1 17-16,-17 19 15,-18-1-15,17 0 0,1 0 16,-18 36-16,18-53 16,-18 17-16,0-17 15,0-1 1,0-34-16,17 17 0</inkml:trace>
  <inkml:trace contextRef="#ctx0" brushRef="#br0" timeOffset="326177.7476">24271 3510 0,'18'0'16,"17"-17"-1,-17 17 1,35 0-16,-18-18 15,-17 18-15,-1 0 0,1 0 16</inkml:trace>
  <inkml:trace contextRef="#ctx0" brushRef="#br0" timeOffset="326361.8337">24324 3510 0,'0'53'15,"18"-35"-15,-18 17 0,0 18 16,17-35-16,-17-1 16,18 18-16,0-17 15,-18 0-15,35-18 16,-17 0-16,-1-18 16,1 18-1</inkml:trace>
  <inkml:trace contextRef="#ctx0" brushRef="#br0" timeOffset="326621.2341">24553 3634 0,'-17'17'0,"17"1"16,0 17-1,17-17-15,1-18 0,17 0 16,-17 0-1,0 0-15,-1-18 0,1-17 16,-18 17-16,0-35 16,0 36-1,-35-1 1,35 0-16,-18 18 0,0 0 16,1 0-1</inkml:trace>
  <inkml:trace contextRef="#ctx0" brushRef="#br0" timeOffset="326938.7219">24694 3475 0,'18'-18'0,"0"1"31,-1-1-31,1 18 16,17 18-1,-17-1-15,0-17 16,-18 18 0,0 0-16,17 17 0,1 0 15,-18-17-15,17 52 16,-17-52-16,0 0 16,18-1-16,-18 1 15,0-1-15,-18-34 31,-34 17-15,34 0-16,-17 0 16,17 0-16</inkml:trace>
  <inkml:trace contextRef="#ctx0" brushRef="#br0" timeOffset="327833.1912">22931 3881 0,'0'0'0,"0"17"0,17 36 16,-17-18-16,0 18 15,0-17 1,0-19-16,0-34 31,0-19-15,0 1-16,0 0 0,18-1 15,-1-34-15,19 17 16,-19 18-16,1 35 16,-18-18-16,18 18 15,-1 18-15,-17 35 16,0-18-16,0 0 15,0 36-15,0-36 16,0-17-16,18 17 0,-18 0 16,18-35-16,-1 0 15,1 0 1</inkml:trace>
  <inkml:trace contextRef="#ctx0" brushRef="#br0" timeOffset="327979.4231">23195 4039 0,'18'18'16,"-1"0"-16,1-1 16,0 1-16,17 17 15,-17-17-15,17-1 16,-17 1 0</inkml:trace>
  <inkml:trace contextRef="#ctx0" brushRef="#br0" timeOffset="328122.9019">23319 4075 0,'-18'17'0,"0"1"16,-17 17-16,17-17 16,1 17-16,17-17 15,17-18-15</inkml:trace>
  <inkml:trace contextRef="#ctx0" brushRef="#br0" timeOffset="328274.0647">23495 3951 0,'18'-18'15,"17"18"1,-17 0-1</inkml:trace>
  <inkml:trace contextRef="#ctx0" brushRef="#br0" timeOffset="328390.1752">23495 4092 0,'35'-17'16,"-17"17"-1,0-18-15,17 18 16,-18-18-16</inkml:trace>
  <inkml:trace contextRef="#ctx0" brushRef="#br0" timeOffset="330281.9021">26282 4022 0,'-18'88'15,"1"-53"-15,17 18 0,-18-18 16,0 18-16,18-35 16,0-36-1,0-52 1,0 17-1,0 18-15,0-1 0,36-52 16,-19 70 0,36 18-16,-35 0 15,0 18-15,34 35 16,-34 0-16,-18-18 16,18 0-16,-18 18 0,0 0 15,0-35-15,0 0 16,0-36-1</inkml:trace>
  <inkml:trace contextRef="#ctx0" brushRef="#br0" timeOffset="330535.2599">26599 3598 0,'36'0'16,"-19"0"-16,19-17 15,-1-1 1,-17 0-16,-1 18 0,-17-17 15,-17 17 1</inkml:trace>
  <inkml:trace contextRef="#ctx0" brushRef="#br0" timeOffset="330687.8139">26652 3545 0,'0'0'0,"0"18"16,0 0-16,0 17 16,18 0-16,-18-17 15,18 17-15,-1 0 0,-17-17 16,18 17-16,0-17 0,-1 0 15,-17-1-15,18-17 16,-18 18-16,17-18 16</inkml:trace>
  <inkml:trace contextRef="#ctx0" brushRef="#br0" timeOffset="330860.3048">26882 3651 0,'0'36'0,"0"34"16,17-35-1,19 1 1,-19-36-16,1-18 31</inkml:trace>
  <inkml:trace contextRef="#ctx0" brushRef="#br0" timeOffset="331153.9413">26970 3563 0,'35'-18'16,"0"18"0,-17-17-16,17 17 0,-17 0 15,0 17 1,-1 19-1,-17-1-15,36 36 16,-36-36-16,35 18 16,-18-18-16,-17 0 15,0-17-15,-17-18 32,-1 0-17,1-18-15,-1 1 16,0-1-16,1 18 15</inkml:trace>
  <inkml:trace contextRef="#ctx0" brushRef="#br0" timeOffset="346686.2281">28681 3933 0,'0'18'15,"0"0"-15,0 17 0,-18 71 16,18-53 0,0 0-16,0 0 0,0 0 15,0-36-15,0 1 16,18-18-1,-18-53 1,17 18-16,-17-1 0,18-52 16,-18 53-1,35-18-15,-17 35 16,0 1-16,-1 17 0,1 0 16,17 17-1,-35 1-15,18 17 0,-18 1 16,18-19-16,-18 36 15,0-35-15,0-1 0,17 1 16,1-18 0</inkml:trace>
  <inkml:trace contextRef="#ctx0" brushRef="#br0" timeOffset="347019.5096">29016 3457 0,'18'18'15,"-1"-18"1,19 0 0,-1 0-16,-18 0 15,19 0 1,-36-18-16,17 18 0</inkml:trace>
  <inkml:trace contextRef="#ctx0" brushRef="#br0" timeOffset="347203.7149">29104 3475 0,'0'35'15,"0"0"1,0-17-16,-17 35 15,17-18-15,0-17 0,0 0 16,0-1-16,17 1 16,1-18-16,-1 17 15,1-17-15,0-17 0</inkml:trace>
  <inkml:trace contextRef="#ctx0" brushRef="#br0" timeOffset="347476.9476">29281 3545 0,'17'0'15,"1"0"-15,-1 0 16,19 18 0,-36 0-16,17-18 15,-17 17-15,0 1 16,0 0-16,-17-18 0,-1 17 15,18 1-15,-18 0 16,18-1-16,0 1 16,18-1-1,0-17-15,-1 0 16,19 0-16,-19 0 0,-17-17 16</inkml:trace>
  <inkml:trace contextRef="#ctx0" brushRef="#br0" timeOffset="347844.0605">29475 3475 0,'17'0'16,"19"0"-1,-19 0-15,1-18 16,-1 18-16,1 0 16,-18 18-1,0 0-15,18 17 16,-18 0-16,0-17 16,17-1-16,-17 19 0,0-1 15,18-17-15,-18 17 16,-18-18-1,1-17 17,-1-17-32,0 17 15,-17 0-15,18 0 16,-1 0-16</inkml:trace>
  <inkml:trace contextRef="#ctx0" brushRef="#br0" timeOffset="348260.686">29845 3898 0,'18'0'15,"17"0"1,18-17 0,0 17-1,-18 0-15</inkml:trace>
  <inkml:trace contextRef="#ctx0" brushRef="#br0" timeOffset="348410.7181">29898 4092 0,'53'-17'15,"-18"17"-15,18-18 16,-35 18-16,17-18 0,-17 18 15</inkml:trace>
  <inkml:trace contextRef="#ctx0" brushRef="#br0" timeOffset="348677.5575">30409 3634 0,'0'17'16,"18"19"-16,17 52 15,-17-35-15,17 52 16,-17-52-16,17 36 15,-17-36-15,35 17 16,-53-52 0</inkml:trace>
  <inkml:trace contextRef="#ctx0" brushRef="#br0" timeOffset="367313.5915">4480 11395 0,'0'-36'15,"0"72"1,0 70-1,0 52 1,-17-87-16,17 17 0,0 36 16,17-72-1,1 1-15,0-17 16,-1-19-16,1 1 0,-1 0 0,19-18 16,-19-18-16,36-17 15,-35 17-15,0-17 0,-18-1 16,17 19-16,-17-18 15,0 52 1,18 18 0,0 18-16,-18-35 15,35 17-15,-18-35 16,19 0-16,17 0 16,-36 0-16,1-17 15,0-1-15,-18-17 16,0 17-16,-18-35 15,0 18-15,-17 17 0,0-35 16,35 18 0,-18 17-16,18 1 15</inkml:trace>
  <inkml:trace contextRef="#ctx0" brushRef="#br0" timeOffset="367546.8467">5098 11183 0,'0'0'0,"17"0"16,1-18-1,17 18-15,-17-17 16,35-1-16,-36 18 15,1 0-15,17 0 16</inkml:trace>
  <inkml:trace contextRef="#ctx0" brushRef="#br0" timeOffset="367714.463">5168 11218 0,'0'71'16,"18"35"-1,-1-53 1,1 0 0,17-18-1,-17-35-15,17 0 0,-17-18 16</inkml:trace>
  <inkml:trace contextRef="#ctx0" brushRef="#br0" timeOffset="367985.6766">5362 11201 0,'0'0'0,"18"0"0,0 17 16,-1-17-16,18 18 16,-17 0-16,0-1 15,-18 1-15,17 17 16,-17-17-16,-17-1 15,-1 1-15,0 0 0,-17 17 16,18-17 0,34-1-16,1-17 15,17 0 1,0 0-16,18 0 16,-35 0-16,17 0 15</inkml:trace>
  <inkml:trace contextRef="#ctx0" brushRef="#br0" timeOffset="368336.5244">5644 11148 0,'18'0'15,"-18"-18"1,35 18-16,-17 18 16,17-1-1,-17 1-15,0 0 16,-18 17-16,35 18 16,-35-18-16,35 53 15,-35-70-15,0 17 0,18 1 16,-18-19-16,0 1 15,-18-18 1,0 0-16,1 0 16,-1 0-1,1-18-15,-1 1 16</inkml:trace>
  <inkml:trace contextRef="#ctx0" brushRef="#br0" timeOffset="369759.0357">7832 11201 0,'-18'0'16,"0"0"-16,-17 106 15,17-54 1,1 90 0,-1 16-16,18-17 15,18-88-15,-1 18 16,19-36-16,-19 18 0,19-18 16,34 18-16,-52-53 15,52 18-15,-52-36 16</inkml:trace>
  <inkml:trace contextRef="#ctx0" brushRef="#br0" timeOffset="371944.6375">8290 11659 0,'0'18'32,"0"17"-32,0 1 15,18-19-15,-18 54 16,0-54-16,0 1 0,0 35 31,0-35-31,0-36 16,0-17-1,0-1-15,0-17 16,18 18-16,-1-35 16,-17 34-16,35 1 15,-17 17-15,17 1 16,-17 17 0,0 35-16,-1 0 15,1 18 1,-18-17-16,0-1 0,18 18 15,-18-36-15,0 1 0,17 17 16,-17-17 0</inkml:trace>
  <inkml:trace contextRef="#ctx0" brushRef="#br0" timeOffset="372373.1948">8661 11113 0,'17'0'16,"19"0"-1,-19 0-15,19 0 16,-19 0-16,1 0 0,17 0 16,-17 0-16,-18-18 15</inkml:trace>
  <inkml:trace contextRef="#ctx0" brushRef="#br0" timeOffset="372557.9834">8714 11218 0,'0'53'16,"0"18"-1,17-36 1,1-17-16,0 17 15,-1-35-15,1 0 0,17 0 16,-17 0-16,-1-18 16</inkml:trace>
  <inkml:trace contextRef="#ctx0" brushRef="#br0" timeOffset="372834.9735">8943 11183 0,'18'18'16,"-18"-1"-16,17 1 16,1 0-16,-18 17 15,0-17-15,0-1 16,0 1-16,0-1 16,-18-17-1,18 18-15,18-18 16,-1 0-1,1 18-15,0-18 16,-1 0-16,19 17 16,-19-17-1,-17-17-15,18 17 16</inkml:trace>
  <inkml:trace contextRef="#ctx0" brushRef="#br0" timeOffset="373145.9608">9155 11095 0,'17'0'16,"1"0"0,0 0-16,-1 18 15,1-18-15,-1 35 16,-17 0-16,18 0 15,-18-17-15,0 17 16,0 1-16,0-19 16,0 1-1,-18-18 1,1-18 15,-1 18-15,1 18-1</inkml:trace>
  <inkml:trace contextRef="#ctx0" brushRef="#br0" timeOffset="373380.9053">9454 11800 0,'0'53'0,"-35"36"16,0-37 0,-18 1-1,18-35-15,17-18 16</inkml:trace>
  <inkml:trace contextRef="#ctx0" brushRef="#br0" timeOffset="374074.4631">9807 11624 0,'0'18'16,"0"17"-16,0-17 0,0 17 0,0-17 16,0 52-16,0-52 15,0 17 1,0-53-1,0-35 1,0 36-16,0-54 16,0 36-16,18-18 15,0 18-15,-1 17 0,36 0 16,-18 18 0,-17 18-16,0 17 15,-1 1-15,-17-19 0,18 36 16,-18-17-16,0-1 15,0-18 1,18-17 0,-1-17-1</inkml:trace>
  <inkml:trace contextRef="#ctx0" brushRef="#br0" timeOffset="374320.3308">10125 11077 0,'17'-17'0,"1"-1"16,17 18-1,-17-18-15,0 18 16,-1 0-16,1 0 16,-36 0-1</inkml:trace>
  <inkml:trace contextRef="#ctx0" brushRef="#br0" timeOffset="374480.8786">10178 11148 0,'17'35'16,"-17"0"-16,0 36 16,18-53-16,0 17 15,-1-18-15,18-17 16,-17 0-16,0-17 16</inkml:trace>
  <inkml:trace contextRef="#ctx0" brushRef="#br0" timeOffset="374676.855">10407 11218 0,'0'18'0,"0"35"16,0-35-16,18-1 15,-1 1-15,1-18 16,0-18-16</inkml:trace>
  <inkml:trace contextRef="#ctx0" brushRef="#br0" timeOffset="375009.3453">10530 11095 0,'0'-18'0,"18"18"15,17-17 1,-17 17-16,0 0 0,-1 0 16,-17 17-1,18 19 1,-18-1-16,0-18 0,0 19 15,18 34-15,-18-52 16,0 17-16,0-17 0,17-1 16,-17 1-1,0 0-15,-17-18 32,-1-18-17,18 0-15,-18 18 0</inkml:trace>
  <inkml:trace contextRef="#ctx0" brushRef="#br0" timeOffset="375404.6338">10813 10848 0,'17'18'15,"1"-1"1,35 54 0,0-1-1,-18-17-15,36 71 16,-54-54-16,1 71 16,-18-52-16,0-1 0,0-18 15,-35 89-15,17-88 16,0-18-16,-17-1 0,0 1 15,-1 0-15</inkml:trace>
  <inkml:trace contextRef="#ctx0" brushRef="#br0" timeOffset="387572.4661">2963 13212 0,'-17'0'0,"-1"0"16,0 0 0,36 0-1,17 0 1,-17 0-16,17 17 0,18 1 16,-18-18-16,1 0 15,-19 17-15,19-17 0,-1 36 16,-35-19-1,0 1-15,0 35 16,-18-18-16,-17 53 16,0-52-16,-18 17 15,35-18-15,-17 0 16,35-17-16,0-1 16,0 1-16,35 0 15,-17-1-15,35-17 16,-36 0-16,19 0 15,-19 0-15,1 0 16,0 0-16,-36 0 16</inkml:trace>
  <inkml:trace contextRef="#ctx0" brushRef="#br0" timeOffset="387723.0298">2999 13600 0,'0'-18'16,"17"18"0,19 0-16,-1 0 15,0 0-15,36 0 16,-36-18-16,-17 18 0</inkml:trace>
  <inkml:trace contextRef="#ctx0" brushRef="#br0" timeOffset="388001.619">3316 12876 0,'18'-17'32,"-1"17"-32,1-18 15,0 0-15,-1 18 0,19-17 16,-19 17-16,19-18 16,-19 18-16,-17 18 15</inkml:trace>
  <inkml:trace contextRef="#ctx0" brushRef="#br0" timeOffset="388184.0905">3369 12876 0,'18'36'16,"-1"17"0,-17-36-16,18 36 15,-18 0 1,18-35-16,-18-1 0,17-17 15,-17 18-15,18-18 16,0 0 0,-1-18-16</inkml:trace>
  <inkml:trace contextRef="#ctx0" brushRef="#br0" timeOffset="388456.6811">3581 12894 0,'17'18'16,"1"-1"-16,0 1 16,-1 0-16,1-1 15,0 1 1,-18 0-16,0-1 16,0 1-16,0-1 15,-18 1-15,0-18 16,36 0-1,-18 18-15,18-18 16,-1 0 0,1 17-1,-1-17-15,1 0 0,0-17 0</inkml:trace>
  <inkml:trace contextRef="#ctx0" brushRef="#br0" timeOffset="388785.5166">3757 12788 0,'18'18'0,"-1"-18"16,1 0-16,0 0 15,17 17-15,-17-17 16,-18 18-1,17 17-15,-17 18 16,18-35-16,-18 35 16,-18-18-1,18-17-15,0-1 0,0 1 16,-17-18 15,-1-18-15,0 18-16,1 0 15,-1 18 1</inkml:trace>
  <inkml:trace contextRef="#ctx0" brushRef="#br0" timeOffset="389586.7426">4498 13600 0,'0'17'0,"-18"19"15,-17 34 1,17-35 0,1-17-16,-1 0 0,0-1 15,1 1 1</inkml:trace>
  <inkml:trace contextRef="#ctx0" brushRef="#br0" timeOffset="390058.7587">5203 13476 0,'-52'0'16,"-37"18"-1,19 35-15,35-36 16,-1 19-16,1 52 16,53-53-1,-1-17-15,19-18 16,16 0-16,1-36 16,-17 19-1,-19-18-15,36-36 16,-53 18-16,18-35 15,-18 35-15,-18-35 16,-17 35-16,0-53 16,-1 53-16,-17 0 15,36 36-15,17-1 0,-18 36 16,18 17-16,0 18 16,18 0-16,-1 0 15,1 17-15,35 54 16,-18-72-16,36 37 15,-36-54-15,0-17 0,36 17 16,-53-35 0,17 0-16</inkml:trace>
  <inkml:trace contextRef="#ctx0" brushRef="#br0" timeOffset="390747.2426">5486 13229 0,'-18'0'15,"53"0"17,18 0-17,-17 0-15,-1 18 0,53-18 16,-53 17 0,-17 1-16,-18 0 15,0 17-15,-18-17 0,-35 35 16,36-18-16,-19 0 15,1 0-15,18-17 0,17 0 16,0-1-16,17 19 16,1-36-16,-1 0 15,36 0-15,-17 0 0,34-18 16,-35 18-16,-17-18 16,0 1-16,-1-1 15</inkml:trace>
  <inkml:trace contextRef="#ctx0" brushRef="#br0" timeOffset="390891.8843">5556 13511 0,'71'-17'0,"-1"17"16,-34-18-1,-1 0-15,18 1 16,0-1-1</inkml:trace>
  <inkml:trace contextRef="#ctx0" brushRef="#br0" timeOffset="391153.3301">5821 12718 0,'17'-18'0,"72"-17"16,-54 35-1,18-18-15,-35 0 16,-1 18-16,1 0 15</inkml:trace>
  <inkml:trace contextRef="#ctx0" brushRef="#br0" timeOffset="391331.5271">5909 12823 0,'18'71'16,"-18"-18"-1,0 18-15,0-54 16,0 36-16,17-35 16,1-18-16,17-18 15,-17 18 1</inkml:trace>
  <inkml:trace contextRef="#ctx0" brushRef="#br0" timeOffset="391597.5183">6103 12841 0,'18'18'15,"-1"-18"-15,1 17 16,0-17-16,17 18 16,-17 0-16,-18-1 15,-18-17-15,0 18 16,18 0-16,-17-1 15,17 1 1,-18-18-16,18 18 16,18-18-16,-1 0 15,19 0 1,-19 0-16,1-18 16</inkml:trace>
  <inkml:trace contextRef="#ctx0" brushRef="#br0" timeOffset="391955.5341">6315 12753 0,'0'-18'0,"17"18"15,1 0 1,17 0-1,-17 0-15,0 18 16,-1-18-16,1 18 0,-1 17 16,-17-18-1,0 19-15,18 52 16,-18-53-16,0 36 16,18-36-16,-18-17 0,17 35 15,-17-36 1,-17-17-1,-1 0-15,-17-17 16,17-1-16,1 0 16,-54 1-1,53-1-15,1 18 0</inkml:trace>
  <inkml:trace contextRef="#ctx0" brushRef="#br0" timeOffset="392680.5404">8167 12735 0,'0'-17'0,"-18"17"16,1 0-1,-1 35-15,0 53 16,1-35 0,17 18-16,0 87 15,0-52-15,0-18 0,17 1 16,36 52-16,-35-88 15,17 0-15,18-18 0,-18-18 16,36 19 0</inkml:trace>
  <inkml:trace contextRef="#ctx0" brushRef="#br0" timeOffset="398478.7206">8661 13335 0,'17'106'15,"1"-53"-15,-18 17 16,18-34-16,-18-1 0,17-17 15,1-54 1,0-34 0,-18 17-16,17-53 15,-17 71-15,18-18 16,-18 17-16,17-16 16,1 34-16,-18 0 0,18 18 15,-1 18-15,1 52 16,0-34-16,-18 52 15,17-35-15,1 0 16,-18-18 0,0-17-16,18-18 31,-18-36-15,0 1-16</inkml:trace>
  <inkml:trace contextRef="#ctx0" brushRef="#br0" timeOffset="398722.5293">8996 12806 0,'17'0'16,"19"0"0,-19 0-16,19-18 15,-19 18-15,19 0 16,-19 0-16,-17-17 16</inkml:trace>
  <inkml:trace contextRef="#ctx0" brushRef="#br0" timeOffset="398906.3666">9049 12876 0,'0'36'15,"17"17"1,-17-18-16,36 18 16,-36-18-16,17-17 0,-17-1 15,18-17-15,0 18 16,-1-18-16,1-18 15,-18 1-15</inkml:trace>
  <inkml:trace contextRef="#ctx0" brushRef="#br0" timeOffset="399173.6942">9260 12894 0,'18'18'15,"0"-18"1,-1 0-16,36 17 16,-35-17-16,0 0 15,-18 18-15,0 0 16,-18-1-16,0 1 16,1 17-16,-1 0 15,18-17 1,18-18-1,-1 0-15,1 0 16,0-18-16,-1 18 0</inkml:trace>
  <inkml:trace contextRef="#ctx0" brushRef="#br0" timeOffset="399535.3838">9490 12771 0,'17'0'15,"1"0"-15,0 0 16,-18 17-16,17 1 16,1-1-16,-18 1 15,18 35 1,-1-18-16,1-35 15,-18 18-15,17 0 0,-17-1 16,0 1 0,-17-18 15,-1 18-15,1-18-16,-1 0 15,0 17-15,1-17 16,17 18-16,0-1 15,0 1-15</inkml:trace>
  <inkml:trace contextRef="#ctx0" brushRef="#br0" timeOffset="399813.7648">9931 13388 0,'0'35'16,"-18"0"-1,0-17-15,-17 17 0,0 1 16,17-19-16,-52 19 16,52-19-16</inkml:trace>
  <inkml:trace contextRef="#ctx0" brushRef="#br0" timeOffset="400246.6394">10266 13035 0,'0'18'31,"17"17"-31,-17 18 16,18-18-1,-18 1-15,18 34 0,-18-35 16,0-17-16,17 17 16,1-17-16</inkml:trace>
  <inkml:trace contextRef="#ctx0" brushRef="#br0" timeOffset="400990.415">10566 12665 0,'0'-18'16,"17"36"-1,19 17 1,-1 0-16,0 1 15,0 16-15,1 1 0,52 53 16,-53-53 0,-17 0-16,35 35 0,-53-35 15,0 18-15,-18 35 16,-17-54-16,0 19 16,-1-18-16,-17-18 0,18 18 15</inkml:trace>
  <inkml:trace contextRef="#ctx0" brushRef="#br0" timeOffset="402960.5654">11906 13176 0,'-17'0'16,"34"0"15,1 0-15,0 0-1,-1 0-15,36-17 16,18 17 0,-36-18-1,0 18-15,-17 0 0</inkml:trace>
  <inkml:trace contextRef="#ctx0" brushRef="#br0" timeOffset="403427.2329">12612 12788 0,'-18'18'15,"1"-1"1,-1 1-16,18 0 0,-18 17 0,1 71 16,17-53-1,0 0-15,35 53 16,0-36-1,0-35-15,18 1 16,-35-19-16,0-17 0,-1 0 16</inkml:trace>
  <inkml:trace contextRef="#ctx0" brushRef="#br0" timeOffset="403650.3599">12859 12982 0,'0'53'16,"0"-18"-16,17 1 16,-17 34-16,0-34 15,18 16-15,-18-16 16,18-1-16,-1-35 15</inkml:trace>
  <inkml:trace contextRef="#ctx0" brushRef="#br0" timeOffset="403822.4477">13212 13264 0,'-18'36'15,"0"17"1,-17-36-16,35 1 0,0 0 16,0-1-16</inkml:trace>
  <inkml:trace contextRef="#ctx0" brushRef="#br0" timeOffset="404038.715">13423 13088 0,'0'0'0,"0"35"0,18-17 16,-18 35-16,17-18 16,-17 18-16,0-18 15,18-17-15,-18 17 16,0-17-16,18 0 15,-1-18-15</inkml:trace>
  <inkml:trace contextRef="#ctx0" brushRef="#br0" timeOffset="404241.9114">13564 12806 0,'53'53'16,"18"53"0,-36-53-16,18 70 15,-35-70-15,-1 17 0,-17-17 16,-17 0-16,-1 18 0,-53 52 16,19-70-16</inkml:trace>
  <inkml:trace contextRef="#ctx0" brushRef="#br0" timeOffset="412715.3306">3122 14799 0,'-18'-18'16,"1"18"-1,17-17 17,17 17-32,1 0 15,0 17-15,35-17 16,-18 18 0,18 0-16,-18-1 15,18 19-15,-18-19 16,-17 36-1,0-18-15,-18 36 16,-18 0 0,0-54-16,1 36 0,-1-18 15,0 1-15,1-19 16,17 1-16,0 0 0,0-1 16,17 18-1,1-17-15,0-18 0,-1 18 16,1-18-16,0 0 15,-1 0-15,1 0 0,0 0 0,-1 0 16,-17-18 0,-17 18-1,-1 18 1</inkml:trace>
  <inkml:trace contextRef="#ctx0" brushRef="#br0" timeOffset="412886.7581">3210 15187 0,'0'-18'15,"18"18"1,35 0 0,0 0-16,-18 0 0,18 0 15,-18 0-15,53-17 16,-52 17-16</inkml:trace>
  <inkml:trace contextRef="#ctx0" brushRef="#br0" timeOffset="413236.0824">3598 14570 0,'18'0'16,"35"-18"0,-35 0-16,17 18 15,18-17 1,-18-1-16,-17 18 16</inkml:trace>
  <inkml:trace contextRef="#ctx0" brushRef="#br0" timeOffset="413436.8406">3651 14570 0,'0'53'0,"18"-18"16,-18 18-16,18-36 16,-18 19-16,17-19 15,-17 1-15,18 17 16,-1-35-16,1 18 0,0 0 15,35-18 1,-36 0-16,1-18 0,0 18 16,-1-18-16</inkml:trace>
  <inkml:trace contextRef="#ctx0" brushRef="#br0" timeOffset="413604.6396">3933 14640 0,'0'0'0,"0"18"16,-17-18-16,17 35 16,0 0-16,17-17 15,1 0-15,-18-1 0,18 1 16,-1-18-16,1 0 16</inkml:trace>
  <inkml:trace contextRef="#ctx0" brushRef="#br0" timeOffset="413960.2683">4075 14499 0,'0'0'0,"0"-17"16,17 17-1,1-18 1,0 18-16,34 0 15,-34 0-15,0 0 0,-1 0 16,1 0-16,0 18 16,-1-1-16,-17 1 15,18-1-15,-18 19 0,0-19 16,18 19 0,-18-19-16,0 19 0,0-19 15,0 1-15,17 17 16,-17-17-16,-17-18 31,-19 0-15,19 0-16,-1 0 0,0 0 15,18 17-15</inkml:trace>
  <inkml:trace contextRef="#ctx0" brushRef="#br0" timeOffset="414150.7888">4692 15081 0,'-18'53'16,"1"-18"-16,-19 18 15,19-35-15,-1 17 0,0-17 16,-17 17-16</inkml:trace>
  <inkml:trace contextRef="#ctx0" brushRef="#br0" timeOffset="414871.7203">5398 14834 0,'-18'0'15,"-17"18"1,-1 17 0,19 36-16,17-18 15,0-18-15,17 18 16,19-18-1,-19-35 1,54-53 0,-54 36-16,1-36 0,0 17 15,-18-52-15,0 53 16,0-18-16,-18-53 16,0 53-16,1 0 0,-1-17 15,1 35 1,17 17-16,-18 18 15,18 18-15,0 17 0,0 18 16,35 70-16,-17-52 16,35 88-16,-36-71 15,19-18-15,-19-17 16,19-18-16,-1 1 0,18-19 16,-18-17-16,0 0 15,-17-17-15</inkml:trace>
  <inkml:trace contextRef="#ctx0" brushRef="#br0" timeOffset="415211.7215">5750 14623 0,'18'17'15,"0"1"1,-1 0-1,18-1-15,18 1 16,-35-1-16,17 1 0,1 17 16,-19 1-1,-34-1 1,17 0-16,-18 1 0,0-19 16,1 18-16,-1 36 15,18-53-15,0 17 0,0-17 16,18-1-16,17 1 15,0-1-15,-17-17 0,17-17 16,0 17-16,1-18 16,-19 18-16,-17-17 15,18-1-15,-18 0 16</inkml:trace>
  <inkml:trace contextRef="#ctx0" brushRef="#br0" timeOffset="415372.7753">5874 14923 0,'17'0'16,"36"0"-1,-35-18 1,17 18-16,36-18 16,-54 18-16,19-17 0,-19 17 15,1-18-15</inkml:trace>
  <inkml:trace contextRef="#ctx0" brushRef="#br0" timeOffset="415618.2585">6156 14358 0,'18'-18'16,"-1"18"-16,19 0 0,-1 0 16,0-17-16,18 17 15,-18 0-15,1-18 16,-19 18-16,-17-17 16,-17 17-16,-1 0 15</inkml:trace>
  <inkml:trace contextRef="#ctx0" brushRef="#br0" timeOffset="415755.9596">6244 14393 0,'18'53'15,"17"18"-15,-17-18 16,-1-36-16,1-17 16,17 36-1,-17-36-15,17 0 16</inkml:trace>
  <inkml:trace contextRef="#ctx0" brushRef="#br0" timeOffset="415923.2839">6473 14429 0,'0'53'16,"0"-36"-16,18 36 15,0-18-15,-1-17 0,19 0 16</inkml:trace>
  <inkml:trace contextRef="#ctx0" brushRef="#br0" timeOffset="416246.279">6632 14252 0,'18'-17'16,"0"17"0,17 17-1,-18-17-15,19 36 16,-19-36-16,1 17 0,0-17 16,-18 18-16,17 17 15,-17 0-15,0-17 0,0 17 16,0 1-16,18 16 15,-18-16-15,0-19 16,0 1-16,18 0 0,-18-1 16,-18-17-1,0 18-15,1-18 16,-1 0-16,-35-18 16,35 18-16,1 0 15,-1 0-15</inkml:trace>
  <inkml:trace contextRef="#ctx0" brushRef="#br0" timeOffset="418148.5223">8361 14429 0,'-18'0'15,"1"0"1,-1 17-16,0 19 16,1-1-16,-1 71 15,0-36-15,18 71 16,0-70-16,0-1 0,18 1 16,17-18-16,18 53 15,-18-71-15,1 0 16,-1-17-16,0 0 0,1-1 15</inkml:trace>
  <inkml:trace contextRef="#ctx0" brushRef="#br0" timeOffset="418542.6663">8696 14940 0,'35'106'15,"-35"-35"1,18-1 0,-18-52-16,0-1 15,0 1-15,0-53 31,0-1-31,-18 1 0,18-35 16,0 34 0,0 1-16,18-18 0,0 36 15,-1-1-15,18 0 16,1 54 0,-19-19-16,1 18 0,0 18 15,-1 36 1,1-54-16,-18 0 0,18 0 15,-1-17-15,-17 0 16</inkml:trace>
  <inkml:trace contextRef="#ctx0" brushRef="#br0" timeOffset="419183.5313">9066 14358 0,'18'0'16,"0"-18"-1,-1 18-15,36 0 16,-35-17-1,17 17-15,-17-18 0,-1 18 0,1 0 16</inkml:trace>
  <inkml:trace contextRef="#ctx0" brushRef="#br0" timeOffset="419371.028">9119 14376 0,'0'35'16,"0"-17"-16,18 35 16,0-18-16,-1 0 15,1-17-15,0-1 0,-1-17 16,1 18-16,-1 0 16,1-18-16,0 0 15</inkml:trace>
  <inkml:trace contextRef="#ctx0" brushRef="#br0" timeOffset="419632.6027">9419 14376 0,'0'0'0,"18"17"15,-18 1-15,0 0 16,17-1-16,-17 1 16,0 0-16,0-1 0,18 1 0,-18-1 15</inkml:trace>
  <inkml:trace contextRef="#ctx0" brushRef="#br0" timeOffset="419911.0996">9596 14305 0,'17'18'31,"-17"-1"-31,18 19 16,-18-19-1,0 1-15,17 17 16,-17-17-16,0 0 15,0-1 1</inkml:trace>
  <inkml:trace contextRef="#ctx0" brushRef="#br0" timeOffset="420673.403">9507 14305 0,'-17'0'15,"17"-17"1,17 17-1,1-18-15,0 18 16,-1 0-16,1 0 16,0 0-1,-1 0-15,1 0 47,-18 35-31,0-17-16,17 17 15,1 18-15,-18-18 16,18 1-16,-18-1 0,17-18 16,-17 1-16,0 0 0,18-1 15,-18 1-15,-18-18 32,1 0-32,-1 0 15,-17-18-15,17 18 16,-17 0-1,17 0-15,36 18 16,-18 0-16</inkml:trace>
  <inkml:trace contextRef="#ctx0" brushRef="#br0" timeOffset="420895.7133">9878 14940 0,'17'53'16,"-17"-35"-16,0 17 0,-17 0 15,-1 1 1,1-19-16,-19 1 15</inkml:trace>
  <inkml:trace contextRef="#ctx0" brushRef="#br0" timeOffset="421690.9546">10319 14640 0,'17'0'16,"1"18"-1,-18 0-15,0 17 16,0 0-16,18 18 15,-18-18-15,0 1 0,0-19 0,17 19 16,-17-19 0,18-17-16</inkml:trace>
  <inkml:trace contextRef="#ctx0" brushRef="#br0" timeOffset="422101.5836">10548 14288 0,'18'17'31,"35"18"-31,-18 1 15,0-1-15,36 53 16,-54-35-16,36 71 16,-35-54-16,0 1 15,-36 70-15,0-71 16,-35 19-16,-35 52 16</inkml:trace>
  <inkml:trace contextRef="#ctx0" brushRef="#br0" timeOffset="425043.0576">18115 13917 0,'0'-53'16,"0"36"-16,-17-1 0,17-17 15,-18 17 1,0 18-16,1 35 16,17 18-16,-18 53 15,18-35-15,0-1 16,0 54-16,18-1 16,-1-70-16,-17-18 15,18 1-15,-18 16 16,-18-52-1,-17 0-15,17-17 16</inkml:trace>
  <inkml:trace contextRef="#ctx0" brushRef="#br0" timeOffset="425183.937">17956 14446 0,'-70'-106'15,"70"89"1,17-1-16,36 159 0,-106-299 0,89 158 16,-19-18-16,72 0 15,-54 18-15,18 0 0,35 0 16,-53 0-16,1 0 15,-19 0-15,1 0 16,-1 0-16,1 18 16</inkml:trace>
  <inkml:trace contextRef="#ctx0" brushRef="#br0" timeOffset="425426.6315">18344 14288 0,'-17'0'16,"34"0"0,-52 0-16,35 17 15,0 18 1,18 1-16,-1-1 0,19 18 15,-19-35 1,36 17-16,-17-18 16,-1-17-1,-18 0-15,1 0 0,0-35 16,-18 18-16,0-1 0,-36-17 16,19-1-1,-18 19-15,-18-1 16,35 0-16,0 18 0,-17-17 15,17 17 1,36 17-16,0-17 16</inkml:trace>
  <inkml:trace contextRef="#ctx0" brushRef="#br0" timeOffset="425682.7928">18697 14323 0,'0'17'15,"0"1"-15,0 0 0,-17 17 16,17-17-16,17 35 16,19-36-1,-19 1-15,36-1 0,-18-17 16,54-35 0,-72 18-16,18-36 15,-17 35-15,-36-17 0,-17-18 16,0 35-16,17 1 15,-35 17-15,18 0 16,0 0-16,-36 35 16,54-18-16</inkml:trace>
  <inkml:trace contextRef="#ctx0" brushRef="#br0" timeOffset="426850.8666">17268 15381 0,'0'-18'16,"-17"18"-16,-1 0 15,1 18 1,17 0-16,-18 52 16,18 19-1,0-54-15,0 0 16,0 0-16,0 1 0,35 17 15,0-53-15,18 0 16,-35-18-16,35-53 16,-35 18-16,-1-52 15,1 69-15,-18-87 16,-18 70-16,18-18 16,-35-34-1,35 52-15,-18 17 0,18 1 16,-17 35-1,34 53-15,-17-18 16,18 18-16,-18 18 0,35 52 16,1-52-16,16 35 15,-16-71 1,52 35-16,-53-52 16</inkml:trace>
  <inkml:trace contextRef="#ctx0" brushRef="#br0" timeOffset="427111.2952">18009 15152 0,'-17'-71'16,"-19"18"0,19 36-16,17-1 15,-36 18-15,19 53 16,17 0-1,0 53-15,0-53 16,17 70 0,19-70-16,-19 0 0,36 18 15,-35-36-15,0 35 16,-18-34 0</inkml:trace>
  <inkml:trace contextRef="#ctx0" brushRef="#br0" timeOffset="427246.5932">17798 15505 0,'35'-36'16,"18"19"-1,-18-1-15,53 0 16,-35 18-16,35 0 16,-52 0-16,-1 0 15,-17 0-15</inkml:trace>
  <inkml:trace contextRef="#ctx0" brushRef="#br0" timeOffset="427524.7141">18292 15434 0,'17'18'15,"-34"-36"1,17 36-16,-18-18 16,0 17-1,1 19-15,17-19 16,0 1-16,0 35 16,17-53-16,1 17 0,35 1 15,0-18 1,-18 0-16,-17-18 0,17 1 15,-17-1 1,-18 1-16,0-1 16,0-17-16,-18 17 0,0-17 15,1 35-15,-1-18 16,-17 0 0,17 18-16,36 0 15,17 0 1,-17 0-16,-1 18 0,19-18 15</inkml:trace>
  <inkml:trace contextRef="#ctx0" brushRef="#br0" timeOffset="427768.6366">18768 15434 0,'0'18'0,"0"17"15,0-17-15,0 35 16,0-36-16,35 18 15,-17-17-15,52-18 16,-34 0-16,52-18 16,-71-17-16,36-18 15,-53 36-15,-17-36 16,-1 17 0,-53-17-16,36 36 0,0 17 15,-18 0-15,18 0 16,-18 35-16</inkml:trace>
  <inkml:trace contextRef="#ctx0" brushRef="#br0" timeOffset="428358.3956">17339 15346 0,'0'-18'15,"0"1"1,-18 17 15,-17 52-31,0-34 16,-36 35-16,18-18 16,18 1-16</inkml:trace>
  <inkml:trace contextRef="#ctx0" brushRef="#br0" timeOffset="430127.0702">21237 13935 0,'0'0'0,"-17"17"0,-1 72 15,-17 52 1,35 106-16,0-194 16,0 17-16,53 1 15,-18-54 1,0-17-16,0-17 0,18-36 15,-17-18 1,-19 36-16,-17 0 0,18-18 16,-18 35-1,18 71 1,-1-18-16,18 53 16,-17-52-16,0-1 15,17 0-15,0 1 0,18-19 16,35-17-1,-35 0-15,18-53 16,-53 18-16,-1-18 0,-17-53 16,0 53-16,-17 0 15,-36-70-15,35 88 16,0-18-16,-17 17 16,17 19-16,-17-1 15,17 18-15,1 18 0</inkml:trace>
  <inkml:trace contextRef="#ctx0" brushRef="#br0" timeOffset="430770.9382">21290 15293 0,'-35'-18'15,"0"18"-15,-1 36 16,19-1-1,-1 0-15,-17 53 16,35 36 0,0-89-16,35 18 15,0-53-15,18 18 16,-17-36-16,-19 0 0,54-52 16,-54-36-1,1 71-15,-18-18 16,0 0-16,-18 0 0,1-35 15,-1 35-15,0 0 16,1 18-16,17 17 16,-18 18-1,18 18-15,0-1 0,0 71 16,18-35 0,-18 0-16,17 71 0,19-71 15,17 35 1,-36-53-16,54 0 15</inkml:trace>
  <inkml:trace contextRef="#ctx0" brushRef="#br0" timeOffset="431189.4413">21590 15169 0,'-18'-17'15,"18"52"-15,18 18 16,-18 0-16,18 0 16,-18 0-16,0-18 0,17 18 15,1-18-15,0-17 16,-1 0-16,1-1 0,-1-17 16,1 0-16,0-17 15,-1-36 1,-17 35-16,0-17 0,18-1 15,-18 19-15,18 34 32,-1 54-32,1-36 15,0 1-15,35 16 16,-18-34-16,53 0 16,-53-18-16,18-36 15,-35 19-15,-1-54 16,-17 18-16,-17-35 15,-1 53-15,1-18 16,-19-35 0,-17-18-16</inkml:trace>
  <inkml:trace contextRef="#ctx0" brushRef="#br0" timeOffset="431612.328">22084 13811 0,'0'-17'16,"18"17"0,-1 0-16,18 0 15,1 0-15,-19 0 0,19 0 16,-19 0 0,-17-18-16</inkml:trace>
  <inkml:trace contextRef="#ctx0" brushRef="#br0" timeOffset="431787.0248">22137 13847 0,'0'70'15,"0"-35"-15,0 36 16,0-1 0,17-52-16,1 17 0,0-17 15,-1 0 1,1-18-16,0 0 0,17-36 15</inkml:trace>
  <inkml:trace contextRef="#ctx0" brushRef="#br0" timeOffset="431989.7717">22366 13935 0,'18'17'0,"-18"1"15,0 35-15,0-35 16,0 34-16,17-52 16,-17 18-1</inkml:trace>
  <inkml:trace contextRef="#ctx0" brushRef="#br0" timeOffset="432295.1822">22507 13776 0,'18'0'0,"17"0"15,-17 18 1,-1-18-16,1 17 15,-18 1 1,0 0-16,0-1 0,0 18 16,0 1-16,0-19 15,0 36-15,0-35 16,0 17-16,0-17 16,-18-18 15,18-18-31,-17 1 15,-1-1-15,-17 18 16</inkml:trace>
  <inkml:trace contextRef="#ctx0" brushRef="#br0" timeOffset="433012.7821">22278 14870 0,'18'0'31,"17"0"-31,-18 0 16,36-18 0,-35 18-16,0 0 15</inkml:trace>
  <inkml:trace contextRef="#ctx0" brushRef="#br0" timeOffset="433218.703">22313 14870 0,'0'35'15,"-17"-17"-15,17 52 16,0-52-16,17 35 15,-17-18 1,18-17-16,17-1 16,-17 1-16,-1-18 15,1 0-15,17 0 16,-35-18-16,18 18 0</inkml:trace>
  <inkml:trace contextRef="#ctx0" brushRef="#br0" timeOffset="433670.2804">22490 14923 0,'0'0'0,"17"0"31,1 17-16,0-17 1,-1 18-16,18-1 16,-35 1-16,18-18 0,-18 35 15,0-17-15,-18 0 16,18-1 0,-17 1-16,17 0 15,17-18 1,19 0-1,-19 0 1,1-18-16</inkml:trace>
  <inkml:trace contextRef="#ctx0" brushRef="#br0" timeOffset="434015.0815">22666 14852 0,'18'0'16,"-1"0"-1,1 18-15,17-18 0,-17 0 16,-1 0-16,19 17 16,-19 1-16,-17 0 15,0 17-15,0 18 16,0-36-1,0 54-15,18-36 16,-18 18-16,18-35 16,-1 17-1,-17-17-15,0-1 0,-17-17 32,-1 18-32,-17-18 15,17 0-15,-35 0 16,18 0-16</inkml:trace>
  <inkml:trace contextRef="#ctx0" brushRef="#br0" timeOffset="445859.93">3034 7638 0,'-18'0'15,"-17"-18"1,17 18-16,18-18 16,18 36 15,0-18-31,52 18 15,18-18 1,-52-18-16,69 0 16,-69 18-16,-1 0 0,0 0 15,-17 0-15,0 0 16,-18 18 0</inkml:trace>
  <inkml:trace contextRef="#ctx0" brushRef="#br0" timeOffset="446143.4999">3263 7444 0,'18'0'15,"-1"17"-15,1-17 16,0 18-16,-1 0 0,36-1 15,0 18 1,-17-35-16,-19 36 0,36-1 16,-53 0-16,18 18 15,-36 0 1,0-35-16,1 17 0,-1-17 16,-35 17-1,18-17-15,17-1 0,1 1 16,-36 17-16</inkml:trace>
  <inkml:trace contextRef="#ctx0" brushRef="#br0" timeOffset="450280.9586">3069 16669 0,'-35'-18'0,"17"18"16,-17 0-16,17 0 16,-17 0-16,17 18 15,-17 35-15,35-36 16,-17 72 0,17-54-16,17 35 15,1-34-15,-1-1 16,19-35-16,-1 0 15,-17-18-15,35-52 16,-36 34-16,-17-52 16,0 35-16,0-35 15,0 35-15,-17-53 16,-1 53-16,0-52 16,1 52-16,-19-35 15,36 52 1,-17 1-16,-1 35 15,18 35 1,0 18-16,0 0 0,18 71 16,-18-54-1,35-17-15,18 70 16,-18-70-16,0-17 0,18 34 16,-17-34-16,-1-19 15,-17 1-15,-1-1 0,1 1 16,-1-18-16,1 0 15</inkml:trace>
  <inkml:trace contextRef="#ctx0" brushRef="#br0" timeOffset="452494.3926">3457 16510 0,'-17'0'15,"34"0"16,1 0-31,0 0 16,-1 0-16,18 0 16,-17 0-16,0 0 0,17 35 15,-35-17-15,18 0 0,-18-1 16,0 1-16,0 35 16,0-36-16,-18 19 15,0 17-15,1-18 16,-1 0-16,18 0 0,0 18 15,0-35-15,35 17 16,-17-35 0,0 18-16,35 0 15,-18-18-15,0 0 16,-17 0-16,-1 0 16,-17-18-16</inkml:trace>
  <inkml:trace contextRef="#ctx0" brushRef="#br0" timeOffset="452676.9623">3510 16810 0,'18'0'31,"-1"0"-31,1 0 0,35 0 15,-35 0 1,17 0-16,0 0 16</inkml:trace>
  <inkml:trace contextRef="#ctx0" brushRef="#br0" timeOffset="453233.1456">3757 16210 0,'35'18'31,"1"-18"-15,17-18-16,-18 18 15,-18 0-15,36-17 16,-35 17-16</inkml:trace>
  <inkml:trace contextRef="#ctx0" brushRef="#br0" timeOffset="453428.5448">3845 16281 0,'-17'70'0,"17"-34"15,0 34-15,0-52 16,35 17-16,-17-35 15,34 18 1,-34-18-16,0 0 0,17-18 16</inkml:trace>
  <inkml:trace contextRef="#ctx0" brushRef="#br0" timeOffset="453606.8527">4110 16298 0,'0'36'16,"0"-1"-16,0-17 0,18 17 15,-1-18-15,1-17 16,-1 0 0,1-17-16</inkml:trace>
  <inkml:trace contextRef="#ctx0" brushRef="#br0" timeOffset="453894.8983">4251 16157 0,'18'0'16,"-1"0"0,1 0-1,0 18-15,17 0 16,-18-1-16,-17 1 0,36 52 15,-36-34-15,35 52 16,-35-53-16,18 18 16,-18-35-16,17-1 15,-17 1-15,-17-18 16,-1 0 0,0-18-16,1 1 15,-1-1 1,0 0-16,18 1 15</inkml:trace>
  <inkml:trace contextRef="#ctx0" brushRef="#br0" timeOffset="454652.4013">4939 16598 0,'70'0'15,"-17"0"1,-17 0-16,17-17 15</inkml:trace>
  <inkml:trace contextRef="#ctx0" brushRef="#br0" timeOffset="454778.9799">4992 16757 0,'53'18'16,"-18"-18"-16,18-18 15,-18 0-15</inkml:trace>
  <inkml:trace contextRef="#ctx0" brushRef="#br0" timeOffset="455507.7205">5997 16334 0,'-17'105'16,"17"37"-1,-18-72-15,18-17 0,18 71 16,-1-89-16,19 18 15,-19-53-15,36 0 16,-35-18-16,17-35 16,-17 36-1,-1-72 1,-17 72-16,18 34 16,-18 1-1,18 0-15,-1 17 0,1 0 16,17-17-16,0-1 15,18 1-15,0-18 16,-35 0-16,17 0 0,-17-35 16,-1 0-16,-17-1 15,0 1-15,-17 0 0,-1 17 16,-17-53 0,0 36-16,35 0 0,-18-18 15,18 35-15</inkml:trace>
  <inkml:trace contextRef="#ctx0" brushRef="#br0" timeOffset="455725.3144">6562 16051 0,'35'0'16,"0"0"0,-17-17-16,52-1 15,-34 18 1,-19 0-16</inkml:trace>
  <inkml:trace contextRef="#ctx0" brushRef="#br0" timeOffset="455863.3129">6632 16087 0,'0'53'16,"18"17"0,0-35-1,-1-17-15,1 0 16,-1-1-16,19-17 0,17 0 16,-36-17-16</inkml:trace>
  <inkml:trace contextRef="#ctx0" brushRef="#br0" timeOffset="456131.6519">6879 16051 0,'35'0'15,"-17"0"-15,0 18 0,-1 0 16,1-1-16,-18 1 0,0 0 15,0-1-15,-18 19 16,18-19-16,-17 1 16,17-1-16,17 1 31,19-18-15,-19 0-16,36-18 15,-35 18-15,-1-17 16</inkml:trace>
  <inkml:trace contextRef="#ctx0" brushRef="#br0" timeOffset="456459.5648">7161 15963 0,'18'0'15,"0"0"1,17 0 0,0 18-16,-17-1 15,-18 1 1,18 17-16,-18-17 16,0 17-16,17 1 0,1-1 15,-1 35 1,1-52-16,-18 17 0,18-17 0,-18 0 15,-18-36 17,-17 0-17,17-17-15,1 17 0,-1 1 16</inkml:trace>
  <inkml:trace contextRef="#ctx0" brushRef="#br0" timeOffset="456925.8935">7461 15787 0,'-17'0'0,"34"0"31,1-18-31,0 18 16,-1 0-16,36 0 15,-18 0-15,1 0 16,-1-17-16,0 17 0,-17 0 15,17-18-15,-17 18 16</inkml:trace>
  <inkml:trace contextRef="#ctx0" brushRef="#br0" timeOffset="457098.8639">7620 15857 0,'18'106'0,"-18"-18"16,17-52-16,-17-1 15,36 18-15,-36-35 16,17-1-16</inkml:trace>
  <inkml:trace contextRef="#ctx0" brushRef="#br0" timeOffset="457888.3631">8149 16704 0</inkml:trace>
  <inkml:trace contextRef="#ctx0" brushRef="#br0" timeOffset="458428.54">8149 16704 0,'0'0'0,"53"0"0,-71 0 16,18-18-1,-17 18 1,-1 0 0,1 0-1,-1 18 1,0 0-16,-17 35 0,35-36 15,-18 19-15,18-1 0,0-18 16,0 36 0,18-35-16,0-18 0,-1 18 15,36-18-15,-18-18 16,-17 18-16,17-18 0,-17-17 16,0 17-16,17-52 15,-17 17-15,-18-35 16,0 35-16,0 18 15,-18-89-15,0 71 16,1-53-16,-1 71 16,-17-35-16,17 52 15,0 18-15,18 18 16,-17 52 0,17-17-16,35 88 15,-17-70-15,35 52 16,-18-70-16,53 18 15,-53-36-15,54-17 16,-36-18-16,-18-18 16</inkml:trace>
  <inkml:trace contextRef="#ctx0" brushRef="#br0" timeOffset="458777.4582">8625 16404 0,'36'0'0,"-19"0"16,1 0-16,17 18 0,-17-18 15,17 17-15,-17-17 0,17 18 16,-35 0-16,35 35 15,-35-18-15,-17 35 16,17-34-16,-36 34 16,36-34-16,0-19 15,0 36 1,0-35-16,36-1 0,-19-17 16,1 0-16,35 18 15,-18-36-15,0 18 16,-17-17-16,0 17 15</inkml:trace>
  <inkml:trace contextRef="#ctx0" brushRef="#br0" timeOffset="458955.5604">8714 16651 0,'17'0'15,"19"-18"1,-1 18-16,18-17 16,-36 17-16,36-35 15,-35 35-15</inkml:trace>
  <inkml:trace contextRef="#ctx0" brushRef="#br0" timeOffset="459234.7899">8961 15998 0,'0'-17'16,"17"17"-16,36 0 16,-18-18-16,36 1 15,-36 17-15,1-18 16,-19 18 0,-34 0-16</inkml:trace>
  <inkml:trace contextRef="#ctx0" brushRef="#br0" timeOffset="459378.3981">9066 16051 0,'18'71'15,"17"0"1,-17-36-16,17 0 16,18-17-1,-35-18-15</inkml:trace>
  <inkml:trace contextRef="#ctx0" brushRef="#br0" timeOffset="459623.4104">9260 16034 0,'0'0'0,"18"0"0,0 17 15,-1 19 1,19-1-16,-19 0 15,-17-17 1,-17 17-16,17-17 16,-18-18-1,36 0 1,-1 0-16,1 0 16,17-18-1,-17 1-15</inkml:trace>
  <inkml:trace contextRef="#ctx0" brushRef="#br0" timeOffset="460045.8578">9454 15910 0,'18'0'16,"-18"-17"-16,18 17 15,-1-18 1,1 18-16,35 0 16,-35 0-16,-1 18 15,1 17 1,-1-17-16,-17-1 0,0 1 0,0 17 15,18 36 1,-18-36-16,0 0 0,18-17 16,-18 17-16,17 0 15,1-35-15,-18 18 0,-18-18 32,1-18-17,-1 18-15,-17 0 16,17 0-16,-17 0 15,17 0 1,18 18-16</inkml:trace>
  <inkml:trace contextRef="#ctx0" brushRef="#br0" timeOffset="460975.2837">10178 16457 0,'17'0'16,"1"0"-16,17 0 15,36-18-15,-18 1 16,0-1-16,0 18 0,-1-17 16,1-1-16,0 18 0,35-18 15,-52 18-15,-19 0 16,19-17 0</inkml:trace>
  <inkml:trace contextRef="#ctx0" brushRef="#br0" timeOffset="461163.5995">10654 16228 0,'-53'70'16,"35"-34"-16,-52 52 15,52-35-15,-17-18 0,17 0 0,1-17 16,17-53 15</inkml:trace>
  <inkml:trace contextRef="#ctx0" brushRef="#br0" timeOffset="461324.9206">10442 16157 0,'53'88'15,"-18"-52"-15,18 52 16,-35-53-16,17 0 0,36 36 16,-54-53-1,1 17-15</inkml:trace>
  <inkml:trace contextRef="#ctx0" brushRef="#br0" timeOffset="462165.159">7320 10142 0,'-17'71'0,"17"-1"15,17 1 1,1-36-16,52 18 16,-34-53-16,52 18 15,-35-18-15,0 0 16,-18-18-16,0 18 15,0 0-15,-17-17 0,0 17 0</inkml:trace>
  <inkml:trace contextRef="#ctx0" brushRef="#br0" timeOffset="462432.417">7126 10213 0,'0'-35'16,"18"-18"-16,-1-18 15,1 36-15,-18 17 16,18-17-16,-1 17 16,1 18-16,-18-17 15,18 17-15,17 17 16,0-17-16,-17 18 0,17 0 15,-17-1-15,17 1 0,18 17 16,-35-17-16,-1-1 16</inkml:trace>
  <inkml:trace contextRef="#ctx0" brushRef="#br0" timeOffset="462887.2221">8184 10442 0,'18'0'31,"17"-17"-15,-17-19-16,-18 19 15,0-1-15,-18 0 16,-17 1-16,17-1 16,-52 18-16,52 18 15,-35 17-15,36-17 16,17 35-1,0-36-15,70 36 16,-34-53-16,69 18 16,-52-18-16,35-18 15,-52 18-15,17-35 16,-36 35-16,-17-35 16,0 17-1,-35-17-15,35 17 16,-18-17-16</inkml:trace>
  <inkml:trace contextRef="#ctx0" brushRef="#br0" timeOffset="463077.4025">8343 9860 0,'0'53'16,"0"-18"-1,0 1-15,18-1 0,-18 0 0,17 0 16,-17 1-16,36 34 15,-19-17-15,1-18 16,17 18-16,-17-35 16,0 0-16,-1-1 15,1 1-15,0-18 0</inkml:trace>
  <inkml:trace contextRef="#ctx0" brushRef="#br0" timeOffset="463884.2589">8590 10372 0,'18'17'16,"17"-17"-1,0-35 1,-17 17-16,-18 1 16,0-19-1,0 19-15,-18-18 0,1 17 16,-1 18-16,0-18 15,1 18-15,-1 18 16,1 0-16,17-1 16,0 1-16,17-1 0,1 1 15,17 17-15,0-35 16,1 0 0,-19 0-16,1 0 0,0 0 15,-1 0-15,-17-17 16,0 34-1,18-17 1,-18 18-16,17 0 16,-17-1 15,0-34-15,18-1-1,-18 0-15,0 1 16,18-1-1,-1 0-15,1 18 16,-18 18 0,18 0-16,-1 17 15,-17-17-15,18-1 0,0 1 16,-1 0-16,1-18 16,-1 0-1,-17-18 16,18 0-15,0 1-16,17 17 16,-17-18-1,-1 18-15,1-18 16,-18 1 0,0-1-1,-18 18 1,1 0-16,17 18 15,0-1 1,0 1-16,35 17 16,-17-35-16,17 18 15,-17-18-15,17-18 16,-18 18-16,-17-17 16,0-1-1</inkml:trace>
  <inkml:trace contextRef="#ctx0" brushRef="#br0" timeOffset="464068.408">9313 10266 0,'18'-18'16,"17"1"-1,-17-1 1,0 18-16,-1-18 15,1 1-15,-1-1 16,1 18-16,-18-35 16,0 17-16,0-17 15</inkml:trace>
  <inkml:trace contextRef="#ctx0" brushRef="#br0" timeOffset="464200.9654">9366 9948 0,'18'53'16,"-18"-17"-16,-18-125 0,36 230 0,0-52 15,-1-54-15,1 0 16,17 36 0,-35-54-16,18 1 0,-1 0 15</inkml:trace>
  <inkml:trace contextRef="#ctx0" brushRef="#br0" timeOffset="465212.0579">9966 10231 0,'0'17'15,"-18"1"1,18-1-16,0 1 0,0 0 16,0 17-1,18-35-15,0 18 16,-1-18-16,-17-18 15,0 0 1,0 1 0,0-1-16,18 18 31,-18 18-15,18-1-16,17 1 15,-18-18-15,1 18 0,0-18 16,-1 0-16,-17-18 47,-17 18-47,17-35 15,0 17-15,0 0 16</inkml:trace>
  <inkml:trace contextRef="#ctx0" brushRef="#br0" timeOffset="465389.5852">10231 10283 0,'0'18'15,"0"0"1,17-18 0,1 0-16,-1 0 0,-17-18 15,18 18-15,-18-18 16,-18 18-16</inkml:trace>
  <inkml:trace contextRef="#ctx0" brushRef="#br0" timeOffset="465683.8597">10319 10231 0,'17'0'31,"1"17"-31,0-17 16,-18 18-16,17-18 0,-17 17 15,18 1-15,-18 0 16,-18-18-1,1 0-15,-1 17 16</inkml:trace>
  <inkml:trace contextRef="#ctx0" brushRef="#br0" timeOffset="465951.6726">10442 10301 0,'18'-18'16,"-18"1"-16,18-1 0,-1 1 16,-17-1-1,0 0-15,18 1 16,-36 34 0,18 19-1,0-19-15,18 36 16,-1-35-16,1-18 0,-18 17 15,18-17-15,17 0 16,-17 0-16,-1-17 16,19-1-16,-19 0 15,-17 1-15</inkml:trace>
  <inkml:trace contextRef="#ctx0" brushRef="#br0" timeOffset="466535.4863">11642 10513 0,'17'106'15,"1"-18"1,0-71-16,-18 1 0,-36-18 16,19-35-16,-1 0 15,-17-18-15,-18-53 16,18 53-16,35 0 15,-18 0-15,36-88 16,17 35-16,0 71 16,36 0-1,-36 35-15,0 0 0,1 0 0,-1 52 16,-35-16-16,-18 52 16,-17-53-1,17-17-15,-17 17 16,0-17-16,17-1 0,0-17 0,1 0 15,-1 0 1</inkml:trace>
  <inkml:trace contextRef="#ctx0" brushRef="#br0" timeOffset="466943.2019">11836 10266 0,'0'35'15,"0"0"1,0-17-1,0-36 1,0-17 0,17 17-16,-17 1 0,36-36 15,-19 35 1,1 1-16,0-19 0,-1 19 0,-17-1 16,18 18-16,-1 0 15,-17 18 1,0 17-16,0 18 15,0-35-15,18-1 0,0 18 16,-1-17 0,1-18-16,0 0 15,-1 0-15,1-18 0,-18 1 16,0-1-16,0 1 16,0-1-16,0 0 0,-18 1 15,1-1-15,-1 0 16,0 18-16,-17-17 15,35 34 17,18-17-17</inkml:trace>
  <inkml:trace contextRef="#ctx0" brushRef="#br0" timeOffset="467627.1919">12400 10072 0,'-17'17'16,"-1"54"-1,0-36-15,36 36 16,-18-36-16,18 0 0,34-17 16,-34 0-16,35-36 15,-35 0 1,17-70-16,-35 53 15,18-53-15,-18 35 16,-18-53-16,0 53 16,1 18-16,-19-53 15,19 52-15,-1 19 0,-17-19 16,35 54 0,-18 0-16,18 17 15,0 18-15,18 17 0,-1-17 0,36 71 16,-35-71-1,17 0-15,1-18 0,-1 0 16,0-17-16,18 17 16,-35-35-16,-1-18 15,1-17-15,-18 18 16,0-1-16,0-35 16,0 35-16,0 1 0,0-1 15,0 36 16,18 17-15,-1-17-16,1 17 0,-1-17 0,19-1 16,-19 1-16,1-18 15,0 0 1,-1-18 0,-17 1-16,18-1 15,-18 0-15,0 1 16,0-1-16,18 36 15,-18-1 1,0 1 0,17 0-1,1-18 1,0 0-16,-1 0 16,1-18-16,-18 0 15</inkml:trace>
  <inkml:trace contextRef="#ctx0" brushRef="#br0" timeOffset="467758.7426">13088 10125 0,'18'0'0,"17"-18"15,-17 0 1,17 1-16,-17 17 16,-1-18-16,-17 1 15,0-1-15</inkml:trace>
  <inkml:trace contextRef="#ctx0" brushRef="#br0" timeOffset="467915.4529">13229 9701 0,'0'106'16,"18"71"-1,17-54 1,-17-70-16,-1 0 15,19 35-15,-36-53 16</inkml:trace>
  <inkml:trace contextRef="#ctx0" brushRef="#br0" timeOffset="469372.4184">11342 16245 0,'-35'-17'0,"-18"17"15,35 0-15,-53 17 16,54 1-16,-18 17 16,17-17-1,0 35-15,18-35 16,36 17-16,-19-35 15,1 0-15,17 0 0,0 0 16,-17-18-16,17 1 0,1-36 16,-36 35-1,17-17-15,-17 17 16,0 36 0,18 35-1,-18 0-15,17-1 0,1 19 0,35 35 16,-18-53-1,-17 0-15,0-18 0,-1 0 16,-17 1-16,0-19 16,-17-17-16,-1 0 0,-35-17 15,18-19-15,-36-17 16,36 18 0,-18-36-16,35 19 15,1-1-15</inkml:trace>
  <inkml:trace contextRef="#ctx0" brushRef="#br0" timeOffset="469605.3634">11448 15787 0,'0'-18'16,"17"18"-16,1-17 0,17-1 16,-17 18-16,35-18 15,-36 1-15,1 17 0,0 0 16,-1 17 0</inkml:trace>
  <inkml:trace contextRef="#ctx0" brushRef="#br0" timeOffset="469756.5449">11536 15840 0,'0'53'16,"0"0"0,35 17-1,-35-52-15,35 17 16,-17-17-16,35-1 16,-35-17-16,17 0 15,-17 0-15,-1-17 16</inkml:trace>
  <inkml:trace contextRef="#ctx0" brushRef="#br0" timeOffset="469934.598">11783 15840 0,'0'53'15,"0"-18"-15,0 18 16,17 0-1,1-36-15,0 1 0,-1-18 16,1 0-16,0-18 16</inkml:trace>
  <inkml:trace contextRef="#ctx0" brushRef="#br0" timeOffset="470227.8998">11889 15734 0,'17'0'0,"1"18"16,0-18-16,-1 17 0,18 1 15,-17-18-15,0 0 16,-1 17-16,1 1 16,0 0-16,-1 35 15,-17-36-15,18 19 16,-18-1-16,0 0 15,0-17-15,0-1 0,-18-17 32,1 0-17,-1 0-15,-35-17 16,35 17-16,1 0 16</inkml:trace>
  <inkml:trace contextRef="#ctx0" brushRef="#br0" timeOffset="470457.1543">12277 15487 0,'0'53'0,"17"-18"16,1 18-1,-18-35-15,18-1 16</inkml:trace>
  <inkml:trace contextRef="#ctx0" brushRef="#br0" timeOffset="470962.1126">12788 15822 0,'0'-35'16,"-17"52"-1,-1 54 1,0-18-16,1 88 15,17 18-15,0-89 16,0-17-16,53 53 16,-36-71-16,18-17 15,18 0-15,-17-1 0,34-17 16</inkml:trace>
  <inkml:trace contextRef="#ctx0" brushRef="#br0" timeOffset="471259.3235">13053 16087 0,'17'0'0,"19"35"16,17 0 0,-18-17-1,-17 0-15,17 17 16,-35-18-16,17 36 15,-17-35-15,0 0 0,-17-1 16,17 19-16,0-19 16,0 1-16,17-18 0,-17 17 15,36 1-15,-19-18 16,1 0-16,0 0 0,-1 0 16,19 0-1,-36 18-15,17-18 16</inkml:trace>
  <inkml:trace contextRef="#ctx0" brushRef="#br0" timeOffset="471407.8502">13194 16369 0,'53'-18'16,"0"1"-1,17-1 1,-17 0-16,0 1 15,-18-1-15,-17 18 16</inkml:trace>
  <inkml:trace contextRef="#ctx0" brushRef="#br0" timeOffset="471680.4867">13423 15804 0,'0'-17'16,"35"-18"-1,1 35-15,-19-18 16,19 0-16,-19 18 15,19-17-15,17-1 16,-36 18-16,1 0 16</inkml:trace>
  <inkml:trace contextRef="#ctx0" brushRef="#br0" timeOffset="471862.5554">13494 15769 0,'0'53'15,"17"0"-15,1-35 0,0 17 16,-1-17-16,19 34 16,-19-34-16,19 17 15,-19-35-15,1 0 16,17 0-16,-17 0 16,-1-35-16</inkml:trace>
  <inkml:trace contextRef="#ctx0" brushRef="#br0" timeOffset="472013.7816">13811 15840 0,'0'70'16,"0"-52"0,0 0-16,18 17 15,0-18-15,-1 1 16,1-18-16</inkml:trace>
  <inkml:trace contextRef="#ctx0" brushRef="#br0" timeOffset="472297.7925">13935 15734 0,'17'0'16,"-17"-18"-16,18 18 0,0 0 15,-1 0-15,1 0 16,-18 18-16,18 35 16,-18-36-16,17 19 0,1 34 15,-1-17 1,-17-35-16,0-1 16,18 1-16,-36-18 15,1 0 1,-1 0-1,1-18-15,-1 18 16</inkml:trace>
  <inkml:trace contextRef="#ctx0" brushRef="#br0" timeOffset="472704.4327">14164 15505 0,'18'0'31,"17"35"-15,0 18-16,18 35 0,0-35 15,18 88 1,-54-88-16,19 88 15,-19-70-15,-17-1 0,-35 54 16,-18-1 0,18-70-16,-1 0 15,1-18-15,0 0 16</inkml:trace>
  <inkml:trace contextRef="#ctx0" brushRef="#br2" timeOffset="479099.0905">1799 15117 0,'-17'0'16,"34"17"0,18-17-1,-17 0-15,17 0 16,1 0-16,52 0 15,-53 0-15,18-17 16,18 17-16,-36 0 16,0 0-16,0 0 15,-17 0-15,0-18 16,-1 0-16,-17 1 16</inkml:trace>
  <inkml:trace contextRef="#ctx0" brushRef="#br2" timeOffset="479337.9971">2064 14852 0,'17'18'15,"1"-1"-15,35 19 16,-18-19-16,1 1 16,52 17-16,-53 0 15,36 1-15,-36-1 16,-18-17-16,-17 17 15,18-18-15,-36 36 16,1-35-16,-36 35 16,35-35-16,-17-1 0,-18 18 15,18-35 1,17 18-16</inkml:trace>
  <inkml:trace contextRef="#ctx0" brushRef="#br2" timeOffset="480318.3525">2417 17551 0,'-18'-53'16,"18"35"-16,-18-17 16,1 17-16,-1 18 15,18-17-15,-18 17 0,1 0 16,-1 17-16,0 54 16,1-1-16,17 1 0,0 17 15,0 0-15,17 0 16,1 1-16,17 17 15,1-54-15,-1-16 0,35 17 16,-34-53-16,34 0 16</inkml:trace>
  <inkml:trace contextRef="#ctx0" brushRef="#br2" timeOffset="480627.5325">2663 17903 0,'36'53'16,"-19"-17"-16,1 17 15,0 0 1,-18-36-16,0-34 16,0-19-1,0 1 1,0-18-16,0 35 15,0-17-15,17-18 16,1 36-16,0 34 16,-1 1-16,1-1 15,0 36 1,-18-17-16,0-19 0,17 1 16,-17 17-16,18-35 15,-1 0-15</inkml:trace>
  <inkml:trace contextRef="#ctx0" brushRef="#br2" timeOffset="480861.3344">2858 17410 0,'17'0'0,"1"0"15,-1 17-15,19-17 16,-1 0-16,18 0 16,-35 0-16,-1-17 0,1 17 15,-1-18 1,-34 18-16,-1 0 16,-17 0-16</inkml:trace>
  <inkml:trace contextRef="#ctx0" brushRef="#br2" timeOffset="480988.7173">2981 17427 0,'0'53'15,"0"-18"1,18-17-16,-36-124 0,36 247 0,17-70 16,-35-53-16,35 17 15,-17-35-15,-18 17 16,35-17-16,-17 0 16,-1-17-16</inkml:trace>
  <inkml:trace contextRef="#ctx0" brushRef="#br2" timeOffset="481145.5341">3175 17480 0,'18'35'16,"-18"54"-1,0-72-15,17 19 0,1-19 16,0-17-1</inkml:trace>
  <inkml:trace contextRef="#ctx0" brushRef="#br2" timeOffset="481445.9439">3298 17357 0,'18'0'16,"0"0"-16,17 0 16,-17 17-1,-1 1-15,19 17 16,-19-17-16,19 17 16,-36-17-16,17 17 0,-17-17 15,0-1-15,0 1 16,-17 0-16,-1-18 15,0 0 1,1-18-16,-1 0 16</inkml:trace>
  <inkml:trace contextRef="#ctx0" brushRef="#br2" timeOffset="481650.8216">3704 17939 0,'0'70'15,"-17"-17"1,17-35-16,0 17 15,-18-35-15</inkml:trace>
  <inkml:trace contextRef="#ctx0" brushRef="#br2" timeOffset="481934.9368">4004 17639 0,'0'53'15,"0"-18"-15,18 36 16,-18-36-16,0-17 15,0 17-15,17 18 16,1-36-16,0-17 16</inkml:trace>
  <inkml:trace contextRef="#ctx0" brushRef="#br2" timeOffset="482190.6875">4180 17480 0,'53'71'16,"18"-1"0,-36-17-16,36 18 15,-54-18-15,1-18 0,0 18 16,-18 0-16,0 53 15,-18-71-15,-17 0 16,-18 36-16,18-36 16,-36 0-16</inkml:trace>
  <inkml:trace contextRef="#ctx0" brushRef="#br2" timeOffset="485600.0168">8308 12453 0,'18'0'16,"52"-18"-1,-17 18-15,106-17 16,-36 17-16,-17 0 15,35-18-15,141 1 16,-123-1-16,141-17 16,-159 17-16,0 18 0,53-35 15,-123 35-15,-36 0 16,-17 17 0</inkml:trace>
  <inkml:trace contextRef="#ctx0" brushRef="#br2" timeOffset="486507.3794">6209 17357 0,'-18'-18'16,"18"0"-16,-17 1 0,-1-1 15,0 0-15,1 18 31,17 36-15,0 17-16,-18 0 0,18 52 16,-18 37-1,18-72-15,18-17 0,0 35 16,-1-53-16,19-17 16,17 0-1,-18-18-15,0 0 0,0-18 16</inkml:trace>
  <inkml:trace contextRef="#ctx0" brushRef="#br2" timeOffset="486850.5974">6491 17762 0,'0'53'0,"18"35"16,-18-70 0,0 17-16,0-17 15,0-36-15,0 1 16,0-54 0,0 18-16,0 18 0,0-53 15,0 53-15,17-1 16,1-17-16,0 36 15,-1-1-15,19 53 16,-19 18-16,-17-17 0,36 34 16,-36-17-16,17 0 15,-17-18-15,35-17 16</inkml:trace>
  <inkml:trace contextRef="#ctx0" brushRef="#br2" timeOffset="487106.3978">6791 17286 0,'18'0'0,"-1"0"15,1-18-15,0 18 16,-1 0-16,1 0 0,17-17 16</inkml:trace>
  <inkml:trace contextRef="#ctx0" brushRef="#br2" timeOffset="487374.2942">6791 17304 0,'0'35'15,"0"0"1,0-17-16,18 35 16,-1-35-16,1-1 0,17 18 15,-17-17-15,17 0 16,-17-18-16,-1 0 0,19 0 16,-19 0-1,1 0-15</inkml:trace>
  <inkml:trace contextRef="#ctx0" brushRef="#br2" timeOffset="487591.1927">7091 17321 0,'17'53'16,"1"0"0,-18-35-16,35 52 15</inkml:trace>
  <inkml:trace contextRef="#ctx0" brushRef="#br2" timeOffset="487887.0412">7232 17198 0,'35'18'0,"-17"-18"15,35 35 1,-36-18-16,19 1 15,-36 0-15,0-1 0,17 1 16,-17 0-16,0-1 16,-17 1-16,-1 0 31,0-18-31,18-18 16,-17 18-1</inkml:trace>
  <inkml:trace contextRef="#ctx0" brushRef="#br2" timeOffset="488075.877">7567 17762 0,'-18'53'16,"1"-35"-16,-1 17 0,-17 0 16,35-17-16,-18 0 15,1-18-15</inkml:trace>
  <inkml:trace contextRef="#ctx0" brushRef="#br2" timeOffset="488936.3969">7955 17727 0,'0'35'0,"0"36"16,0-18-16,0-18 0,18 18 16,-18-18-16,0 1 0,17-1 15,-17-17 1,0-54-16,0 19 15,18-36-15,-18-36 16,0 37-16,18-1 16,-1-18-16,-17 18 15,18 0-15,-18 36 16,18 17-16,-1 17 16,1 36-1,-18-18-15,18 36 16,-18-36-16,0 36 15,17-36-15,-17 0 16,18-35-16,-18 18 16</inkml:trace>
  <inkml:trace contextRef="#ctx0" brushRef="#br2" timeOffset="489208.3955">8237 17216 0,'36'-18'16,"-1"18"0,-17-18-1,-1 18-15,1 0 0,-1 0 16</inkml:trace>
  <inkml:trace contextRef="#ctx0" brushRef="#br2" timeOffset="489393.4117">8308 17321 0,'0'36'0,"18"34"16,-1-52-16,-17 0 0,35 17 16,-17-35-1,0 17-15,-1-17 16,1 0-16,-18-17 15</inkml:trace>
  <inkml:trace contextRef="#ctx0" brushRef="#br2" timeOffset="489637.5729">8467 17268 0,'17'18'0,"1"0"16,-18-1-16,18 1 15,-1 0-15,-17-1 16,0 1-16,0 0 0,-17-1 16,17 1-1,-18-18-15,18 18 16,18-18-16,-1 0 16,19 0-1,-19 0-15,18 0 16</inkml:trace>
  <inkml:trace contextRef="#ctx0" brushRef="#br2" timeOffset="489988.8384">8661 17251 0,'17'0'15,"36"0"1,-17 0 0,-19 0-1,1 0-15,-1-18 16,-17 36-16,0-1 16,0 1-16,0 35 15,0-18-15,18 1 0,-18-1 16,0-17-16,18 52 15,-1-52-15,-17-1 0,0 1 32,-17-36-32,-19-17 15,19 17 1,-1 1-16,1-1 16,-1 18-16</inkml:trace>
  <inkml:trace contextRef="#ctx0" brushRef="#br2" timeOffset="490362.4681">8978 17251 0,'18'17'15,"35"54"1,35 53-1,-53-54-15,-17-17 0,0 70 16,-18-52-16,-18-18 16,-53 88-16,36-88 15,-18 18-15,-35 34 16,53-69-16,-1-19 0,-17 19 16</inkml:trace>
  <inkml:trace contextRef="#ctx0" brushRef="#br2" timeOffset="491502.6427">9384 16986 0,'0'18'16,"18"-18"15,17 18-16,-18-1-15,19-17 0,-1 35 16,0-17-16,18 0 0,0 17 16,0-17-16,71 17 15,-72-17-15,19-1 0,-18-17 16,0 18-16,-18-18 16,0 17-16,-17-17 0,0 18 15,-36 0 1</inkml:trace>
  <inkml:trace contextRef="#ctx0" brushRef="#br2" timeOffset="493147.3418">1411 13653 0,'-18'-18'16,"36"36"15,35-1-31,-18-17 16,18 18-16,-17-18 0,16 0 16,37 0-16,-36-18 15,-1 18-15,-16 0 0,-1-17 16,18-1-1</inkml:trace>
  <inkml:trace contextRef="#ctx0" brushRef="#br2" timeOffset="493363.764">1834 13441 0,'18'53'15,"17"-36"-15,-17 19 16,35-1-16,0 18 15,-36-18-15,1-17 16,0 35 0,-18-18-16,-18 0 15,0-17-15,-34 17 16,-1-17-16,-18 35 16,36-36-16,0 19 15</inkml:trace>
  <inkml:trace contextRef="#ctx0" brushRef="#br2" timeOffset="494136.5371">10037 17410 0,'-18'-18'31,"0"36"-15,18 52-16,0-17 16,0 18-16,18 70 15,17-35 1,-35-54-16,18 1 0,35 18 16,-36-53-16,19-1 15,-19-17-15,1 0 0,0-17 16</inkml:trace>
  <inkml:trace contextRef="#ctx0" brushRef="#br2" timeOffset="494447.4909">10354 17727 0,'0'88'0,"0"18"16,0-71-1,0-17 1,0-53 0,35-36-1,-17 36-15,0-18 16,-1 18-16,1-18 0,17 0 16,0 35-16,1 18 15,-19 18-15,1 35 16,-18-18-16,0 0 15,0 36-15,18-18 16,-18-36-16,0 1 16,17-18-16</inkml:trace>
  <inkml:trace contextRef="#ctx0" brushRef="#br2" timeOffset="494670.0888">10601 17216 0,'18'0'16,"17"0"-1,0 0-15,18-18 16,-35 18-16,17-18 15,-17 18-15,-1 0 0,-34 0 16</inkml:trace>
  <inkml:trace contextRef="#ctx0" brushRef="#br2" timeOffset="494820.1273">10689 17216 0,'18'35'15,"-1"0"-15,-17 0 16,18 1-16,0-1 15,-18-17 1,17-1 0,1-17-16</inkml:trace>
  <inkml:trace contextRef="#ctx0" brushRef="#br2" timeOffset="495077.4516">10901 17233 0,'17'18'16,"1"-1"-1,0 1-15,-18 0 16,0 35-16,0-36 16,0 1-16,0 0 15,0-1 1,35-17 15,-17 0-31,-18 18 0,35-18 16,-17 0-1,-1 0-15,1 0 0</inkml:trace>
  <inkml:trace contextRef="#ctx0" brushRef="#br2" timeOffset="495420.2698">11113 17198 0,'17'0'0,"-17"-18"15,35 18-15,-17 0 16,35 18-16,-35-18 15,-1 18 1,1-18-16,-18 35 16,0 0-16,0 0 15,0 1-15,0-1 16,0-17-16,-18-18 47,-17-18-32,17 0-15,1 18 16</inkml:trace>
  <inkml:trace contextRef="#ctx0" brushRef="#br2" timeOffset="495733.8712">11430 17762 0,'0'36'16,"-18"17"0,18-18-16,-17-18 15,17 19-15,-18-19 16,18 1-16,0 0 16,-18-18-16</inkml:trace>
  <inkml:trace contextRef="#ctx0" brushRef="#br2" timeOffset="495966.3548">11695 17621 0,'0'36'15,"17"-19"-15,-17 36 16,18-18-16,0 1 0,-18-19 16,17 19-16,1-19 0,-1 18 15,-17-17-15,18-18 16</inkml:trace>
  <inkml:trace contextRef="#ctx0" brushRef="#br2" timeOffset="496471.2642">11924 17392 0,'0'0'0,"0"-18"62,-18 18-46,1 0 0,17 18 77,17-18-77,1 18-16,35 17 16,-36-17-1,19 17-15,17 53 16,-18-35-16,0 0 0,-17 0 15,17 0-15,-17-18 0,-18 53 16,0-35 0,-53 35-16,18-35 0,-36 0 15,53-35 1,-52-1 0</inkml:trace>
  <inkml:trace contextRef="#ctx0" brushRef="#br2" timeOffset="497929.6269">11077 16775 0,'-17'0'15,"34"17"1,19-17 0,-1 18-16,0-18 15,0 18-15,71-1 16,-53-17-16,18 18 15,70-1-15,-53 1 16,18-18-16,141 18 16,-106-18-16,159 17 15,-142-17-15,160 18 16,-159-18-16,141 0 16,-142 0-16,125-18 15,-160 1-15,53-19 16,-105 19-16,-18-1 15,-35 1-15,-36 17 16,0 0 0</inkml:trace>
  <inkml:trace contextRef="#ctx0" brushRef="#br2" timeOffset="499496.1253">13335 16757 0,'-18'0'0,"18"-18"31,18 18-15,17-17-16,1 17 16,69-18-16,-52 18 15,71 0 1,-71 0-16,35 0 16,-35 0-16,-18 0 15</inkml:trace>
  <inkml:trace contextRef="#ctx0" brushRef="#br2" timeOffset="501790.4417">14023 17692 0,'0'17'0,"18"19"16,-1-1-16,-17 0 16,18 36-16,-18-18 15,17-18-15,-17 18 16,0-35-16,0-1 16,0-34-1,0-36 1,0-18-16,0 18 15,18-17 1,0 34-16,17-17 0,-35 36 16,35-1-1,-17 1-15,17 34 16,-17 1-16,0-1 0,-1 36 16,1-35-16,-18 17 15,0 1-15,17-19 0,-17 18 16,0 1-1,18-19-15,-18 1 16</inkml:trace>
  <inkml:trace contextRef="#ctx0" brushRef="#br2" timeOffset="502710.9475">14499 17198 0,'-17'0'15,"34"-18"16,18 18-15,1 0-16,17-17 16,-18 17-16,-17 0 0,17-18 15,-35 36 1</inkml:trace>
  <inkml:trace contextRef="#ctx0" brushRef="#br2" timeOffset="502873.2277">14552 17198 0,'0'18'0,"0"-1"0,18 36 16,-18-35-16,17 17 15,-17-17-15,18-1 0,0 19 16,-1-19 0,1 1-16,0-18 15,-1-18-15</inkml:trace>
  <inkml:trace contextRef="#ctx0" brushRef="#br2" timeOffset="503041.0719">14817 17286 0,'0'35'16,"0"-17"-16,17 17 15,-17-17-15,36 17 16</inkml:trace>
  <inkml:trace contextRef="#ctx0" brushRef="#br2" timeOffset="503372.9054">14975 17127 0,'18'0'16,"0"18"-16,-1-18 15,1 0-15,17 18 16,-17-18-16,17 0 16,-35 17-16,18 19 15,-18-19-15,0 54 16,0-36-16,17 36 15,-17-54-15,0 19 16,18-19-16,-18 1 16,0-36-1,-18 18 1,-17-17-16,35-1 16,-17 0-16,-1 1 15,18-1-15</inkml:trace>
  <inkml:trace contextRef="#ctx0" brushRef="#br2" timeOffset="503626.0069">15222 17903 0,'0'53'0,"-53"18"16,18-36-1</inkml:trace>
  <inkml:trace contextRef="#ctx0" brushRef="#br2" timeOffset="503973.9081">15628 17657 0,'0'35'15,"18"35"1,-18-34-16,0-1 0,0 0 16,17 36-16,1-36 15,-18-17-15,18-18 0,-1 0 16</inkml:trace>
  <inkml:trace contextRef="#ctx0" brushRef="#br2" timeOffset="504190.6466">15981 17374 0,'70'124'16,"-34"-71"-16,-1 0 0,18 35 15,-18-18 1,-17-34-16,-36 52 16,-17-53-16,0 0 0</inkml:trace>
  <inkml:trace contextRef="#ctx0" brushRef="#br2" timeOffset="504625.9865">13635 17251 0,'-18'0'0,"-17"0"0,0 0 15,17 17-15,0 36 16,18 0 0,18 106-16,-18-71 15,35 142-15,-17-142 16,53 88-16,-19-105 16,54 17-16,-35-70 15,17-1-15</inkml:trace>
  <inkml:trace contextRef="#ctx0" brushRef="#br2" timeOffset="505558.6643">12718 17939 0,'-18'0'0,"36"0"16,17 0 0,18 0-1,-18 0-15,0 0 0,18-18 16,-17 18-16,-19 0 0,19 0 15,-1 0 1</inkml:trace>
  <inkml:trace contextRef="#ctx0" brushRef="#br2" timeOffset="505737.4241">12929 17798 0,'0'17'15,"-17"1"-15,17 17 16,-36 36-16,19-36 16,-1 0-16,0 1 0,1-1 15,-1-17 1,1-1-16,17-34 16,-18-1-1</inkml:trace>
  <inkml:trace contextRef="#ctx0" brushRef="#br2" timeOffset="505880.8622">12841 17745 0,'35'70'16,"-17"1"-16,17-1 0,-17-17 16,70 36-1,-53-37-15,36 1 16</inkml:trace>
  <inkml:trace contextRef="#ctx0" brushRef="#br2" timeOffset="507494.3382">5115 17727 0,'0'18'0,"18"-18"15,0 0 1,17 0 0,-18 0-16,1 0 15</inkml:trace>
  <inkml:trace contextRef="#ctx0" brushRef="#br2" timeOffset="507605.9234">5221 17762 0,'-18'0'16,"1"18"-16,52-36 16,-88 36-16,53 0 0,18-18 15,17 0-15,-17-18 16,17 18 0,-17-18-16</inkml:trace>
  <inkml:trace contextRef="#ctx0" brushRef="#br2" timeOffset="510263.2759">2064 18362 0,'-18'0'16,"18"18"15,18-18-15,17 0-1,-17 0-15,-1 0 16,36 0 0,-17 0-16,-1 0 0,0 0 15,106 17 1,-88-17-16,0 0 0,106 0 15,-89 0-15,19-17 16,-19 17-16,18 0 16,0 0-16,71 0 15,-88 0-15,17 17 0,53-17 16,-88 18-16,0-18 16,53 0-1,-36 0-15,-17 0 0,0 0 0,0 0 16,71-18-1,-19 1-15,-52-1 16,-17 18-16,34-18 16,-35 18-16,-17 0 0,0 0 15,-1 0-15,1 0 16,-18 18 0,-18-18-1,1 0-15,-1 0 16</inkml:trace>
  <inkml:trace contextRef="#ctx0" brushRef="#br2" timeOffset="511693.4104">5045 17427 0,'17'0'16,"1"18"-1,0-18-15,-1 0 0,19 0 16,-19 0-16,36 0 15,-35 0-15,-1 0 0,1 0 16,0 0-16,-1 0 16,1 0-16</inkml:trace>
  <inkml:trace contextRef="#ctx0" brushRef="#br2" timeOffset="512010.0813">5133 17762 0,'18'0'31,"17"0"-31,0 0 16,53 0-16,-52 0 15,34 0 1,-52 18-16</inkml:trace>
  <inkml:trace contextRef="#ctx0" brushRef="#br2" timeOffset="512987.6317">6209 18380 0,'-18'0'31,"36"0"1,0 0-17,-1 0 1,36 0 0,35 0-1,-17 0 1,-1-18-16,-34 18 15,70 0-15,-54 0 16,1 18-16,88-18 16,-70 0-16,17 17 0,-17-17 15,123 0 1,-88 0-16,105 0 16,-123 18-16,18-18 0,0 18 15,88-1-15,0-17 16,-106 0-16,-17 0 15,17 0-15,36-17 16,-71 17-16,-1-18 16,-16 18-16,-1-18 0,-17 18 15,-1 0-15,-34 18 16,-1-18 0,-53 18-16</inkml:trace>
  <inkml:trace contextRef="#ctx0" brushRef="#br2" timeOffset="514634.8446">9948 18362 0,'18'0'47,"0"0"-31,-1 0-1,36 0 1,-18 0-16,18 0 16,-17 0-16,87 18 15,-52-1-15,17-17 16,124 18-16,-89 0 15,18-1-15,141 19 16,-141-36-16,-17 17 0,88-17 16,-124 18-1,-35-18-15,0 0 0,0 17 16,-36-17-16,-17 18 16,-17-18-1,-19 18 1,19-18-16</inkml:trace>
  <inkml:trace contextRef="#ctx0" brushRef="#br2" timeOffset="524110.1261">8678 15522 0,'-17'0'15,"-1"0"-15,0 0 16,1 18-16,-1-18 15,1 0-15,-1 0 0,0 0 0,1 0 16,-36 0 0,-53 18-16,53-18 15,-18 0-15,1 17 0,-107-17 16,89 0-16,-229 18 31,193-18-31,-87 35 16,122-35-16,-87 35 15,105-35-15,19 0 0,-72 0 16,1-17 0,87 17-16,-17-18 15,18 18-15,-53-18 16,53 18-16,-1 0 0,1 0 16,0 18-16,0 0 0,-54 35 15,54-36-15,0 1 16,-36 0-1,54-18-15,-19 0 0,19 0 16,-19 0-16,19 0 16,-19-18-16,19 18 15,-1 0-15,1-18 16,17 36 0,-18-18-16,-17 18 15,35-1-15,-36 1 16,19-18-16,-1 0 15,0 0-15,1 0 47,17 17-31,0 19 0,0-19-16,0 1 0,0 35 15,0-18-15,17 36 16,-17-36-1,18 0-15,0 1 0,17 34 16,-35-35-16,18 54 16,-18-36-1,17 17-15,-17 54 0,0-54 16,18-17-16,0 35 16,-18-35-16,17-35 15,-17 52-15,0-52 16,18 0-16,-18 17 15,0-17-15,17-1 16,-17 1-16,0-1 16,0 1-16,18-18 15,-18 18 1,18-18 0,-1 0-1,1 0-15,0 0 0,-1 0 0,1 0 16,0 0-16,35 17 15,-36-17 1,54 18-16,-36-18 16,0 0-16,1 0 0,-1-18 15,18 18-15,-18 0 16,18 0-16,53 0 16,35 0-1,-35 0-15,-18-17 16,-53 17-16,53-18 15,-35 18 1,0-18-16,-18 18 0,1 0 16,17 0-16,53-17 15,-54 17-15,1 0 0,0 17 16,0-17-16,0 0 0,53 0 16,-53 0-16,53-17 15,-53 17 1,52 0-16,-52 0 15,-17 0-15,17 0 0,35 0 16,-53 0-16,0 17 16,18-17-16,-18 0 0,1 18 15,52-18-15,-35 0 16,53 0 0,-53 0-16,0 0 0,-1 0 15,1 0-15,53 0 16,-53 0-16,53-18 15,-53 18-15,53-17 16,-53 17-16,17 0 16,-35 0-16,36 17 15,-36-17-15,-17 0 16,17 18-16,0-18 0,36 0 16,-36 0-16,18 18 15,-17-18-15,-19 0 16,36-18-1,-35 18-15,-1 0 0,1-18 16,0 18 0,-18-35-1,0 18 1,-18-1-16,18-17 0,-18 17 16,18-17-16,-17-53 15,17 35-15,0-71 16,0 71-16,0-17 0,0-19 15,-18-69 1,0 70-16,18 17 0,-17-17 0,-1 0 16,1-106-1,-1 105-15,18 19 0,0 17 16,0 18-16,-18-36 16,18 53-16,-17 1 0,-1-1 15,0 18 1,1 0-16,-54 0 15,1 18-15,17-1 16,-141 1-16,88-18 16,-159 35-1,124-17-15,0 0 0,-106 17 16,106 35 0,88-52-16</inkml:trace>
  <inkml:trace contextRef="#ctx0" brushRef="#br2" timeOffset="525635.4549">10901 15452 0,'0'17'31,"-18"19"-15,18-1-16,0 0 0,0 18 16,0 0-16,18 18 0,-18 87 15,17-87 1,-17 17-16,0 0 0,0 0 15,0 89-15,0-107 16,0 1-16,0 17 16,18-35-16,-18-18 0,35 18 15,-17-17 1,17-19-16,-17-17 16,35 18-16,-35-18 15,-1 0-15,18 0 16,1-18-16,17 1 15,-36 17-15,36-18 16,-18 18-16,1 0 16,34 18-16,1 17 15,-18-18-15,0-17 16,0 18-16,70 0 16,-70-1-16,18-17 0,-1 18 15,71-18 1,-70 0-16,-1 0 0,89 0 15,-71 0 1,0 0-16,89 0 0,-89 0 16,88 0-1,-87 0-15,-19 18 0,107-18 16,-89 0-16,0 0 16,-17 0-16,17 17 0,0-17 15,0 0-15,18-17 0,-18 17 16,106-18-1,-123 18-15,17 0 0,-18-18 16,-17 18-16,0-17 0,35 17 16,-35-18-16,0 18 15,-35 0-15,17 0 16,-35-18 0,-35 18-1,35-17-15,-18-1 16,1 1-16,17-36 15,-18 17-15,18-34 16,0 17 0,0 0-16,0-88 15,0 53-15,-18-1 0,18-16 16,-17 16-16,-1-34 0,18 17 16,-18-123-16,1 141 15,-1-71-15,1 106 16,-1 0-16,18 0 0,0 18 15,-18-18 1,18 35-16,0 1 0,0-1 16,-17 18-1,-1 18 1,-17-1 0,-1-17-16,1 0 15,-18 0-15,-17 0 0,-89 0 16,53 0-16,-158 0 15,105 0 1,0-17-16,-35 17 0,0 0 0,-18 0 16,-17 0-16,-247 35 15,246 0-15,-193 53 16,247-17-16,17-18 16,18 0-16,-53 17 15,159-52-15,-1 0 16</inkml:trace>
  <inkml:trace contextRef="#ctx0" brushRef="#br1" timeOffset="578221.5629">24642 13741 0,'-18'-18'16,"0"0"0,1 18-1,-1-17-15,0 17 16,1 0-16,-36 0 15,35 17-15,1 1 16,-36 53 0,35-36-16,-17 18 0,17 17 15,0-34-15,18-1 16,0 18-16,18-36 16,35-34-1,-18-1-15,1-17 0,34-53 16,-35 35-1,-17 0-15,35-71 16,-35 54-16,-1-1 0,1 1 16,-18-54-16,0 54 15,-35-54-15,17 71 16,-17 36-16,-1-1 16,19 36-16,-1 17 15,0 88-15,18-52 16,18 17-16,17 71 15,1-71-15,-19-17 0,19-18 16,-1 17-16,35 18 16,-34-52-16,-1-1 15,-17-17-15,-1-1 0,18 1 16</inkml:trace>
  <inkml:trace contextRef="#ctx0" brushRef="#br1" timeOffset="578795.9722">25047 13370 0,'18'-53'0,"0"36"16,-18 52 0,0 18-1,0 17-15,0 142 16,0-71-1,17-17 1,1-89-16,-1 18 0,1-35 16,0-18-16,35-18 15,-36 0-15,36-35 16,-35-35 0,-18 53-16,17-36 15,-17 54-15,18 34 16,-18 54-1,18-36-15,17 18 16,-17-18 0,52 1-16,-52-19 15,17-17-15,0 0 0,18-17 16,-35-19 0,-18 19-16,0-54 0,-18 36 15,1 0-15,-19-54 16,-17 19-1,53 17-15,-17 18 0,17 17 16,-18-17-16</inkml:trace>
  <inkml:trace contextRef="#ctx0" brushRef="#br1" timeOffset="579088.7828">25629 13123 0,'36'-17'0,"-19"17"16,36-18-16,-35 18 16,17 0-16,0-18 15</inkml:trace>
  <inkml:trace contextRef="#ctx0" brushRef="#br1" timeOffset="579256.2062">25682 13212 0,'0'35'16,"18"0"-1,0 0 1,-1-17-16,1 0 16,-1-1-16,1-17 0,0 0 15</inkml:trace>
  <inkml:trace contextRef="#ctx0" brushRef="#br1" timeOffset="579433.9998">25912 13229 0,'0'53'15,"0"-18"-15,0-17 16,17 17-16,1-35 16,-1 0-16</inkml:trace>
  <inkml:trace contextRef="#ctx0" brushRef="#br1" timeOffset="579728.8243">26017 13053 0,'18'0'16,"0"0"-16,-1 0 0,19 0 15,-19 0 1,1 0-16,-1 17 0,1 36 16,-18-35-16,18 35 15,-1-18-15,1 36 16,-18-54-16,18 1 15,-18 35 1,0-35-16,-18-18 31,-17 0-15,17 0-16,0 0 0,1 0 16</inkml:trace>
  <inkml:trace contextRef="#ctx0" brushRef="#br1" timeOffset="585028.115">24589 15363 0,'0'-17'16,"0"-1"15,-18 18-15,18 18-16,-35 17 15,17 0-15,-17 54 16,17-54-16,-17 35 15,35-52-15,0 17 16,0-17-16,18-18 16,-1 0-16,36-18 15,-35-17-15,17-18 16,0-35-16,-17 53 16,0-71-16,-18 53 15,0-71-15,0 72 16,-18-72-16,0 71 15,1 0 1,-1 36-16,0 17 16,1 35-16,17 71 15,0-36-15,17 89 16,19-88-16,17 70 16,-18-106-16,53 53 15,-35-53-15,17 1 16,-34-19-16,-19-17 15,1 18-15</inkml:trace>
  <inkml:trace contextRef="#ctx0" brushRef="#br1" timeOffset="585451.6274">25047 15046 0,'18'106'16,"0"-36"0,-1 54-16,-17-71 15,18 17-15,-18-17 0,0-17 16,0-1-16,0-18 0,0 1 15,0-36 1,0-34 0,0 16-16,53-17 15,-18 53-15,0 0 16,36 36-16,-54-1 16,36 18-16,-53-18 15,0 18 1,-17-18-16,-36 1 15,18-36-15,-36 17 16,36-34-16,17-1 0,-17 0 16,0-35-16,35 18 15,0 0-15</inkml:trace>
  <inkml:trace contextRef="#ctx0" brushRef="#br1" timeOffset="585711.6084">25523 14887 0,'36'0'16,"17"-17"0,-18-1-1,-17 18-15,-1 0 0,-17-18 16</inkml:trace>
  <inkml:trace contextRef="#ctx0" brushRef="#br1" timeOffset="585874.7218">25541 14993 0,'18'71'16,"-1"34"-16,19-34 15,-36-53 1,17 17-16,1-17 16,0-1-16,-1-17 15,1-17-15</inkml:trace>
  <inkml:trace contextRef="#ctx0" brushRef="#br1" timeOffset="586075.8009">25823 14958 0,'0'17'0,"0"36"16,0-35-16,0 17 0,0 18 15,18-35-15,-18 17 16,18-17-16,-18-1 16,17-17-1</inkml:trace>
  <inkml:trace contextRef="#ctx0" brushRef="#br1" timeOffset="586406.699">25964 14870 0,'18'-18'15,"17"18"1,-17 0-16,35 0 16,-35 18-1,-1-1-15,1 19 16,-18-19-16,0 36 15,0-18-15,0 1 16,17 52 0,1-53-16,0 0 0,-1 18 15,-17-35-15,18 0 16,-18-1-16,-18-17 16,-17 0-1,17 0-15,1 0 0,-36 0 16,35 0-1,-17 0-15</inkml:trace>
  <inkml:trace contextRef="#ctx0" brushRef="#br1" timeOffset="586724.3594">25559 15311 0,'35'0'16,"-17"17"-1,17-17-15,0 0 0,36 18 16,-54-18-16,1 0 16</inkml:trace>
  <inkml:trace contextRef="#ctx0" brushRef="#br1" timeOffset="588749.1602">476 7126 0,'-35'0'16,"17"0"-16,1 18 15,-1-1-15,-17 36 16,35-17-16,0-19 0,0 19 15,17-19-15,19 1 16,-1-18-16,18-18 16,-35 1-1,-1-19-15,18-17 0,-35 0 16,0-35 0,-17 35-16,-18-53 15,-1 54-15,1 16 0,17 19 16,-17 17-16,0 0 15,35 17-15,-18 1 0,18 17 16,35 71 0,-17-53-16,17 0 0,-17 17 15,17-17-15,53 36 16,-52-54-16,17-18 0,-18 1 16,0 0-16,36-18 15,-54 0-15</inkml:trace>
  <inkml:trace contextRef="#ctx0" brushRef="#br1" timeOffset="589094.2108">741 6967 0,'0'53'15,"0"0"-15,0 18 16,17-18-16,-17-18 0,36 18 15,-19-53 1,19 18-16,-19-18 16,1-18-16,0 0 0,-1 1 0,-17-1 15,0 0-15,0-17 16,0 53 0,0 17-1,18 0-15,17 1 16,0-36-1,18 17-15,-35-17 16,0-17-16,17-1 16,-35 0-16,0 1 0,0-19 15,-18-17-15,1 36 16,17-19 0</inkml:trace>
  <inkml:trace contextRef="#ctx0" brushRef="#br1" timeOffset="589293.0072">1111 6738 0,'18'18'15,"0"-18"-15,34-36 16,-34 19-1,0-1-15</inkml:trace>
  <inkml:trace contextRef="#ctx0" brushRef="#br1" timeOffset="589405.3173">1182 6738 0,'0'124'16,"0"-107"0,0-158-16,17 300 0,-17-124 0,36-17 15,-1-18 1,-17-18-16,-1 18 0,1-18 15,0 1-15</inkml:trace>
  <inkml:trace contextRef="#ctx0" brushRef="#br1" timeOffset="589550.3599">1358 6862 0,'0'35'16,"18"-18"-1,17-34 1</inkml:trace>
  <inkml:trace contextRef="#ctx0" brushRef="#br1" timeOffset="589766.5018">1429 6720 0,'17'-17'31,"19"34"-16,-89-17-15,123 18 0,-70 0 16,18-1-16,0 1 0,-1 0 16,1-1-16,-18 1 15,0 0-15,0-1 16,-18 1-16,1-18 16,-19 17-1,19-17-15,-1 0 16</inkml:trace>
  <inkml:trace contextRef="#ctx0" brushRef="#br1" timeOffset="590540.4083">529 9384 0,'-35'53'16,"-18"35"0,35-53-16,18 53 15,18-70-15,17 17 16,-17-35-16,17 18 0,0-18 16,1-18-16,17-17 0,0-35 15,-18 17-15,-35 17 16,17-17-16,-34-35 15,-1 35-15,-35-35 16,36 53-16,-19 0 16,1-1-16,-18 19 15,36 17-15,-1 0 0,18 17 16,0 36-16,18 53 16,17-35-16,-18-18 15,19 17-15,17-17 0,35 18 16,-35-54-16,0 1 15,17-1-15,-34-17 16</inkml:trace>
  <inkml:trace contextRef="#ctx0" brushRef="#br1" timeOffset="590912.0769">935 8996 0,'35'88'16,"-17"-17"-16,-1-18 0,19 88 16,-19-71-1,1-35-15,0 1 16,-18-1-16,0 0 0,-18-52 15,18-19 1,18 19-16,17-19 16,-17 19-16,34 17 15,-34 17 1,17 1-16,-17 35 16,-18-35-16,0-1 0,-18 1 15,-17 17 1,17-35-16,-17 0 15,18-17-15,-1-1 16</inkml:trace>
  <inkml:trace contextRef="#ctx0" brushRef="#br1" timeOffset="591107.5321">1217 8925 0,'18'0'0,"35"0"16,-36 0-1,1 0-15,17 0 0,0 0 16,-17 0 0</inkml:trace>
  <inkml:trace contextRef="#ctx0" brushRef="#br1" timeOffset="591251.2986">1288 8961 0,'0'0'0,"0"52"0,17-34 16,1 17-16,17 18 15,-17-35-15,17 17 16,-17-35-16,-1 0 16,1 0-16,17-17 15,-35-1-15</inkml:trace>
  <inkml:trace contextRef="#ctx0" brushRef="#br1" timeOffset="591401.4934">1552 8996 0,'0'53'16,"0"-18"-16,0 0 15,0-17-15,18-18 16,0-18-1</inkml:trace>
  <inkml:trace contextRef="#ctx0" brushRef="#br1" timeOffset="591653.2352">1640 8890 0,'18'0'16,"17"0"-1,-17 0-15,0 35 0,-1-17 16,1 0-16,0-1 0,-1 18 16,1-17-16,-1 0 0,-17 17 15,18-17 1,-53-1 0,35 1-16,-53-18 15,35 0-15,-17 0 16,17-18-16,-17 18 15</inkml:trace>
  <inkml:trace contextRef="#ctx0" brushRef="#br0" timeOffset="600394.5699">26635 13741 0,'17'-18'16,"1"18"-1,17 18 1,-17-18-16,0 17 0,17-17 16,18 18-1,-18-18-15,0 0 0,-17 0 16,0 0-1</inkml:trace>
  <inkml:trace contextRef="#ctx0" brushRef="#br0" timeOffset="600516.7862">26652 13935 0,'71'35'15,"-18"-35"-15,35 0 16,-35 0-16,-18 0 0</inkml:trace>
  <inkml:trace contextRef="#ctx0" brushRef="#br0" timeOffset="601228.3083">27764 13705 0,'-18'0'0,"0"-17"16,-17 17-1,0 17-15,0 19 16,-1 34-16,19-17 16,-1 18-16,18-36 15,18 0-15,17 1 16,0-36-16,18-18 15,-18 0-15,18-52 16,-17 34-16,-1-52 16,-35 35-16,17-35 15,-17 35-15,-17-70 16,-1 70 0,1-71-16,-1 89 15,0 0-15,1 35 16,17 35-16,-18 89 15,18-54 1,18 18-16,-1 53 16,19-88-16,-19 0 0,54 18 15,-1-18 1,-34-53-16,-1 0 0,-18 0 16</inkml:trace>
  <inkml:trace contextRef="#ctx0" brushRef="#br0" timeOffset="601517.997">28134 13547 0,'53'0'16,"-35"0"-16,17 17 0,0 1 15,18 35-15,-18-35 16,-17 17-16,0 0 15,-18 0-15,0-17 0,0 0 16,-18-1-16,0 1 16,1 17-16,-19 18 15,36-35-15,-17 17 0,17 0 16,17-17 0,19-18-16,-19 18 15,1-18-15,17-18 16,-35 0-16</inkml:trace>
  <inkml:trace contextRef="#ctx0" brushRef="#br0" timeOffset="601650.6438">28222 13829 0,'36'18'15,"-1"-18"-15,35 0 16,1 0-1,-36-18-15</inkml:trace>
  <inkml:trace contextRef="#ctx0" brushRef="#br0" timeOffset="601891.0363">28557 13176 0,'36'0'16,"-1"0"-16,0 0 16,36 0-16,-36-17 15,18 17-15,-35-18 16</inkml:trace>
  <inkml:trace contextRef="#ctx0" brushRef="#br0" timeOffset="602052.2381">28575 13300 0,'18'88'15,"-1"-53"-15,-17-17 0,53 35 16,-35-53-16,35 17 15,-36-17-15,19 0 16,-36-17-16</inkml:trace>
  <inkml:trace contextRef="#ctx0" brushRef="#br0" timeOffset="602243.3186">28857 13335 0,'0'18'0,"0"35"15,0-36-15,18 36 16,-18-35-16,18-18 16,-1 17-16,1-17 15</inkml:trace>
  <inkml:trace contextRef="#ctx0" brushRef="#br0" timeOffset="602552.9033">28981 13159 0,'35'-18'15,"-17"18"1,-1 0-16,1 0 0,17 0 15,0 18 1,-17-1-16,-18 1 0,18 52 16,-18 1-1,0-53-15,0 17 0,0 0 16,0 0 0,0-17-16,-18-18 31,0-18-16,1 18 1</inkml:trace>
  <inkml:trace contextRef="#ctx0" brushRef="#br0" timeOffset="602812.8146">29351 13758 0,'18'36'16,"-1"-36"-16,-17 17 0</inkml:trace>
  <inkml:trace contextRef="#ctx0" brushRef="#br0" timeOffset="605060.3713">29863 13653 0,'0'17'32,"53"54"-17,-18-36 1,0-17-16,0 17 0,1 0 15,-19-17-15,19 17 0,17 0 16,-36-17 0</inkml:trace>
  <inkml:trace contextRef="#ctx0" brushRef="#br0" timeOffset="605238.2082">30092 13670 0,'-35'53'16,"-1"-18"-16,1 1 15,-53 69-15,53-69 16,-1-1-16,19 0 16,-1 1-16,18-19 0</inkml:trace>
  <inkml:trace contextRef="#ctx0" brushRef="#br0" timeOffset="605581.8811">30321 13282 0,'18'-18'15,"0"18"1,17 0-16,0 0 15,0 0-15,18-17 0,18 17 16,-36-18-16,0 18 16,-17 0-1,-53 0-15</inkml:trace>
  <inkml:trace contextRef="#ctx0" brushRef="#br0" timeOffset="605733.9103">30445 13300 0,'17'53'16,"1"-36"-16,17 54 15,-17-54-15,0 19 16,-1-19-16,-17 1 0,18 0 16,-18-1-16</inkml:trace>
  <inkml:trace contextRef="#ctx0" brushRef="#br0" timeOffset="608124.8638">26793 15452 0,'18'0'16,"0"17"-16,17-17 15,0 0-15,1 18 16,-1-18-16,18 0 16,-36 0-16,1 0 0,0 0 15</inkml:trace>
  <inkml:trace contextRef="#ctx0" brushRef="#br0" timeOffset="608252.625">26864 15646 0,'53'17'16,"18"-17"0,-1 0-1,-35-17-15</inkml:trace>
  <inkml:trace contextRef="#ctx0" brushRef="#br0" timeOffset="610354.9299">27781 15505 0,'-35'0'16,"17"0"-16,-17 35 15,17-17-15,-17 52 16,35-35-16,-17 18 16,34-35-16,1 0 15,17-1-15,0-17 16,-17-17-16,53-19 15,-54 1-15,18 0 0,-17-18 16,-18 18-16,18-54 16,-18 54-16,0-18 0,0 0 15,0 18-15,0-53 16,-18 35-16,18 35 16,-18-17-16,1 35 15,17 18 1,-18 70-1,18-35-15,0 0 0,18-1 16,-18 19-16,35 35 16,0-53-16,1-18 0,-1 0 15,53 1-15,-53-19 16,36-17 0,-53 0-16</inkml:trace>
  <inkml:trace contextRef="#ctx0" brushRef="#br0" timeOffset="610704.7902">28293 15346 0,'17'0'16,"1"-18"-16,53 18 15,-36 18-15,18-1 16,-18 1-16,-17 0 0,17 17 16,-17-17-16,-18-1 15,0 1-15,-18 17 16,0-17-16,-17 17 16,17 0-16,18 1 15,0-19-15,18 1 16,0 0-16,17-1 15,-17-17-15,17 0 16,-17 0-16,-1-17 16,-34 17-1,-19-18-15</inkml:trace>
  <inkml:trace contextRef="#ctx0" brushRef="#br0" timeOffset="610827.1226">28363 15593 0,'0'0'0,"53"0"16,-17-18-16,34 18 16,-35 0-16,54-17 15,-72 17-15</inkml:trace>
  <inkml:trace contextRef="#ctx0" brushRef="#br0" timeOffset="611061.2827">28769 14958 0,'35'0'16,"-17"0"-16,53 0 15,-54 0-15,54 0 16,-54 0-16,19-18 16</inkml:trace>
  <inkml:trace contextRef="#ctx0" brushRef="#br0" timeOffset="611205.6848">28875 15064 0,'0'70'0,"35"1"15,0-18 1,1-36-16,-19 1 16,1 0-16,0-18 15,-1 0-15</inkml:trace>
  <inkml:trace contextRef="#ctx0" brushRef="#br0" timeOffset="611367.3679">29104 15081 0,'-17'53'15,"17"-18"1,35 1 0,-18-36-16,1 0 15</inkml:trace>
  <inkml:trace contextRef="#ctx0" brushRef="#br0" timeOffset="611662.2699">29245 14958 0,'0'-18'16,"18"18"0,0 0-1,-1 0-15,18 0 16,-17 18-16,0-18 0,-1 17 15,19 1-15,-19 0 16,1 17-16,-18-17 16,18-1-16,-18 19 0,17 16 15,1-34-15,-18 53 16,0-54-16,0 19 16,0-19-16,-18 1 15,18-1-15,-17-17 16,-1 0-1,-35 0 1</inkml:trace>
  <inkml:trace contextRef="#ctx0" brushRef="#br3" timeOffset="618385.6091">24606 12718 0,'-17'0'0,"34"0"16,1 0-1,-36 17 17,1-17-17,-19 0 1,-17 0-1,18 0-15,0 0 0,-18 0 16,0 0-16,-35 0 16,53 0-16,-36 18 15,36-18-15,17 0 0,-35 0 16,36 0 0,-19 0-16,19 0 15,-1 0 1,36 0-1,-18 18 1,0-1 0,-18 18-1,18 1-15,0-19 0,-18 1 16,18 53-16,0-36 16,0 0-16,0 0 0,18 1 15,0 52 1,-18-53-16,17 0 0,-17 18 15,18-17-15,0 52 16,-18-35-16,0 53 16,0-36-16,-18 1 15,0 87-15,18-87 0,-17 105 16,17-87 0,-18-1-16,18 0 0,-18 18 15,1 70-15,17-105 16,0 70-1,0-71-15,0-17 0,-18 71 16,18-54-16,-18 71 16,1-17-1,17-71-15,0 70 16,0-87-16,0-19 0,17 1 16,-17 0-1,18-18 1,-18 17-1,18-17-15,-1 18 16,1-1-16,17 1 16,-17-18-16,17 18 15,53-1 1,-35 1-16,-17 0 0,52 17 16,-53 0-16,-17-17 15,17-1-15,-17 1 0,-1-18 16</inkml:trace>
  <inkml:trace contextRef="#ctx0" brushRef="#br3" timeOffset="620354.2089">17321 8855 0,'0'-18'16,"-17"18"-1,-1 0-15,-17 0 0,17 0 0,-70 0 16,53 0-1,-18 18-15,-71-18 16,54 0-16,-1 0 0,-70 0 16,71-18-1,17 18-15,-18 0 0,18-18 16,0 18-16,-35 18 16,35-18-16,36 18 15,17-1 32,0 1-31,0 0-1,0-1-15,0 36 16,0-18 0,0 18-16,17 53 15,-17-35-15,18-1 0,-1 248 16,-17-177-1,0 18-15,0 17 0,0 18 16,0 159-16,-17-159 16,17-18-16,0-17 0,17 0 15,19 105 1,-1-158-16,-17-18 0,17-17 16,-17 0-16,-1-1 0,18 36 15,-17-53-15,0 17 16,-18-34-16,0 34 15,0-34-15,17-19 16,1 18 0,0-17-16,17-18 0,0-18 15,71-34-15,-35 16 16,87-34-16,-87 34 16</inkml:trace>
  <inkml:trace contextRef="#ctx0" brushRef="#br3" timeOffset="626431.5996">30462 14358 0,'18'0'16,"0"18"-16,-18-1 15,35 36-15,0-17 16,36 52-16,-18-53 16,0 18-16,17 0 15,-17 0-15,53 53 16,-71-71-16,18 18 0,-18-18 15,1 0-15,17 18 16,-36-35-16,1 0 0</inkml:trace>
  <inkml:trace contextRef="#ctx0" brushRef="#br3" timeOffset="627033.1843">30357 14975 0,'17'0'47,"-17"-35"-31,18 18-16,-18-19 15,0 1-15,0 0 0,0-36 16,0 18-16,0 18 15,0-18-15,0 18 0,17-71 16,-17 71-16,18-54 16,-18 72-1,18-1-15,-1 18 16,1 18-16,0 17 16,17 0-16,18 18 15,-18-17-15,18-36 0,18 35 16,-36-35-1,-17 0-15,-1 0 16</inkml:trace>
  <inkml:trace contextRef="#ctx0" brushRef="#br3" timeOffset="627822.3431">31591 15646 0,'-17'-18'15,"-19"-17"1,1 35 0,0 17-16,-18 19 15,35-1-15,1 36 16,-1-19-1,18-34-15,18 0 16,-1-1-16,36-17 16,-35-17-16,-1-1 15,19-17-15,-1-18 16,-17 35 0,-1 18-1,19 36 1,-36-1-16,17 0 15,1 18-15,-1-35 16,1-1-16,0 1 16,-1-18-16,1 0 15</inkml:trace>
  <inkml:trace contextRef="#ctx0" brushRef="#br3" timeOffset="628117.2622">31768 15099 0,'0'0'0,"0"-18"16,53 18-1,-18 0-15,18-17 16,-18 17-16,-17 0 0,17 0 16,-17 0-16</inkml:trace>
  <inkml:trace contextRef="#ctx0" brushRef="#br3" timeOffset="628295.0142">31821 15117 0,'17'52'16,"-17"-16"0,18-1-16,-18 53 15,17-17-15,1-54 0,-18 19 16,18-19-1,-1 1-15,1-18 0,0 0 16</inkml:trace>
  <inkml:trace contextRef="#ctx0" brushRef="#br3" timeOffset="628583.933">32050 15311 0,'0'70'0,"0"-35"15,18 18-15,17-17 16,18-19-16,-18-17 16,18 0-16,-18-17 15,-17-1 1,-1 0-16,-17-17 0,0 0 0,0 17 15,-35-35-15,18 18 16,-19 17-16,36 1 16,-17 17-16,-1 0 15,18 17-15</inkml:trace>
  <inkml:trace contextRef="#ctx0" brushRef="#br3" timeOffset="629201.4579">32350 15134 0,'17'0'16,"1"0"0,0 0-16,35 0 15,-36-17-15,18 17 16,-17 0-16,0 0 0,-1 0 15,-17 17 1,0 1-16,0-1 0,0 1 16,0 35-1,0-18-15,18 36 16,0-18-16,-1 0 0,1 17 16,0-34-16,-1-1 15,-17-18-15,0 1 16,-17-18-1,-19 0 1,1-18-16,17 18 0,-35 0 16,18 0-16,0 0 15</inkml:trace>
  <inkml:trace contextRef="#ctx0" brushRef="#br3" timeOffset="630203.3095">32703 14905 0,'17'0'31,"36"0"-16,-35 0-15,17 0 16,0 0-16,1 0 0,16-18 16,-34 18-1,0 0-15,-18-17 0</inkml:trace>
  <inkml:trace contextRef="#ctx0" brushRef="#br3" timeOffset="630335.4726">32897 15028 0,'17'89'16,"1"-54"-16,-18 0 0,0 36 15,0-36-15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05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15822 7602 0,'18'0'15,"123"18"17,-18 0-17,-87-18 1,105-18-1,-106 0 1</inkml:trace>
  <inkml:trace contextRef="#ctx0" brushRef="#br0" timeOffset="259.8705">16228 7497 0,'35'35'15,"53"35"1,-35-52 0,35 35-1,-70-35-15,0 52 32,-18-52-32,-124 52 15,-35 19 1,107-54-1,-54 35 1,88-52 0</inkml:trace>
  <inkml:trace contextRef="#ctx0" brushRef="#br0" timeOffset="1066.3121">15875 9613 0,'0'0'16,"-18"0"-16,-17 35 16,53-17-1,88 0 1,70-1-1,89-34 1,-71-1 15,-142 18-15,-52-18 0</inkml:trace>
  <inkml:trace contextRef="#ctx0" brushRef="#br0" timeOffset="1294.262">16404 9507 0,'88'36'31,"-52"-19"-31,87 19 16,-35-1 0,-35-18-1,0 36-15,-35-35 16,-36 70-1,-105 0 1,-18 18 0,52-35-1,54-54 1</inkml:trace>
  <inkml:trace contextRef="#ctx0" brushRef="#br0" timeOffset="2095.4716">15910 11518 0,'0'0'16,"18"0"-1,105 0 1,54 35 15,-18-35-15,-107 0-16,72-17 15,-71-1 17,-106 18-17</inkml:trace>
  <inkml:trace contextRef="#ctx0" brushRef="#br0" timeOffset="2334.2895">16492 11271 0,'0'0'31,"53"53"-31,18-18 16,52 18-1,-52 0 1,-71 35 0,-71-17 15,-35 17-31,-35-17 31,53-18-31</inkml:trace>
  <inkml:trace contextRef="#ctx0" brushRef="#br0" timeOffset="3630.4377">3334 8625 0,'0'-17'47,"0"-1"-47,17 1 15,36-54 17,18-53-17,105-105 1,-70 53 0,-53 70 15,-35 88-31,-18-17 15,-18 17 1</inkml:trace>
  <inkml:trace contextRef="#ctx0" brushRef="#br0" timeOffset="3900.2463">3651 7655 0,'0'-17'15,"124"-36"32,-89 35-47,-17 18 0,87 53 32,-87 53-17,-36 17 1,18-17 15,0-88-31,0 35 16,0-36-16,0 19 15</inkml:trace>
  <inkml:trace contextRef="#ctx0" brushRef="#br0" timeOffset="4850.2552">22983 13053 0,'0'0'0,"106"70"31,88 54-15,71-1-1,52 18 1,-158-105 0,-124-19 15,-35-34-31,-17-1 0</inkml:trace>
  <inkml:trace contextRef="#ctx0" brushRef="#br0" timeOffset="5085.9661">23707 13317 0,'35'0'16,"177"71"15,-159-53-31,35 34 15,-53 19 1,-35-36-16,-106 36 16,-176 52 15,194-52-15</inkml:trace>
  <inkml:trace contextRef="#ctx0" brushRef="#br0" timeOffset="5535.9631">22684 16051 0,'17'0'47,"213"-105"-31,69-19 0,231-123 15,-372 141-16,-140 71 17,-36 17-32,-35 1 15</inkml:trace>
  <inkml:trace contextRef="#ctx0" brushRef="#br0" timeOffset="5758.8742">23618 15240 0,'36'-18'15,"87"18"17,-35 18-32,106 17 31,-105 1-15,-72-36-16,-52 88 15,-88 35 1,-19 54-1,90-124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38.7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15434 3669 0,'-18'-18'0,"36"18"31,-18 18-15,18 0-16,52 87 15,-34-16-15,34 87 16,-35-88-16,54 53 16,-54-88-16,35 0 15,-34-35-15,17-36 16,-36 0-16,18-52 16,-35-1-16,0-52 15,-17 52-15,-18-87 16,-1 87-16,-17-70 15,36 106-15,-36-1 16,53 54 0,17 35-1</inkml:trace>
  <inkml:trace contextRef="#ctx0" brushRef="#br0" timeOffset="603.6623">16228 4233 0,'17'0'16,"19"-17"0,-19-1-16,1-17 0,17-18 15,-17-18 1,-18 54-16,0-1 0,-35 0 15,-18 18 1,0 36 0,0 34-16,35-34 15,1 34 1,17-52-16,35 35 0,-17-53 16,70 17-16,-53-34 15,53-19 1,-53 19-16,36-36 15,-53 35-15,-1-17 16,-34 53 0,-1-1-1,0 1-15,1 35 16,17-18-16,0 0 16,17-17-16,1-18 0,17 0 15,1 0-15,16-18 16,-16 1-16,-1-19 15,-17 19 1,-18-36-16,0 35 16,0-35-16,-18 53 15,0 0-15,36 0 32,35 0-17,18-17 1,-36 17-16,0-18 0,18 0 15,0 1 1,-53-1 0</inkml:trace>
  <inkml:trace contextRef="#ctx0" brushRef="#br0" timeOffset="781.9698">16757 3739 0,'18'36'0,"17"34"15,-17-34 1,-18 69-16,0-34 16,0-18-16,17 70 15,-17-70-15,0-17 0,35 34 16,-17-70 0,0 0-16</inkml:trace>
  <inkml:trace contextRef="#ctx0" brushRef="#br0" timeOffset="1031.3866">17057 4092 0,'0'71'16,"0"-1"0,0-17-1,35-35-15,0 0 0,18-36 16,-35 18-16,0-35 15,-1 17-15,-17 0 16,0-35-16,0 18 16,-17-18-16,-1 53 15,-17-17-15,17 17 16,-17 0 0,35 17-16</inkml:trace>
  <inkml:trace contextRef="#ctx0" brushRef="#br0" timeOffset="1410.7658">17374 4216 0,'-17'0'0,"17"-18"31,17-17-16,-17 17-15,0 1 0,0-1 16,18 0-16,-18 1 16,18 17-1,-1 0-15,1 0 16,0 0 0,-1 0-16,1 0 15,-18 17-15,17 1 16,-17 0-16,0 17 15,0-18-15,18 1 16,-18 0 0,0-1-1,0 1 17</inkml:trace>
  <inkml:trace contextRef="#ctx0" brushRef="#br0" timeOffset="1618.7296">17551 3828 0,'0'-18'15,"17"0"1,1 18 0</inkml:trace>
  <inkml:trace contextRef="#ctx0" brushRef="#br0" timeOffset="2395.6759">17657 4057 0,'17'-18'15,"1"18"-15,-1 0 0,1 0 16,35 0-16,-35 18 16,35 0-16,-36-1 15,-17 19 1,18-19-16,-36 18 16,18 1-16,-17-1 15,-1-17-15,0-1 16,36-17-1,0 18-15,-1-18 16,18 0 0,-17 0-16,0 0 0,-1 0 15,1 0-15</inkml:trace>
  <inkml:trace contextRef="#ctx0" brushRef="#br0" timeOffset="3474.0554">18098 4128 0,'17'0'31,"1"0"-15,-1-18-1,1 18 1,-36 0 0,1-18-1,-1 18-15,-17 18 16,17 0-16,1-18 0,17 17 15,0 1 1,17-1-16,19 1 16,-1 0-1,0-18-15,-17 0 0,17 17 16,0-17 0,1-17-16,-19 17 15,1 0-15,-18-18 16,0 36-1,0-1 1,17-17 0,1 0-1,0 0 1,-1-17-16,19-36 16,-19 18-16,1-1 0,0-52 15,-18 35-15,0-53 16,0 53-16,-18-17 15,0 17-15,1 0 16,-1 0-16,-35 18 16,35 35-16,1 17 0,-1 19 15,1 17-15,17 17 16,0 54-16,17-54 16,1 1-16,-1-18 0,72 17 15,-1-17 1,-53-35-16,0-1 0,-17-17 15,0 0-15,-1 18 16,-34-18-16</inkml:trace>
  <inkml:trace contextRef="#ctx0" brushRef="#br0" timeOffset="10609.3424">20108 4022 0,'18'17'16,"0"19"-16,-18-1 15,17-17-15,-17 17 0,18 18 16,-18-36-16,18 1 16,-18 0-16,0-36 15,0 0-15,0 1 16,-18-19-16,18-16 0,-35-37 16,17 36-16,-17-52 15,17 69-15,-17-17 16,35 36-1,0-1-15,17 36 16,1-18 0</inkml:trace>
  <inkml:trace contextRef="#ctx0" brushRef="#br0" timeOffset="11776.6637">20443 4022 0,'18'70'15,"-18"-52"1,0 17-16,0 0 16,0-17-16,0-36 31,0-17-15,18-35-16,-18 34 15,17-17-15,1 18 16,0 35-16,-1 0 15,19 0-15,-19 18 16,1 17-16,0-17 16,-18-1-16,17 19 0,-17-19 15,0 1 1,0-36 0,0 1-1,18-1 1,-1 18-16,19 0 15,-36 18 1,17-1-16,1 1 0,0 35 16,-18-36-16,0 19 15,17-1-15,1-17 16,0 17 0</inkml:trace>
  <inkml:trace contextRef="#ctx0" brushRef="#br0" timeOffset="12122.1798">21008 4304 0,'18'53'16,"-1"53"-16,-17-71 16,0 35-16,18-52 15,-18 0-15,-18-18 16,18-71-1,-17 18-15,17-17 16,0 17-16,0-18 0,0-52 16,0 70-16,35-18 15,-18 54-15,36 17 16,-35 0-16,17 53 16,-17-36-1,-18 36-15,0-18 16,-35 1-16,17-19 15,-53 1-15,54-18 16,-36 0-16,35-18 16,1-17-1,17 0-15</inkml:trace>
  <inkml:trace contextRef="#ctx0" brushRef="#br0" timeOffset="12344.5021">21255 3510 0,'0'0'0,"0"18"0,0 17 16,18 71 0,-18-36-16,0 1 0,17 0 15,-17 70-15,0-71 16,0-17-16,0-18 0,18 36 15,-1-53 1,1-18-16</inkml:trace>
  <inkml:trace contextRef="#ctx0" brushRef="#br0" timeOffset="12715.6817">21414 4110 0,'35'0'16,"-17"0"-16,-1 0 0,1 0 16,35-18-16,-36 1 15,1-1-15,-18 0 16,0 1-16,0-1 0,-35 0 15,17 1-15,-17 17 16,0 0 0,17 0-16,-17 35 15,17-17-15,18-1 0,0 36 16,35 0 0,-17-35-16,17-1 15,-17 1-15,52-18 0,-34 0 16,-19 0-16,19 0 15,-36-18-15,17-17 16,1 18-16</inkml:trace>
  <inkml:trace contextRef="#ctx0" brushRef="#br0" timeOffset="13189.6806">21713 4180 0,'0'18'0,"0"-36"32,0-17-17,18 18-15,0-36 16,-1 35-16,-17-17 15,18 17-15,0 0 16,-1 18-16,-17 18 16,0 0-16,18 35 15,-18-36-15,0 19 16,0-19-16,0 1 16,18-1-1,-1-34 1,1-18-1,0 35-15,-1-18 16,1 0-16,-18 1 0,35-1 16,-17 18-1,-1 0-15,-17 18 16,18 17-16,-18-17 16,0-1-16,18 1 0,-18-1 15,17-17-15,-17 18 16,18 0-16,-18-1 0</inkml:trace>
  <inkml:trace contextRef="#ctx0" brushRef="#br0" timeOffset="13629.4417">22137 4163 0,'17'0'16,"1"-18"-16,17 1 15,-17-1-15,-18 0 16,18 1 0,-18-1-16,-18 0 15,0 18-15,-35 0 16,36 0-16,-18 36 16,17-36-16,18 35 15,18-17-15,-18-1 16,17-17-16,1 18 0,17-1 15,-17-17-15,-18 18 16,17-18 0,1 0-16,-18-18 15,18 1 1,-1-1 0,1 18-1,0 0 1,-1 0-16,-17 18 15,35-18 1,-35 17-16,18-17 16,0 0-16</inkml:trace>
  <inkml:trace contextRef="#ctx0" brushRef="#br0" timeOffset="13957.2706">22384 4022 0,'17'0'16,"19"0"0,-1 0-16,18-18 15,-18 18-15,18-18 16,-18-17-1,-35 17-15,18 1 0</inkml:trace>
  <inkml:trace contextRef="#ctx0" brushRef="#br0" timeOffset="14147.7781">22490 3739 0,'17'71'15,"1"0"1,17-1-16,-17-35 16,17 18-16,-35-17 15,18-19-15,-18 1 0,17 17 16,-17-17 0</inkml:trace>
  <inkml:trace contextRef="#ctx0" brushRef="#br0" timeOffset="15134.3332">22966 4039 0,'0'-17'15,"-18"17"1,-17 17-16,17-17 16,1 18-16,-19 35 15,1 0 1,35-36-16,0 1 0,0 0 15,18-1 1,-1-17-16,36 0 16,-35 0-16,17-35 15,-17 35-15,-1-18 16,-17 1-16,0-1 0,0 1 16,0-1-1,18 18 16,0 18-15,-1-18-16,19 17 16,-19-17-16,1-17 15,0 17 1,-18-18 15,17 18-15,19 0-1,-19-18-15,18 18 16,1-17-16,17-19 16,-18 36-16,0-35 15,-17 17-15,-18 1 16</inkml:trace>
  <inkml:trace contextRef="#ctx0" brushRef="#br0" timeOffset="15309.3641">23230 3863 0,'18'88'15,"-18"-53"-15,18 18 16,-1 18 0,36-1-16,-35-34 15,17-36 1</inkml:trace>
  <inkml:trace contextRef="#ctx0" brushRef="#br0" timeOffset="15448.9002">23495 4092 0,'18'53'0,"-18"-35"15,17-1-15,1 19 16,0-19-16,-1-17 15</inkml:trace>
  <inkml:trace contextRef="#ctx0" brushRef="#br0" timeOffset="15552.7786">23513 3969 0,'17'-36'16,"1"36"-1,17 0 1</inkml:trace>
  <inkml:trace contextRef="#ctx0" brushRef="#br0" timeOffset="15776.2043">23707 4145 0,'0'18'15,"17"-1"1,1 1-16,0-18 0,35-18 15,-36 1-15,1-1 16,-18 1-16,0-1 16,-35-17-1,-1 17-15,19 18 16,-1-18-16,-17 18 16</inkml:trace>
  <inkml:trace contextRef="#ctx0" brushRef="#br0" timeOffset="16014.07">23971 4180 0,'0'-17'16,"-17"-1"0,17 1-16,17-1 15,1 0-15,17 18 16,-17 0-16,-1 0 15,1 0-15,17 0 0,-17 18 16,0 17 0,-1-35-16,-17 18 0,0 17 15,0 0 1</inkml:trace>
  <inkml:trace contextRef="#ctx0" brushRef="#br0" timeOffset="16217.8547">24359 3722 0,'36'0'16,"-1"17"-1,-17 19 1</inkml:trace>
  <inkml:trace contextRef="#ctx0" brushRef="#br0" timeOffset="16309.5041">24589 4075 0,'0'-18'0</inkml:trace>
  <inkml:trace contextRef="#ctx0" brushRef="#br0" timeOffset="44688.6272">16316 5803 0,'0'0'0,"18"0"31,17 0-31,0 0 16,0 18-16,-17-18 0,35 17 16,-35 1-1,-1 17-15,-17-17 0,-17 17 16,-1 1-16,0-1 15,-35 35-15,36-17 16,-18 18-16,17-18 16,18 0-1,0-18-15,35 18 16,-17-53-16,52 18 16,-34-18-16,-19-18 0,36-17 15,-53 17 1,0 0-16,0-17 0</inkml:trace>
  <inkml:trace contextRef="#ctx0" brushRef="#br0" timeOffset="44815.6472">16281 6209 0,'53'0'16,"-18"-18"-16,35 1 15,-34-1 1,34-17-16</inkml:trace>
  <inkml:trace contextRef="#ctx0" brushRef="#br0" timeOffset="45094.9804">16775 5556 0,'0'-17'16,"17"17"-1,36 0 1,-35-18-16,17 18 0,0-18 0,18 18 15,-35-17-15,0 17 16</inkml:trace>
  <inkml:trace contextRef="#ctx0" brushRef="#br0" timeOffset="45245.7748">16828 5592 0,'0'52'16,"17"-16"-16,-17-1 0,53 18 15,-35-35-15,35 17 16,-18-35-16,-17 17 16,-1-17-16,1 0 15,-1 0-15</inkml:trace>
  <inkml:trace contextRef="#ctx0" brushRef="#br0" timeOffset="45438.9756">17163 5592 0,'0'52'0,"0"-34"16,0 0-16,0 35 16,0-36-16,17 1 15,1 0-15,0-18 16</inkml:trace>
  <inkml:trace contextRef="#ctx0" brushRef="#br0" timeOffset="45747.0527">17251 5486 0,'17'0'15,"36"-18"1,-35 18-16,17 0 15,-17 0-15,0 0 16,-1 18-16,1-18 0,17 35 16,-17 18-1,-18-18-15,0 0 0,0 1 16,17 17-16,-17-18 16,0-17-16,0-1 0,0 18 15,0-17 1,0 0-16,-17-18 15,-1-18 1,1 0-16,-1 18 16,0-17-16,1 17 15</inkml:trace>
  <inkml:trace contextRef="#ctx0" brushRef="#br0" timeOffset="46267.5369">17851 5909 0,'35'-18'15,"-18"18"-15,36 0 16,-17-17-16,34 17 16,-52 0-16,17 0 15,-17 0-15</inkml:trace>
  <inkml:trace contextRef="#ctx0" brushRef="#br0" timeOffset="46411.8537">17886 6068 0,'53'17'15,"35"-17"1,-53 0-16,36 0 16,-36 0-16,-17 0 0</inkml:trace>
  <inkml:trace contextRef="#ctx0" brushRef="#br0" timeOffset="47163.6164">18838 5574 0,'-17'35'15,"-19"53"1,19 36 0,-1-54-16,18 54 0,18-54 15,-1-34-15,1 17 16,17-18-16,18-17 15,-17-18-15,-1 0 0,-18-18 16,19 0-16,-19 1 0,1-54 16,-18 53-16,-18-17 15,18 53 1,0 17 0,0 0-16,18 18 0,17 18 15,1-54-15,52 19 16,-53-36-1,0 0-15,18-53 16,-35 18-16,0-36 16,-18 18-16,-18-35 15,0 35-15,-17-18 16,17 54-16,1-19 16</inkml:trace>
  <inkml:trace contextRef="#ctx0" brushRef="#br0" timeOffset="47391.7294">19438 5362 0,'53'0'16,"-35"0"-16,70 0 16,-53 0-16,18 0 0,0-17 15,-18-1 1</inkml:trace>
  <inkml:trace contextRef="#ctx0" brushRef="#br0" timeOffset="47568.1762">19544 5450 0,'18'71'16,"-18"-36"-16,17 36 15,-17-54-15,18 19 16,17-1-16,-17-35 16,17 18-16,-17-1 15,17-17 1,-17-17-16,-18-19 0</inkml:trace>
  <inkml:trace contextRef="#ctx0" brushRef="#br0" timeOffset="47735.6717">19808 5503 0,'0'36'15,"0"17"1,18-18-16,-18-18 0,18 36 15,-1-17 1,1-36-16,17-18 16</inkml:trace>
  <inkml:trace contextRef="#ctx0" brushRef="#br0" timeOffset="48030.7586">19967 5345 0,'18'0'16,"17"0"-16,0 17 16,-17 1-16,0-18 15,17 18 1,-17-18-16,-1 35 16,1-18-16,-18 19 15,0-1-15,18 0 0,-18-17 16,0 35-16,0-18 15,0-17 1,-18-36 0,0 0-1,1 18-15,-1-17 16,0 17-16,1 0 16</inkml:trace>
  <inkml:trace contextRef="#ctx0" brushRef="#br0" timeOffset="48330.4039">20391 5891 0,'35'71'16,"-18"-36"0,19 1-16,17 16 15,0 1-15,-18-35 16,-17 0-16,-1-18 15</inkml:trace>
  <inkml:trace contextRef="#ctx0" brushRef="#br0" timeOffset="48487.5552">20567 5927 0,'-71'123'15,"18"-70"-15,-17 35 16,52-52-16,1-1 0,17-18 0,0 19 16</inkml:trace>
  <inkml:trace contextRef="#ctx0" brushRef="#br0" timeOffset="48893.9995">21237 5962 0,'18'0'16,"35"-18"-16,-18 1 16,0-1-16,1 18 0,17-18 15,-1 1 1,-16-1-16</inkml:trace>
  <inkml:trace contextRef="#ctx0" brushRef="#br0" timeOffset="49041.4383">21378 5786 0,'18'88'0,"-18"-35"16,35 35-16,-17-35 16,17 17-1,-17-52-15</inkml:trace>
  <inkml:trace contextRef="#ctx0" brushRef="#br0" timeOffset="49560.7611">22084 5592 0,'18'141'16,"17"17"0,-35-87-16,17 0 0,1 34 15,-18-52 1,0-88 0,0 0-1,18-1-15,-1-16 0,1 16 16,0 19-16,-1-1 15,19 18-15,-1 0 0,0 0 0,0 35 16,18 18 0,-53-18-16,18 1 0,-18 17 15,-18-36-15,1 1 16,-36 0-16,17-18 16,-34-18-1,35 0-15,-36-17 16,53 0-16</inkml:trace>
  <inkml:trace contextRef="#ctx0" brushRef="#br0" timeOffset="49843.5536">22525 5398 0,'18'0'16,"17"0"-1,-18 0-15,36 0 16,-17 0-16,-1 0 15,-17 0-15,-1 0 0,1-18 16</inkml:trace>
  <inkml:trace contextRef="#ctx0" brushRef="#br0" timeOffset="50027.6668">22631 5503 0,'0'71'15,"17"-18"1,19-18 0,-1 0-1,-17-17-15,17 0 16,0-18-16,-17-18 0,-18 0 16</inkml:trace>
  <inkml:trace contextRef="#ctx0" brushRef="#br0" timeOffset="50232.9322">22913 5468 0,'0'35'15,"0"-17"-15,0 35 16,18 0-16,-18-36 0,17 19 15,1-36-15,-1 17 16,1-17-16,-18-17 16</inkml:trace>
  <inkml:trace contextRef="#ctx0" brushRef="#br0" timeOffset="50571.3629">23072 5345 0,'17'0'16,"1"0"-1,17 0 1,-17 0-16,0 0 0,-1 0 16,1 17-16,17-17 15,-35 18-15,18 0 16,-18-1-16,0 18 0,17 1 0,-17 34 15,0-17 1,18 18-16,0-36 16,-18 0-16,17 1 15,-17-19-15,0 1 16,-17-18 0,-1-18-1,0 18-15,1 0 16,-19 0-16,1 0 15</inkml:trace>
  <inkml:trace contextRef="#ctx0" brushRef="#br0" timeOffset="52957.7796">16863 7355 0</inkml:trace>
  <inkml:trace contextRef="#ctx0" brushRef="#br0" timeOffset="53374.0428">16863 7355 0,'0'0'15,"53"-35"-15,-53 18 47,17 17-47,-17-18 16,0 0-1,0 1-15,0-19 16,-17 36-16,-19-17 16,1 17-16,-18 17 15,18 1-15,-36 53 16,54-36-16,-19 53 16,36-53-1,0 18-15,18 18 16,35-18-1,-18-53-15,36 17 0,-36-17 16,0-17-16,18-19 16,-17 1-16,-19-35 15,1 34-15,-18 1 16,0 0-16,-18-18 16,1 35-16,-1 18 15,18 18-15,0-1 16,18 54-16,-1-36 15,1 1-15,0-1 16,17 0-16,0-17 16,0-1-16,-17 1 0,17 0 0,-17-18 15,0-18-15</inkml:trace>
  <inkml:trace contextRef="#ctx0" brushRef="#br0" timeOffset="53601.7618">17180 6879 0,'18'-17'15,"17"17"-15,18 0 16,-18 0-16,18 0 15,-17 0-15,-19 0 16,19 0-16</inkml:trace>
  <inkml:trace contextRef="#ctx0" brushRef="#br0" timeOffset="53747.766">17321 6932 0,'0'35'0,"18"36"15,-18-36-15,35 18 16,1-18 0,-19-35-16,19 18 15,-19-36-15</inkml:trace>
  <inkml:trace contextRef="#ctx0" brushRef="#br0" timeOffset="53907.9908">17568 6967 0,'0'53'0,"0"-17"15,18-1 1,0-35 0</inkml:trace>
  <inkml:trace contextRef="#ctx0" brushRef="#br0" timeOffset="54188.7724">17674 6844 0,'18'-18'16,"-1"18"-16,1 0 16,0 0-16,-1 0 15,1 0-15,0 18 16,-18 17-16,17 18 15,1-18-15,0 1 16,-1 34 0,1-35-16,-18-17 0,0 0 0,0 17 15,0-17-15,-18-1 16,1-17 0,-19-17-16,19-1 15,-1 0 1</inkml:trace>
  <inkml:trace contextRef="#ctx0" brushRef="#br0" timeOffset="54420.2483">18133 7214 0,'35'18'16,"18"0"-16,-18-18 16,-17 0-16,0 0 15,-18 17-15</inkml:trace>
  <inkml:trace contextRef="#ctx0" brushRef="#br0" timeOffset="54525.6305">18150 7444 0,'36'17'15,"-1"1"-15,18-18 16,-18 0-16,-17-18 16</inkml:trace>
  <inkml:trace contextRef="#ctx0" brushRef="#br0" timeOffset="55287.7214">19456 7320 0,'-53'-35'15,"35"17"-15,-52-17 16,34 35 0,1 0-16,0 0 0,17 18 15,0 17-15,-17 18 16,35-18-16,18 36 16,-1-54-16,54 19 15,-36-19-15,36-17 16,-36 0-16,0-17 15,-17 17-15,0-36 0,-1 1 16,1 17-16,-18-17 16,0 17-16,-18-17 15,18 18-15,-17 17 16,17 17-16,0 54 16,17-1-1,1-17-15,17 71 0,-17-54 16,17 54-1,-35-89-15,0 18 0,0-18 16,0-17-16,-35-1 16,-18-34-16,18 17 15,-1-35-15,-16-18 16,16 17-16,1-34 16,17 17-16,18 0 15</inkml:trace>
  <inkml:trace contextRef="#ctx0" brushRef="#br0" timeOffset="55533.1542">19667 6862 0,'0'0'0,"0"-18"16,36 0-16,-19 18 16,19-17-16,-19 17 15,1 0-15,17 0 16,-17 0-16,-18-18 0</inkml:trace>
  <inkml:trace contextRef="#ctx0" brushRef="#br0" timeOffset="55699.7231">19738 6932 0,'18'71'15,"-1"-18"1,1-36-16,17 36 16,-17-35-1,-18-1-15,35 1 0,-17-18 16,-1 0-16,1 0 15</inkml:trace>
  <inkml:trace contextRef="#ctx0" brushRef="#br0" timeOffset="55877.1946">20003 6932 0,'-18'53'0,"18"0"16,18-18 0,-18-17-16,17-1 15,1-17-15</inkml:trace>
  <inkml:trace contextRef="#ctx0" brushRef="#br0" timeOffset="56188.4758">20144 6773 0,'17'0'16,"1"18"0,0-18-16,-1 18 15,1-18-15,-1 17 16,1 1-16,-18 0 0,0 34 15,0-34-15,0 35 16,0-35-16,0 35 16,0-36-1,0 1-15,-18-18 16,1 0 0,-1 0-1,-17-18 1,17 1-16</inkml:trace>
  <inkml:trace contextRef="#ctx0" brushRef="#br0" timeOffset="56450.0264">20620 6791 0,'-18'71'15,"1"34"-15,17 19 16,0-54-16,0-17 16,17 71-16,1-89 15,35 36-15,-36-36 16,19-17-1,-19-18-15</inkml:trace>
  <inkml:trace contextRef="#ctx0" brushRef="#br0" timeOffset="56760.9368">20937 6950 0,'71'0'16,"-36"0"-16,36 0 16,-36 0-1,18 35-15,-53-17 16,18 35-16,-36-18 16,-17 35-16,17-34 15,0 34 1,18-34-16,0 34 15,18-52-15,17 17 16,-17-17-16,35-18 16,-35 0-16,17 0 15,-18-18-15,-17-17 16</inkml:trace>
  <inkml:trace contextRef="#ctx0" brushRef="#br0" timeOffset="56922.287">21078 7214 0,'53'0'0,"-35"0"16,53-17 0,-36-1-16,0 18 0,18-18 15,-35 1-15</inkml:trace>
  <inkml:trace contextRef="#ctx0" brushRef="#br0" timeOffset="57128.7605">21431 6791 0,'53'0'15,"-35"0"-15,35-18 16,-36 18 0,1 0-16,0-17 15,-36 17-15</inkml:trace>
  <inkml:trace contextRef="#ctx0" brushRef="#br0" timeOffset="57278.3986">21484 6809 0,'0'53'15,"18"17"1,-18-35-16,35 36 16,-17-53-16,17-1 15,-17 1-15,17-18 16,-17-18-16,17 1 16</inkml:trace>
  <inkml:trace contextRef="#ctx0" brushRef="#br0" timeOffset="57451.2527">21784 6862 0,'0'17'0,"0"54"16,0-54-16,18 1 0,-18 0 15,17 17 1,1-35-16,0 0 15</inkml:trace>
  <inkml:trace contextRef="#ctx0" brushRef="#br0" timeOffset="57758.0229">21890 6738 0,'18'18'15,"-1"-18"-15,1 17 16,-1-17-16,-17 18 16,18-18-16,0 18 15,-1 17-15,-17-17 16,18 34-16,-18-34 16,0 53-16,0-36 15,0 18 1,0-36-16,0 1 15,-18-18 1,1 0 0,-1-18-16,18 1 31</inkml:trace>
  <inkml:trace contextRef="#ctx0" brushRef="#br0" timeOffset="58169.6388">22137 6668 0,'17'17'15,"19"1"1,-19-1-16,19 19 0,17 34 15,-36-34 1,36 52-16,-35-35 16,-1 70-16,-17-52 15,-17 70-15,17-88 16,-36 70 0,19-88-16,-18 36 15,-1-53-15</inkml:trace>
  <inkml:trace contextRef="#ctx0" brushRef="#br0" timeOffset="59486.6561">18750 8484 0,'18'0'16,"-18"18"0,0 0-16,0 17 15,-18 0-15,1 18 16,-1-18-16,18-17 15,0 17-15,-18-17 16,18 17-16,0-17 0,0 17 16,18 18-16,0-35 15,-1 35 1,-17-18-16,18 0 0,-18-17 16,0 17-16,0 36 15,0-36-15,0 35 16,0-34-16,17 17 15,1-36-15,0 1 16,-1-18-16</inkml:trace>
  <inkml:trace contextRef="#ctx0" brushRef="#br0" timeOffset="59730.9372">18450 9172 0,'18'36'16,"35"52"-16,-36-35 15,54 17-15,-18-35 16,18 18 0,-19-35-16,19 0 15,-53-18-15,35-18 16,-18 0-16,-18-17 15,1 0-15,0 0 16,-18 17-16,-18-17 16</inkml:trace>
  <inkml:trace contextRef="#ctx0" brushRef="#br0" timeOffset="62529.5827">16757 4815 0,'0'18'47,"-18"17"-32,18-17-15,0 17 0,0-17 16,0 52 0,0 1-16,18-36 15,-18-17-15,0 17 0,0 0 16,18-35-16,-18 18 16</inkml:trace>
  <inkml:trace contextRef="#ctx0" brushRef="#br0" timeOffset="62795.1772">16563 5062 0,'0'71'16,"18"-36"-1,-1 36-15,-17-54 16,18 19-16,-1-19 0,19 1 15,-19-18-15,36 18 16,-35-36-16,17 0 0,-17 1 16,17-36-16,0 17 15,1-16 1,-36 16-16,17 19 0,-17-1 16,18 0-16,0 18 15</inkml:trace>
  <inkml:trace contextRef="#ctx0" brushRef="#br0" timeOffset="63801.3186">19667 10372 0,'18'0'16,"0"-18"-1,17 18-15,-17 18 16,34-1-16,-16 1 16,-19 0-16,-17-1 0,0 1 15,0 52 1,-17-34-16,-1-19 0,-17 19 15,17-1-15,-17 35 16,17-52-16,18 0 0,0-1 16,18 1-16,17-18 0,18 18 15,-18-18-15,36-36 16,-36 36 0,1-35-16,-36 17 15,-18 1-15</inkml:trace>
  <inkml:trace contextRef="#ctx0" brushRef="#br0" timeOffset="63930.1566">19579 10636 0,'35'0'16,"1"0"-16,52-17 16,-35-1-16,35 0 15,-53 18-15,1-17 16</inkml:trace>
  <inkml:trace contextRef="#ctx0" brushRef="#br0" timeOffset="64183.3698">20073 10019 0,'35'0'0,"18"-35"16,35 17-1,-52 0-15,17 1 16,-18-1 0,-53 18-1,-17 0 1</inkml:trace>
  <inkml:trace contextRef="#ctx0" brushRef="#br0" timeOffset="64308.5656">20197 9966 0,'-36'35'16,"36"-17"-16,0 17 16,18 36-16,0-230 0,-18 335 0,52-105 15,1-36 1,-35-17-16,17-1 16,-17 1-16,0-18 15,-1 0-15</inkml:trace>
  <inkml:trace contextRef="#ctx0" brushRef="#br0" timeOffset="64502.7573">20479 10072 0,'0'53'16,"0"-18"-1,0 0-15,0-17 0,17 0 16,1 17 0,0-35-16</inkml:trace>
  <inkml:trace contextRef="#ctx0" brushRef="#br0" timeOffset="65193.0884">20602 10037 0,'18'-18'15,"0"18"-15,-1 0 16,18 0-16,1 0 16,-1 0-1,-17 18-15,-1-1 16,-17 1-16,0 35 15,0 0 1,0-18-16,0-17 0,0 34 16,0 1-1,0-35 1,-17-18 0,-1 0-1,0-18-15,1 1 16,-1-1-16</inkml:trace>
  <inkml:trace contextRef="#ctx0" brushRef="#br0" timeOffset="65470.5577">20955 10001 0,'0'18'31,"0"0"-31,0 34 16,0-34-16,0 17 16,0 1-16,18 17 15,-1-36-15,-17 18 0,18-17 16,17 0-1,-17-18-15,-1 0 16,1-18-16</inkml:trace>
  <inkml:trace contextRef="#ctx0" brushRef="#br0" timeOffset="65631.3556">21184 10195 0,'0'36'0,"18"-19"16,0 1 0,-1-18-1</inkml:trace>
  <inkml:trace contextRef="#ctx0" brushRef="#br0" timeOffset="65770.9936">21202 9984 0,'0'-18'15,"0"0"-15</inkml:trace>
  <inkml:trace contextRef="#ctx0" brushRef="#br0" timeOffset="65950.2067">21449 10037 0,'35'35'16,"0"18"-16,-35-18 16,0 18-16,0-35 15,-17 17-15,-1-18 0,1 19 16,-19-19-16,-17 1 15</inkml:trace>
  <inkml:trace contextRef="#ctx0" brushRef="#br0" timeOffset="66320.3524">20708 9296 0,'0'17'16,"0"1"-16,0 35 15,0-18-15,18 53 16,-18-52-16,17 69 15</inkml:trace>
  <inkml:trace contextRef="#ctx0" brushRef="#br0" timeOffset="66533.4901">20849 10813 0,'0'105'16,"0"19"-1,0-71-15,0 53 16,0-71-16,0 0 16,0-17-16</inkml:trace>
  <inkml:trace contextRef="#ctx0" brushRef="#br0" timeOffset="67261.3492">21802 10372 0,'17'0'16,"36"0"-1,-17 0-15,-1 17 16,0-17-16,0 18 0,1 17 16,-19 1-16,-17 16 15,0-16-15,-17 17 16,-1-18-1,0 35-15,18-52 16,18 35-16,0-35 16,35-1-1,-36-17-15,1 0 0,-1 0 16</inkml:trace>
  <inkml:trace contextRef="#ctx0" brushRef="#br0" timeOffset="67394.727">21872 10672 0,'0'0'0,"18"0"0,0 0 16,34 0-1,-16-18-15,34 0 16,-34 18-16,-1 0 0</inkml:trace>
  <inkml:trace contextRef="#ctx0" brushRef="#br0" timeOffset="67661.3324">22296 10054 0,'52'-17'0,"-34"17"15,17 0-15,1 0 0,17-18 16,-36 18-16,1-18 16</inkml:trace>
  <inkml:trace contextRef="#ctx0" brushRef="#br0" timeOffset="67799.5324">22401 10072 0,'0'88'16,"18"-17"-1,17-1 1,-17-35-16,17 1 16,1-1-1,-19-35-15,1 0 0</inkml:trace>
  <inkml:trace contextRef="#ctx0" brushRef="#br0" timeOffset="67969.0111">22666 10213 0,'0'53'15,"0"-18"1,18-17-1,17-1 1,-17-17-16</inkml:trace>
  <inkml:trace contextRef="#ctx0" brushRef="#br0" timeOffset="68266.9718">22789 10107 0,'18'-18'0,"0"18"16,-1 0-16,19 0 16,-19 0-16,19 0 15,-19 0-15,-17 18 0,18 0 16,-18 35 0,0-18-16,0 0 0,0 0 15,17 36 1,-17-36-16,18-17 0,-18 17 15,0-17-15,0 0 16,-18-36 0,1 0-1,-1 1 1,1-1-16</inkml:trace>
  <inkml:trace contextRef="#ctx0" brushRef="#br0" timeOffset="68786.6783">23213 10125 0,'0'17'31,"0"19"-31,0-1 16,0 0-16,17 0 0,-17 1 16,18 17-16,0-18 15,-1 0 1,1-17-16,0 0 0,-1-18 16,1-18-16</inkml:trace>
  <inkml:trace contextRef="#ctx0" brushRef="#br0" timeOffset="69686.6657">23407 10213 0,'0'-18'16,"17"18"171,1 0-77,-36 0 15</inkml:trace>
  <inkml:trace contextRef="#ctx0" brushRef="#br0" timeOffset="70508.8252">21167 10037 0,'0'-18'0,"0"36"47,0 34-32,17-34-15,-17 53 16,0-54-16,0 19 0,0-19 16,0 1-16,18 35 15,0-18 1</inkml:trace>
  <inkml:trace contextRef="#ctx0" brushRef="#br0" timeOffset="71109.6453">23460 10178 0,'-18'0'15,"-17"0"1,17-18-16,18 36 15,35-18 1,54 35 0,-54-35-16,-17 18 15,-1 17-15,-17-18 16,0 1-16,-35 35 16,0-35-16,-1-1 15,19-17-15,17 18 0,-18-18 16,36 0-1,17 0-15,0 0 16,1-18-16,-1 18 16</inkml:trace>
  <inkml:trace contextRef="#ctx0" brushRef="#br0" timeOffset="71291.8421">23689 10195 0,'53'36'16,"-18"-1"-1,-17-18-15,-18 19 16,0-19-16,-53 36 16,18-35-16,-36 0 15</inkml:trace>
  <inkml:trace contextRef="#ctx0" brushRef="#br0" timeOffset="71499.7701">23054 9507 0,'0'18'0,"0"0"16,18 17-16,-18 53 15,0-35-15</inkml:trace>
  <inkml:trace contextRef="#ctx0" brushRef="#br0" timeOffset="71688.9051">23125 11042 0,'-18'159'0,"-17"-36"16,35-70-16,-18 35 15,18-52-15,18-1 16</inkml:trace>
  <inkml:trace contextRef="#ctx0" brushRef="#br0" timeOffset="71916.3287">24007 10777 0,'17'0'32,"1"0"-32,-1 0 0,1 0 15</inkml:trace>
  <inkml:trace contextRef="#ctx0" brushRef="#br0" timeOffset="72105.8157">24395 10813 0,'35'-18'15,"0"18"1,0 0 0,-17 0-16</inkml:trace>
  <inkml:trace contextRef="#ctx0" brushRef="#br0" timeOffset="72241.0808">24624 10813 0,'18'0'0,"-1"17"16,1-17 0,-1 0-1</inkml:trace>
  <inkml:trace contextRef="#ctx0" brushRef="#br0" timeOffset="72876.8551">25400 10495 0,'18'-17'15,"-18"-1"-15,17 18 16,1-18-16,17 36 16,36 0-1,-36-1-15,-17 18 0,17 1 16,-35-1 0,0 0-16,-18 18 15,1-18-15,-1-17 0,0 53 16,1-54-16,17 1 15,17 35-15,-17-36 16,18 1-16,17 0 16,-17-18-16,0 0 15,-1 0-15</inkml:trace>
  <inkml:trace contextRef="#ctx0" brushRef="#br0" timeOffset="73007.391">25506 10848 0,'-18'0'15,"36"-18"1,-1 18-16,54-35 16,-18 35-16,-18-18 0,53 1 15,-70-1 1</inkml:trace>
  <inkml:trace contextRef="#ctx0" brushRef="#br0" timeOffset="73328.8707">25753 10160 0,'17'0'15,"1"-18"1,17 18 0,-17 0-16,17-17 15,-17 17-15,0-18 0,-1 18 16</inkml:trace>
  <inkml:trace contextRef="#ctx0" brushRef="#br0" timeOffset="73428.5821">25841 10125 0,'0'0'0,"18"0"0,-1 0 16,1 0-1,0 0 1</inkml:trace>
  <inkml:trace contextRef="#ctx0" brushRef="#br0" timeOffset="74046.0519">25788 10160 0,'-18'35'0,"18"-17"15,0 17-15,0-17 16,0 17-16,0 18 16,18-35-16,0-1 0,-1 19 15,19-19 1,-19-17-16,1 0 16,17 0-16,-35-17 15,18 17-15</inkml:trace>
  <inkml:trace contextRef="#ctx0" brushRef="#br0" timeOffset="74207.7233">26053 10266 0,'0'17'16,"0"19"-1,17-19-15,1 1 31,0 0-31,-1-18 0,1 0 16</inkml:trace>
  <inkml:trace contextRef="#ctx0" brushRef="#br0" timeOffset="74714.2596">26176 10142 0,'18'0'47,"-1"0"-47,1 0 15,0 0 1,-18-17 62,17 17-62,1 17 15,0-17-15,-18 18 15,0 17-16,0-17-15,0 17 16,0 0-16,0-17 16,17 35-16,-17-35 15,18 17 1,-18-17-16,-18-18 16,1 0-1,-1-18 1,-17 18-1,17 0-15,0 0 16</inkml:trace>
  <inkml:trace contextRef="#ctx0" brushRef="#br0" timeOffset="75130.7898">26564 10142 0,'-17'0'0,"-1"0"15,18 18-15,-35 35 16,35-18-16,0 36 15,0-36 1,0 0-16,53 36 16,-36-36-16,1-17 0,35 17 15,-36-35 1</inkml:trace>
  <inkml:trace contextRef="#ctx0" brushRef="#br0" timeOffset="75576.0067">26723 10372 0,'-18'35'16,"1"-17"0,17-1-16,0-34 15,0-1 1,17 0-16,1-17 15,-18 17 1,18 1-16,-1 17 16,1 0-1,-18 17 1,0 1-16,-18 0 0,18-1 16,18-34 30,-1-1-46,1 0 16,17 1 0,-17 17-16,17-18 15,-35 36-15,18-18 0,-18 17 16,18 1-16,-18 0 16,0 17-1,0-17-15,17-1 16,-17 1-16,18-18 15</inkml:trace>
  <inkml:trace contextRef="#ctx0" brushRef="#br0" timeOffset="75729.5223">27129 10301 0,'17'35'0,"-17"-17"16,18 35-16,-18-18 15,0-17-15,0 35 16,-18-36-16,-35 1 16</inkml:trace>
  <inkml:trace contextRef="#ctx0" brushRef="#br0" timeOffset="76030.3487">26211 9525 0,'0'18'0,"0"-1"0,0 36 15,0-18-15,18 54 16,-18-36-16,18 52 16</inkml:trace>
  <inkml:trace contextRef="#ctx0" brushRef="#br0" timeOffset="76259.4711">26317 11359 0,'0'124'16,"0"-71"-16,-17 106 15,17-124-15,17 0 16</inkml:trace>
  <inkml:trace contextRef="#ctx0" brushRef="#br0" timeOffset="76797.2791">27305 9701 0,'18'0'15,"-1"0"-15,19 0 16,-1 0-16,-18-17 15,72 17 1,-1 0-16,-53 0 0,0 53 16,-17-18-16,0 53 15,-18-17 1,0-1-16,0 89 16,0-71-16,0 106 15,0-88-15,0 106 16,0-106-16,-18 88 15,18-106-15,0 53 16,-18-88-16,18-18 16,-17 36-16,17-54 15,-35 1-15,-1-18 16,19 0-16,-36-18 16,17 1-16,-17 17 15,1-36-15</inkml:trace>
  <inkml:trace contextRef="#ctx0" brushRef="#br0" timeOffset="77637.9114">20003 9119 0,'0'-17'15,"-36"17"1,1-18-16,-53 18 15,52 18 1,-16-18-16,-54 35 16,53-17-16,18-1 0,-1 1 15,19 0-15,17-1 16,17 18 0,1-17-16,17 17 15,-17-17-15,-1 35 16,-17 35-1,0-35-15,-17 18 0,-18 105 16,-18 36 0,17 17-1,1 0-15,17-123 0,-17 106 16,35-18 0,0-124-16,18 1 0,17 35 15,0-71 1,18 0-16,-35-17 15,17 0-15,-17-1 16,-1 1 0,-17-1-16,18 19 15,0-36-15,-18 17 0,0 1 16</inkml:trace>
  <inkml:trace contextRef="#ctx0" brushRef="#br0" timeOffset="78380.7994">16422 9613 0,'-35'0'0,"52"0"32,18 0-32,1 0 0,34 18 15,1-1-15,70 36 16,-53-35-16,-17 0 15,52 17 1,-70-17-16,-35-1 0,-1 1 0,-34 17 16,-1 0-16,-17 1 15,-18 17-15,0 0 0,-70 70 16,87-52-16,1-19 0,0 54 16,35-53-1,17-17-15,72 16 16,-54-34-16,35 0 0,19-18 15,-37 0 1,-34 0-16,17 0 16,-52-18-16,-36 18 15,18-18-15</inkml:trace>
  <inkml:trace contextRef="#ctx0" brushRef="#br0" timeOffset="78533.9559">16422 10336 0,'53'0'16,"0"0"-16,70-17 15,-70-1-15,18 0 16,-1-17-16,-17 35 0,35-35 16,-70 35-16</inkml:trace>
  <inkml:trace contextRef="#ctx0" brushRef="#br0" timeOffset="78824.5577">17198 9419 0,'35'0'16,"18"0"0,-18 0-16,1-17 0,-1 17 15,53-18 1,-70 18-16,-18-18 15</inkml:trace>
  <inkml:trace contextRef="#ctx0" brushRef="#br0" timeOffset="78989.8259">17339 9437 0,'0'70'15,"0"-52"-15,18 53 16,-18-36-16,0 0 15,35 18-15,-35-35 0,18-1 16,17 1-16,0-18 16,-17 18-16,-1-18 15</inkml:trace>
  <inkml:trace contextRef="#ctx0" brushRef="#br0" timeOffset="79234.4894">17639 9543 0,'18'0'16,"-18"17"-16,0 1 16,0 17-1,0-17-15,0-1 0,17 19 16,-17-19-16,18 19 15,-18-19 1,17-17-16</inkml:trace>
  <inkml:trace contextRef="#ctx0" brushRef="#br0" timeOffset="79567.1018">17727 9419 0,'18'0'15,"17"0"1,-17 0-16,35 0 16,-36-17-16,1 34 15,-1 1 1,-17 17-16,0 36 15,0-36-15,0 0 16,18 0-16,-18 36 16,18-53-16,-18 17 15,0-17-15,0-1 16,-18-17 0,0 0-16,1 0 15,-1-17-15,1 17 16,-1-18-16</inkml:trace>
  <inkml:trace contextRef="#ctx0" brushRef="#br0" timeOffset="80214.8361">18344 10178 0,'18'0'0,"0"0"16,35 0-1,-36 0-15,54 0 16,-36-18-16,0 18 0,18-18 15,-35 18-15</inkml:trace>
  <inkml:trace contextRef="#ctx0" brushRef="#br0" timeOffset="80351.1402">18521 10372 0,'35'0'0,"0"0"15,54-18 1,-72 18-16,19-18 16</inkml:trace>
  <inkml:trace contextRef="#ctx0" brushRef="#br0" timeOffset="84801.7381">15081 7673 0,'-35'0'16,"35"18"-16,-18-18 15,36 0-15,0 0 16,-18-18-16,53 0 16,-36 1-16,36-19 15,-18 19 1,36-36-16,-36 18 15,18-1-15,53-34 16,-35 17-16,-1 0 16,1 0-16,52-71 0,-70 72 15,0 16-15,0-17 16,-53 36-16,17-1 16,-34 0-16,-1 18 15,1 0-15,-1 0 16</inkml:trace>
  <inkml:trace contextRef="#ctx0" brushRef="#br0" timeOffset="85046.0477">15822 6791 0,'18'-18'16,"17"1"-1,0-1 1,1 18-16,52-18 15,-53 1-15,0 17 16,1 0-16,-1 17 0,-17 1 16,-18 35-1,-36-18 1,19 1-16,-1-19 0,0 1 16,-17 35-16,35-36 15,-18 1-15</inkml:trace>
  <inkml:trace contextRef="#ctx0" brushRef="#br0" timeOffset="85630.5917">15575 8837 0,'-17'18'15,"52"-36"1,-18 0-16,19-17 16,17 0-16,70-71 15,-70 53-15,18 0 0,70-53 16,-53 53-16,71-52 15,-89 52 1,1 0-16,-18 18 0,17-36 16,-52 53-16,-18-17 15,-18 17-15</inkml:trace>
  <inkml:trace contextRef="#ctx0" brushRef="#br0" timeOffset="85857.7913">16439 7920 0,'18'0'0,"17"-18"15,1 18 1,-1 0-16,0 0 0,18 0 16,-35 18-16,35 17 15,-53-17-15,17-1 16,-34 72-16,-1-54 15,-17 0-15,17 0 16,-17 1-16,0-1 16</inkml:trace>
  <inkml:trace contextRef="#ctx0" brushRef="#br0" timeOffset="86626.7596">20743 5380 0,'18'-18'16,"17"-35"0,53-35-1,-52 35-15,70-53 16,-36 53-16,36-70 15,-53 88-15,17-36 16,-52 36-16,0 17 16,-18 1-16,-36 34 15</inkml:trace>
  <inkml:trace contextRef="#ctx0" brushRef="#br0" timeOffset="86975.5892">20726 5027 0,'17'-18'0,"1"18"31,-36 18-15,18 17-16,-17 54 0,17-37 15,0 1-15,0 0 16,0 36-16,17-72 16,1 18-16,17-17 15,1 0-15,-1-18 16,0-18-16,53-17 15,-35 17-15,-18 1 0,18-19 16,-17 19 0</inkml:trace>
  <inkml:trace contextRef="#ctx0" brushRef="#br0" timeOffset="87720.0419">21661 7779 0,'-18'17'16,"18"72"0,18-36-16,-1 52 15,18-52-15,18 0 16,0-18-16,18 1 0,88 17 16,-71-36-1,0 1-15,88 0 0,-105-18 16,0 0-16,-1 0 15,-52-18-15,-54-17 16</inkml:trace>
  <inkml:trace contextRef="#ctx0" brushRef="#br0" timeOffset="88081.9424">21519 8255 0,'18'-35'47,"0"-18"-32,-1 18-15,-17-18 0,0-18 16,0 1 0,0 34-16,0 1 0,0 0 15,0-1-15,0 19 16,18 17-16,0 0 16,-1 0-16,54 17 15,-18 1-15,0 0 16,53-1-16,-54 1 15,-16-18-15,-19 18 16</inkml:trace>
  <inkml:trace contextRef="#ctx0" brushRef="#br0" timeOffset="91126.4338">17022 12788 0,'-36'-35'16,"19"35"-16,-1-18 0,18 1 16,18 17-1,35 0-15,-1 0 16,19 0-16,70 35 15,-70-17-15,70 17 16,-106-18-16,0 19 16,-17-19-16,-18 19 0,0-1 0,-53 53 15,0-17 1,0-1-16,-53 89 16,71-88-16,0 17 0,0 35 15,35-70-15,35 18 16,0-36-1,18-17-15,0-1 0,53-17 16,-53-17-16,-18-1 16,-17 0-16,-1-17 15</inkml:trace>
  <inkml:trace contextRef="#ctx0" brushRef="#br0" timeOffset="91279.6878">17110 13494 0,'70'-36'0,"-34"19"15,16-1-15,19 1 16,-36-1-16,-17 18 0,17-18 16</inkml:trace>
  <inkml:trace contextRef="#ctx0" brushRef="#br0" timeOffset="91524.4899">17798 12524 0,'70'-18'16,"1"-17"-1,17 17 1,-35 0-16,-35 18 0,-18-17 16</inkml:trace>
  <inkml:trace contextRef="#ctx0" brushRef="#br0" timeOffset="91686.841">17868 12524 0,'0'53'16,"18"35"-16,17-35 15,-17-18-15,-1 0 16,36 0 0,-35-17-16,0-18 15,-1 0-15,1 0 0,17 0 16,-35-18-16</inkml:trace>
  <inkml:trace contextRef="#ctx0" brushRef="#br0" timeOffset="91841.9007">18203 12594 0,'0'71'15,"0"-18"-15,0-18 0,0 18 16,0-36-16,18 1 15,0-18 1</inkml:trace>
  <inkml:trace contextRef="#ctx0" brushRef="#br0" timeOffset="92153.4351">18327 12383 0,'35'-18'31,"0"18"-31,1 0 16,-1 0-16,-17 0 15,17 18-15,-18-18 0,19 52 16,-36-16-16,17-1 16,-17 53-1,0-53-15,0 1 0,0 34 16,0-52-16,0 0 15,-17-18-15,-1 0 32,18-18-17,-18 18-15,1-18 0,-1 18 16,1 18 0</inkml:trace>
  <inkml:trace contextRef="#ctx0" brushRef="#br0" timeOffset="92464.1864">18927 13000 0,'35'0'15,"0"0"1,18-18-16,-18 18 0,1 0 15,-19 0 1,-34 0-16</inkml:trace>
  <inkml:trace contextRef="#ctx0" brushRef="#br0" timeOffset="92587.4671">18909 13159 0,'18'17'0,"52"-17"16,-35-17-16,36-1 15,-53 18-15,-1-18 16</inkml:trace>
  <inkml:trace contextRef="#ctx0" brushRef="#br0" timeOffset="93643.0264">19914 12806 0,'0'-53'0,"-17"35"16,17 1-16,0 52 31,17 71-31,-17-36 16,18 71-1,-18-52-15,18 52 16,-18-88-16,17 0 0,19-1 16,-1-16-1,-18-36-15,1 0 16,17-18-16,1-35 0,-1 36 15,-17-19-15,-1 1 16,1 17-16,-1 1 16,1 17-16,0 17 15,-1 19-15,-17-19 0,36 36 16,-19-35-16,1-1 16,35 1-1,-36-18-15,1 0 0,35-53 16,-35 36-16,-18-19 15,17-34-15,-17 17 16,-17 18-16,17-18 0,-18-18 16,0 53-1,18-17-15,-17 18 0,17-1 16</inkml:trace>
  <inkml:trace contextRef="#ctx0" brushRef="#br0" timeOffset="93905.0517">20743 12435 0,'36'-17'16,"-19"17"-16,54-18 15,-36 1-15,36-1 16,-54 18-16,1 0 16,-36 0-16</inkml:trace>
  <inkml:trace contextRef="#ctx0" brushRef="#br0" timeOffset="94032.1257">20814 12488 0,'0'71'16,"18"-1"0,-1-34-16,18-19 0,18 36 15,-35-53-15,35 18 16,-35-18-16,17 0 16</inkml:trace>
  <inkml:trace contextRef="#ctx0" brushRef="#br0" timeOffset="94216.7061">21131 12524 0,'0'0'0,"0"17"16,0 36-16,0-35 15,0 17-15,0-17 16,0-1-16,18 1 0</inkml:trace>
  <inkml:trace contextRef="#ctx0" brushRef="#br0" timeOffset="94507.7425">21237 12400 0,'18'0'16,"0"0"-16,-1 18 16,1-18-16,17 17 15,-17 1-15,-1 0 16,-17-1-16,0 1 16,18 0-16,-18-1 0,0 19 15,-18-19-15,18 1 16,0-1-16,0 1 15,-17-18 1,-1 0 0,18-18-1,-18 18-15</inkml:trace>
  <inkml:trace contextRef="#ctx0" brushRef="#br0" timeOffset="94951.6294">21731 12453 0,'18'18'16,"35"52"-16,-18-17 16,0 18-16,53 105 15,-35-88-15,0-17 0,53 88 16,-71-89 0,54 36-16,-72-53 0,1-18 15,-1 0-15,-17-17 16,0 0-16,-35-1 15,18-17-15</inkml:trace>
  <inkml:trace contextRef="#ctx0" brushRef="#br0" timeOffset="95150.648">22172 12771 0,'-35'88'16,"-18"71"0,18-89-16,-18 89 15,17-71-15,1 35 16,18-87-16,-19 34 16</inkml:trace>
  <inkml:trace contextRef="#ctx0" brushRef="#br0" timeOffset="95535.2334">23072 13229 0,'17'0'16,"36"-17"0,-17-1-16,69-17 15,-52 35-15,18-18 16,-54 0 0,1 1-16</inkml:trace>
  <inkml:trace contextRef="#ctx0" brushRef="#br0" timeOffset="95662.3424">23283 12965 0,'18'88'15,"0"18"1,17-36-16,0 54 16,18-19-1</inkml:trace>
  <inkml:trace contextRef="#ctx0" brushRef="#br0" timeOffset="96175.1658">24324 12577 0,'35'105'15,"1"-34"-15,-1 70 16,-17-53-16,-1-17 0,-17 70 16,0-88-16,0 35 15,0-70 1,0-54 0,35-34-1,1 35-15,-1 17 16,36-17-16,-36 35 15,35 17-15,-52 1 16,0 17 0,-18 0-16,-18 1 0,-17-1 15,17-17-15,-52 17 16,34-35-16,1-18 16,17 1-16,1-36 15,17 17-15</inkml:trace>
  <inkml:trace contextRef="#ctx0" brushRef="#br0" timeOffset="96391.6734">24800 12418 0,'36'-18'15,"-1"18"-15,0 0 0,36 0 16,-36 0 0,-17 0-16,17 0 0,-17-17 15,-36 17 1,0 0-16</inkml:trace>
  <inkml:trace contextRef="#ctx0" brushRef="#br0" timeOffset="96517.9901">25012 12383 0,'-18'17'0,"36"-34"15,-53 52-15,35 0 0,0-17 16,0 35-16,17-18 15,-17 0-15,18 0 0,17 1 16,-17-19-16,0 1 16,17-18-1,-18 0-15,-17-18 16,0 1-16</inkml:trace>
  <inkml:trace contextRef="#ctx0" brushRef="#br0" timeOffset="96681.5024">25206 12506 0,'18'35'16,"-18"-17"-16,17 0 0,1-1 16,-18 1-16,18-1 15,-1-17-15</inkml:trace>
  <inkml:trace contextRef="#ctx0" brushRef="#br0" timeOffset="96991.3649">25312 12418 0,'17'-18'31,"1"18"-31,0-17 0,-1 17 16,1-18-1,0 18-15,-1 0 16,1 18 0,-18-1-16,18 36 15,-18-35-15,0 52 16,0-34-16,17 34 16,1-52-16,-18 17 15,17-17-15,-17-1 0,18 1 16,-36-18-1,-17-18 1,18 1-16,-54 17 16,36 0-16</inkml:trace>
  <inkml:trace contextRef="#ctx0" brushRef="#br0" timeOffset="97799.2441">17498 14534 0,'17'142'0,"1"-54"15,-18 88-15,0-88 16,-18 89-1,18-107-15,-17 36 16,17-71-16,0-52 16,0-54-1,0 1 1,17 17-16,1-88 16,0 52-16,-1 1 0,19 0 15,17-71-15,-1 53 16,-16 71-16,-19 18 15,1 17-15,0 17 16,-1 36-16,1 0 0,-18 18 0,18-1 16,-18 18-16,0 1 15,0 69-15,0-70 16,-18 71-16,18-88 16,0 17-1,0-53-15,0-17 0</inkml:trace>
  <inkml:trace contextRef="#ctx0" brushRef="#br0" timeOffset="97942.9446">17533 15152 0,'35'0'0,"54"-18"16,-37 18-16,54-35 15,-53 35-15,53-35 16,-71 17-16</inkml:trace>
  <inkml:trace contextRef="#ctx0" brushRef="#br0" timeOffset="98293.405">18080 14252 0,'35'0'16,"18"0"0,18 18-16,-1 0 15,-52-18-15,-1 17 16,-52-17 15,18 18-31,-19-18 0,19 17 16,-36 19-16,53-19 0,-18 19 15,18-1-15,0 53 16,18-53-16,-1 1 16,19-1-16,-19-17 0,19-1 15,-1 1-15,0-18 0,0 0 16,-17 0 0,0 0-16,-18-18 0,0 1 15</inkml:trace>
  <inkml:trace contextRef="#ctx0" brushRef="#br0" timeOffset="98588.0553">18556 14358 0,'0'18'31,"0"-1"-31,18 19 16,-18 17-1,0-18-15,17 0 16,-17-17-16,0-1 15,18-17 1</inkml:trace>
  <inkml:trace contextRef="#ctx0" brushRef="#br0" timeOffset="98882.1207">18697 14235 0,'18'-18'16,"0"18"-16,-1 18 0,18-1 16,-17 1-16,35 17 15,-35-17 1,-1 17-16,19 18 0,-36-18 16,17 1-16,-17 16 15,0-16-15,-17-1 16,-1-17-16,0-18 15,1 17-15,-1-17 16,18-17 0,-18 17-16,18-18 15,18 0-15</inkml:trace>
  <inkml:trace contextRef="#ctx0" brushRef="#br0" timeOffset="99060.5631">19226 14658 0,'53'0'16,"0"18"-1,-17-18-15,-19 0 16,-17 17-16</inkml:trace>
  <inkml:trace contextRef="#ctx0" brushRef="#br0" timeOffset="99166.2537">19262 14817 0,'35'17'16,"18"-17"0,-18 0-16,18 0 15</inkml:trace>
  <inkml:trace contextRef="#ctx0" brushRef="#br0" timeOffset="100200.3459">20620 14958 0,'0'-35'15,"0"17"-15,-18-17 16,1 17-16,-1 18 0,-17-18 16,-18 18-16,-35 36 15,35-19-15,0 19 16,0-1-16,18 0 0,17-17 15,0 17-15,36 0 16,0-35-16,-1 0 0,71 0 16,-52-17-1,17-1-15,17-17 0,-52 17 16,35-35 0,-36 36-16,1-1 15,-18 36 1,0 70-16,0-35 15,18 17-15,-18 71 16,17-70-16,1 52 16,0-70-16,-18 18 15,0-36-15,0-17 16,-18-1-16,-17-17 16,17-17-16,-17-1 0,17 0 15,-17-17-15,-1-35 16,19 17-16,-1 0 15,18 0-15</inkml:trace>
  <inkml:trace contextRef="#ctx0" brushRef="#br0" timeOffset="100534.5119">20690 14411 0,'36'-18'16,"-1"18"-16,36-17 15,-19-1-15,19 18 16,-53 0-16,-1 0 0,-17-18 16,-17 18-1,-1 0-15,-17 18 0,17-18 16,-17 35-1,0 18-15,35-17 16,17 34 0,-17-35-16,35 1 0,18 17 15,-35-36-15,17 1 0,18-18 16,-35 0 0,-1 0-16,1 0 15</inkml:trace>
  <inkml:trace contextRef="#ctx0" brushRef="#br0" timeOffset="100707.4317">21114 14482 0,'0'35'16,"0"0"-16,17-17 0,-17-1 0,18 36 15,0-35-15,-1 17 16,1-35-1,0 18-15</inkml:trace>
  <inkml:trace contextRef="#ctx0" brushRef="#br0" timeOffset="101012.2517">21237 14376 0,'18'0'16,"0"0"-16,17 0 16,-18 0-16,19 0 0,-19 0 15,1 17-15,0 36 16,-1-17-16,1-1 0,-18 0 16,0 53-1,18-35-15,-18-18 16,0-17-16,0 0 0,0-1 15,-18-17-15,0 0 16,1-17 0,-1-1-1,0 0-15,-17 1 16,17 17-16</inkml:trace>
  <inkml:trace contextRef="#ctx0" brushRef="#br0" timeOffset="101513.6575">21890 14305 0,'0'18'0,"0"35"0,-18 70 16,18-35-16,0-17 15,0 17-15,-17 0 16,17-17-16,17 88 0,1-106 16,35 35-1,-36-53-15,19 0 0,-19-17 16,19-18-16</inkml:trace>
  <inkml:trace contextRef="#ctx0" brushRef="#br0" timeOffset="101868.9053">22190 14499 0,'17'0'15,"19"0"-15,-1 0 0,71 0 16,-36 0-16,1 0 15,70 18-15,-88-18 16,35 53-16,-88-18 16,0 53-16,-18-35 15,-52 71 1,35-54-16,-36 36 16,53-53-16,36 17 15,0-34-15,52-1 16,-17-17-16,35-18 15,-52 0-15,-1-18 16,0 0-16,-17 18 0,-18-17 16,0-1-16,-18 0 0,-17 1 15</inkml:trace>
  <inkml:trace contextRef="#ctx0" brushRef="#br0" timeOffset="102013.9087">22401 14993 0,'53'-18'15,"-17"18"1,17 0-16,-1-17 0,1 17 0,18-18 16,-18 1-16,70-1 15,-70 0-15,-18 1 16,1 17-16</inkml:trace>
  <inkml:trace contextRef="#ctx0" brushRef="#br0" timeOffset="102236.0195">23072 14217 0,'17'-18'15,"36"18"-15,-17 0 16,34 0-16,-35 0 15,36-17-15,-53 17 16,-1 0-16,-34 0 16</inkml:trace>
  <inkml:trace contextRef="#ctx0" brushRef="#br0" timeOffset="102391.306">23178 14235 0,'0'70'16,"0"-35"-16,35 36 15,-18-18-15,36 0 16,-35-36-16,35 36 16,-35-53-16,-18 18 0,17-18 15,1 0-15</inkml:trace>
  <inkml:trace contextRef="#ctx0" brushRef="#br0" timeOffset="102565.1747">23530 14323 0,'0'35'15,"0"-17"-15,0 35 16,0-36-16,18 36 16,-18-35-16,18 17 15,-1-35-15,1 18 16,-1-18-16</inkml:trace>
  <inkml:trace contextRef="#ctx0" brushRef="#br0" timeOffset="102881.3374">23707 14252 0,'17'0'0,"1"-17"16,0 17-1,17 0 1,-17 0-16,-1 17 16,-17 1-16,18 35 15,-18-36-15,0 36 16,0-17-16,0 17 16,0-18-16,0 0 15,0-17-15,17-1 16,-34-17 15,-1 0-15,1 0-16,-1 0 15,0 0-15</inkml:trace>
  <inkml:trace contextRef="#ctx0" brushRef="#br0" timeOffset="103438.6934">24077 14199 0,'0'-35'0,"0"17"16,18 54-1,17 34 1,0-17-16,-17 0 15,70 88-15,-35-70 16,35 87-16,-52-87 16,-1 0-16,-18-1 0,-17 71 15,0-88-15,-70 35 16,35-35 0,-71 18-16,53-36 15,-53 36-15,71-54 16,-1 1-16</inkml:trace>
  <inkml:trace contextRef="#ctx0" brushRef="#br0" timeOffset="103602.8685">25171 15452 0,'17'-18'16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4:56.9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829 5080 0,'-18'0'16,"36"0"77,17 18-93,-17-18 16,17 0-16,1 0 0,69 0 16,-69 0-1,34 0-15,-17 0 16,18 17-16,17-17 0,0 0 0,106 18 15,-88-18-15,123 0 16,-123 0-16,70 18 16,-105-18-16,35 0 15,-71 0 1,18 0-16</inkml:trace>
  <inkml:trace contextRef="#ctx0" brushRef="#br0" timeOffset="9209.3092">4163 5115 0,'-18'0'0,"36"0"31,70 18-15,-35 0-16,123-1 15,-70-17 1,141-17-16,-123 17 15,-1-18-15,89 18 16,-142 0-16,36 0 16,-71 0-16</inkml:trace>
  <inkml:trace contextRef="#ctx0" brushRef="#br0" timeOffset="10076.8064">6879 5239 0,'0'17'0,"35"1"15,1 0-15,70-1 16,-36-17-1,1 0-15,-18 0 0,17 0 16,54 0-16,-89 0 16</inkml:trace>
  <inkml:trace contextRef="#ctx0" brushRef="#br0" timeOffset="11905.3328">14199 5186 0,'18'0'32,"70"-18"-17,-17 18 1,-1 0-16,36 0 0,106-17 16,-71 17-1,18-18-15,17 0 0,36 1 16,17-19-16,0 19 0,248-1 15,-231 0-15,1 18 16,230 0-16,-248 18 16,0 0-16,212 17 15,-247-17-15,-17-1 0,158 1 16,-176 0 0,-36-18-16,71 17 15,-123-17-15,-18 0 16</inkml:trace>
  <inkml:trace contextRef="#ctx0" brushRef="#br0" timeOffset="21115.2035">18380 6015 0,'0'-18'31,"17"-17"-31,-17 17 15,36-35 1,-19 36-16,1-19 0,0-16 16,-1 34-16,1 0 0,-1 1 15,-17-1 1,18 0-16,17 18 16,-17-17-16,0 17 0,70-18 15,-18 18-15,19-18 16,34 18-16,142-17 15,-107 17-15,125-18 16,-160 18-16,124-17 16,-159-1-16,71 0 15,-124 1-15,18 17 16</inkml:trace>
  <inkml:trace contextRef="#ctx0" brushRef="#br0" timeOffset="21576.1184">18256 5786 0,'-17'17'16,"17"1"-16,0-1 0,0 1 15,0 0-15,0-1 0,0 19 16,0-19-16,0 36 16,0-17-16,17-19 0,1 18 15,17 1 1,-17-36-16,17 17 15,18-17-15,53-17 16,-71 17-16,18-18 0,-35 18 16</inkml:trace>
  <inkml:trace contextRef="#ctx0" brushRef="#br0" timeOffset="23139.7693">23760 4957 0,'17'0'31,"54"0"-15,-18 0-16,0-18 16,52 18-16,-52 0 15,0 0-15,18-18 16,-36 18-16,-17 0 0,17-17 15,-53 17 1,-17 0 0,17 0-16,-52 17 15,52 1-15,-17 17 16,17 0-16,18 54 16,18-54-16,0 18 0,17 53 15,0-36 1,-17-34-16,-1-1 15,1-18-15,-18 19 16,-18-19-16,-34 1 16,16-18-16,-52 0 15,53 0-15,-18-18 16,35 18 0,1 0-16</inkml:trace>
  <inkml:trace contextRef="#ctx0" brushRef="#br0" timeOffset="23401.6636">24642 4886 0,'-18'18'16,"18"17"0,-18 0-16,18 36 15,0-18-15,18 52 16,-18-52-16,18-17 0,-18 17 16,35 0-16,-18-18 15,19-18-15,-19 1 16</inkml:trace>
  <inkml:trace contextRef="#ctx0" brushRef="#br0" timeOffset="23663.8815">25241 5256 0,'18'0'0,"0"0"16</inkml:trace>
  <inkml:trace contextRef="#ctx0" brushRef="#br0" timeOffset="23778.9511">25365 5274 0,'17'0'0,"1"-18"16</inkml:trace>
  <inkml:trace contextRef="#ctx0" brushRef="#br0" timeOffset="24117.3187">25841 4868 0,'35'18'0,"36"53"16,-54-36-16,36 53 15,-35-35-15,0 35 16,-18-35-16,0 0 16,-18 0-1,-17 0-15,35-36 16,-18-17-16</inkml:trace>
  <inkml:trace contextRef="#ctx0" brushRef="#br0" timeOffset="24307.5482">26582 5115 0,'53'-17'0,"0"17"16,-36 0-16,1 17 15</inkml:trace>
  <inkml:trace contextRef="#ctx0" brushRef="#br0" timeOffset="24413.5709">26652 5274 0,'18'18'15,"0"-18"-15,17 0 0,-17 0 16,-1 0-1</inkml:trace>
  <inkml:trace contextRef="#ctx0" brushRef="#br0" timeOffset="24886.577">27358 4727 0,'0'36'0,"18"34"16,-1-35-16,1 18 16,-1-17-16,1-1 0,0 0 15,17 0-15,-17 1 16,-1-19-16,1 19 0,0-1 16,-1-35-16,-17 17 0</inkml:trace>
  <inkml:trace contextRef="#ctx0" brushRef="#br0" timeOffset="25747.8989">27252 5362 0,'-18'0'16,"36"0"-16,0 0 15,52 0-15,-17 0 16,0 0-16,18 18 0,-18-18 16,17 0-16,1 0 15,-18 0-15,35 18 0,-53-18 16,-17 0-16</inkml:trace>
  <inkml:trace contextRef="#ctx0" brushRef="#br0" timeOffset="26176.5606">27464 5733 0,'0'53'16,"17"-18"-16,-17-18 15,0 1-15,18-36 31,0-34-15,-18 34-16,35-53 16,-35 54-16,18-1 15,-18 0-15,17 1 0,1 17 16,0 35 0,-18-17-16,0 17 15,0 0-15,17-17 16,1 0-1,-18-36 1,35 0-16,-35 1 16,18 17-16,-1-18 0,19 0 15,-1 1-15,18 17 16,-36 0 0,1 0-16,17 17 0,-35 1 15,18 0 1,-18-1-16,0 19 15</inkml:trace>
  <inkml:trace contextRef="#ctx0" brushRef="#br0" timeOffset="26581.6924">28893 4921 0,'-89'18'15,"19"0"-15,-36 34 16,18-16 0,70-19-16,0 1 0,1 0 15,17-1-15,0 1 0,35 17 16,0-17-16,18-1 15,35 19 1,-70-19-16,17 1 0,-35 0 16,18-1-1,-18 1-15,-18 0 0,-17-1 16,0 19-16,-18 16 16,18-34-16,17 0 15,18-1-15,0 1 0,18 0 0,35-1 16,-18 1-16,18-18 15,35 0 1,-35-18-16,-18 18 0,-17 0 16</inkml:trace>
  <inkml:trace contextRef="#ctx0" brushRef="#br0" timeOffset="26771.8452">28522 5980 0,'18'35'16,"-1"-17"-16,-17 17 16,18-35-16,-18 17 0</inkml:trace>
  <inkml:trace contextRef="#ctx0" brushRef="#br0" timeOffset="26916.1592">28610 5715 0,'18'-18'15,"17"18"1,0 0-16</inkml:trace>
  <inkml:trace contextRef="#ctx0" brushRef="#br0" timeOffset="27071.5761">28787 5838 0,'53'-17'16,"-36"17"-16,19-18 15,-19 18-15,-17 18 16</inkml:trace>
  <inkml:trace contextRef="#ctx0" brushRef="#br0" timeOffset="27200.073">28804 5944 0,'36'18'16,"-19"-18"-16,54 0 15,-54-18-15,54 18 16,-53-17-16,-1 17 16</inkml:trace>
  <inkml:trace contextRef="#ctx0" brushRef="#br0" timeOffset="27333.6633">29122 5891 0,'17'18'15,"19"0"1,-19-18-16,-34 0 16</inkml:trace>
  <inkml:trace contextRef="#ctx0" brushRef="#br0" timeOffset="27788.7307">28363 4586 0,'36'53'16,"-19"18"-1,1-36-15,-18-17 16,0-1-16,18-17 16,-36-17-1,18-1-15,0 0 0,0-35 16,18 18-16,-18 17 16,35-17-16,-18 17 15,19 18 1,-36 18-16,17-18 0,1 35 15,-18-17 1,18-18 0,-18 18-16,17-18 31,1 17-15,0 1-16,-1 35 15,1-18-15,-1-17 16,1-1-16,0 1 0</inkml:trace>
  <inkml:trace contextRef="#ctx0" brushRef="#br0" timeOffset="28256.4046">29281 5133 0,'17'0'16,"1"0"0</inkml:trace>
  <inkml:trace contextRef="#ctx0" brushRef="#br0" timeOffset="29495.8002">29210 5203 0,'18'0'16,"17"-17"-1,18-1-15,0 1 16,0-19-16,35-17 16,-35 18-16,-18 0 0,0 0 15,-17-1-15,0 1 16,-1 17-16,-17 1 0,0-1 0,-17 0 16,-1 36-1,0 17-15,1 1 16,-1 17-16,0-1 0,-17 90 15,35-54 1,-17 0-16,-19 71 0,19-89 16,17-17-16,-18-18 15,0 1-15,1-36 16,-19-18 0,19-17-16,-19-18 15,36 18-15,0-1 16,18 19-16,17 17 15,1 0-15,-1 17 16,53 19-16,-53-1 16,18-17-16,18 34 15,-36-34-15,-17-18 0,-1 18 16</inkml:trace>
  <inkml:trace contextRef="#ctx0" brushRef="#br0" timeOffset="29780.7378">29968 4851 0,'-35'53'0,"18"35"16,-1-35-16,18 70 15,18-52-15,17 52 16,-18-70-16,36 53 16,-35-53-1,17 0-15,-17-18 16</inkml:trace>
  <inkml:trace contextRef="#ctx0" brushRef="#br0" timeOffset="30708.9389">30357 5327 0,'0'-18'15,"0"36"17,0 17-17,17-17-15,-17 17 0,18-17 16,-1-18-16,19 35 16,-19-35-16,1 0 15,17 0-15,-17 0 16,0-35-16,-18 17 15,17 18-15,-17-17 16,0 34 0,18 18-16,-1 36 15,1-18-15,-18 0 0,18 53 16,-18-53-16,17-18 16,-17 35-1,0-52-15,0 0 0,-35-18 16,17 0-16,1-18 15,-36-17-15,35-1 16,-17 1-16,-18-35 16,35 34-16</inkml:trace>
  <inkml:trace contextRef="#ctx0" brushRef="#br0" timeOffset="30975.5362">30339 5009 0,'18'0'0,"-18"-17"15,17-18-15,1 17 16,17-17-16,-17 17 16,-18 0-16,17-17 15,1 35-15,0 0 16,-1 0-1,1 53-15,0-18 16,-18 1-16,17-19 0,1 18 16,17 1-16,0 34 15,-17-52-15</inkml:trace>
  <inkml:trace contextRef="#ctx0" brushRef="#br0" timeOffset="31164.7526">30939 5539 0,'0'17'0,"0"19"16,-18-19-16,0 18 15,1-17-15,-19 17 16</inkml:trace>
  <inkml:trace contextRef="#ctx0" brushRef="#br0" timeOffset="31598.6788">31168 5398 0,'0'52'16,"35"1"0,-35-17-16,53-19 15,-35-17-15,17 0 16,-17 0-16,-1-17 0,1-1 15,-18 0-15,0 1 16,18 17 0,-18 17-1,0 19-15,17-1 0,-17 0 16,36 36-16,-19-18 16,-17-18-16,35 35 15,-35-52-15,0 17 0,0 1 16,-17-19-1,-1-17-15,-17 0 16,0 0-16,-18-17 16,17-1-16,-17-17 15,18 17-15</inkml:trace>
  <inkml:trace contextRef="#ctx0" brushRef="#br0" timeOffset="31826.0342">31538 4745 0,'124'53'0,"-54"-18"16,54 71-16,-71-36 15,0 89-15,-36-71 16,-34 71-1,-19-71-15,-34 53 16,35-88-16,-71 18 16</inkml:trace>
  <inkml:trace contextRef="#ctx0" brushRef="#br0" timeOffset="33255.0487">27623 6403 0,'0'70'15,"17"54"1,36-53-16,0-1 15,-18-52-15,18-1 16,18 19 0,-36-36-16,-17 0 0,52 0 15,-52-18 1,-18 0 0,0 1-16</inkml:trace>
  <inkml:trace contextRef="#ctx0" brushRef="#br0" timeOffset="33544.0401">27252 6703 0,'0'-18'15,"18"1"-15,-1-1 16,36-35-16,0-18 15,-35 36-15,-1 0 16,1-18 0,0 18-16,-1 17 0,1-17 15,0 17-15,-1 18 16,19 0-16,-1 18 16,35 17-16,-34-17 15,52 17 1,-53 0-16,53-17 15</inkml:trace>
  <inkml:trace contextRef="#ctx0" brushRef="#br0" timeOffset="56174.0626">21467 11289 0,'0'-18'46,"17"1"-30,-17-19 0,-17 19-16,17-54 15,0 36-15,-18-53 16,18 35-16,0-53 16,-18 53-16,18-18 15,-17 54-15,17-1 16,0 1-1,53 17 1,-18 0-16,0 0 16,89-18-1,-54 18-15,89-18 16,-53 18-16,-18 0 0,0 0 16,88 0-16,-105 0 15,0 0-15,-1 0 16,-35 0-16</inkml:trace>
  <inkml:trace contextRef="#ctx0" brushRef="#br0" timeOffset="56646.4956">21220 11077 0,'0'18'32,"17"0"-17,1-1-15,17 36 16,-17-18-16,-1-17 15,19 35 1,-19-18-16,1-17 0,0-18 0,-1 17 16,1-17-16,17-17 0,0-18 15,1-1 1,17-17-16,-36 18 16,19-18-16,-19 36 15,1 17-15</inkml:trace>
  <inkml:trace contextRef="#ctx0" brushRef="#br0" timeOffset="72145.9357">741 12418 0,'17'-18'15,"-17"-35"1,0 36-16,-17 17 16,-1 0-1,1 0-15,-1 17 16,-35 54-16,18-18 0,-1 0 15,19 17-15,-18 18 0,17 53 16,18-52-16,18 52 16,-1-71-16,18-17 15,36 35 1,0-35-16,-36-35 16,35-18-16,-52 0 15,0-18-15</inkml:trace>
  <inkml:trace contextRef="#ctx0" brushRef="#br0" timeOffset="72518.0612">900 12894 0,'17'88'15,"-17"0"1,0 1 0,-17-36-16,17-36 15,0-34 1,-18-36 0,18 17-16,0 1 0,35-53 15,-35 53-15,36-36 16,-19 53-1,1 18-15,-1 0 0,1 0 16,0 18-16,-1 0 0,-17 17 16,18 36-16,0-36 15,-18 0-15,0 0 0,0-17 16,0 17 0,0-17-16</inkml:trace>
  <inkml:trace contextRef="#ctx0" brushRef="#br0" timeOffset="72819.2454">1147 12435 0,'17'0'16,"1"-17"-1,-1 17-15,36-18 16,-35 18-16,0-17 15,-1 17-15,1 0 16</inkml:trace>
  <inkml:trace contextRef="#ctx0" brushRef="#br0" timeOffset="73013.1659">1199 12453 0,'18'35'15,"0"1"-15,-18-19 16,0 19-16,0 16 16,0 1-1,17-17-15,-17-19 0,18 19 16,0-36 0,-1 17-16,1-17 15</inkml:trace>
  <inkml:trace contextRef="#ctx0" brushRef="#br0" timeOffset="73308.8933">1464 12453 0,'0'35'31,"0"-17"-31,0 0 16,0 35-16,18-1 15,-18-34-15,0 0 16,17-1-16,19-34 15</inkml:trace>
  <inkml:trace contextRef="#ctx0" brushRef="#br0" timeOffset="73631.3848">1570 12400 0,'18'-17'16,"-1"17"-16,1 0 16,17-18-1,-17 18-15,-1 18 16,-17-1-16,18 1 16,-18 17-16,35 18 15,-17-18-15,0 1 16,17 34-16,-35-52 15,17 17-15,1 0 16,-36-35 0,1 0-1,-18 0-15,17 0 0,-35-17 16,35 17-16,1 0 16</inkml:trace>
  <inkml:trace contextRef="#ctx0" brushRef="#br0" timeOffset="74013.1713">2064 12929 0,'0'0'0,"0"36"15,-18 17 1,-17-36-16,-18 54 16,35-36-16,-17 0 0,-18 1 15</inkml:trace>
  <inkml:trace contextRef="#ctx0" brushRef="#br0" timeOffset="77371.9019">2311 12594 0,'0'18'0,"0"17"16,17 0-1,-17 1-15,0 34 16,0 1-16,0-36 16,0 0-16,18 1 15,-18-19-15,18-17 16,-1 0-16,-17-17 16</inkml:trace>
  <inkml:trace contextRef="#ctx0" brushRef="#br0" timeOffset="77701.4855">2417 12259 0,'0'-18'16,"0"36"-1,35 35 1,35 35 0,19 18-1,-54-35-15,0-19 0,18 72 16,-35-54-16,-18 54 15,-36-53-15,-17 52 16,18-52-16,-18-19 16</inkml:trace>
  <inkml:trace contextRef="#ctx0" brushRef="#br0" timeOffset="80624.5974">14182 12435 0,'0'-17'15,"0"-1"-15,-18 18 16,0 0 0,1 0-1,-19 53-15,36-18 16,-17 1-16,-1 17 0,1 35 15,-1-35-15,36 35 16,-18-53 0,17-17-16,36 35 15,-35-36-15,17 1 0,18 17 16,-35-35 0,-1 18-16</inkml:trace>
  <inkml:trace contextRef="#ctx0" brushRef="#br0" timeOffset="81548.8234">14499 12700 0,'0'18'16,"0"17"0,0-17-16,0 52 15,0-52-15,0 35 16,0-36-16,0 1 16,0-36 15,18-52-31,-18 52 15,17-17-15,1-18 16,-18 35-16,18 1 16,-1 17-16,1 35 15,-18-17 1,18 52-16,-18-52 16,17 35-16,-17-36 15,18 1 1,-18 0-16</inkml:trace>
  <inkml:trace contextRef="#ctx0" brushRef="#br0" timeOffset="81884.3349">14711 12435 0,'0'-17'16,"17"17"-1,1 0-15,0 0 16,-1 0-16,19 0 16,-19-18-16,1 18 0,0 0 15,-1 0 1,-17-17-16,-17 17 16,17-18-1</inkml:trace>
  <inkml:trace contextRef="#ctx0" brushRef="#br0" timeOffset="82090.4544">14746 12383 0,'0'17'15,"0"1"-15,0-1 0,-18-17 16,18 36 0,0-1-16,0-17 0,18-1 0,-18 36 15,18-35 1,-18-1-16,17 1 0,1 0 0,0-1 15,-1-17 1,1 0-16,0-17 16</inkml:trace>
  <inkml:trace contextRef="#ctx0" brushRef="#br0" timeOffset="82306.8431">14975 12488 0,'0'36'0,"0"-1"16,0-17 0,0-1-16,0 1 0,0-1 15,18 1 1,0-18-16</inkml:trace>
  <inkml:trace contextRef="#ctx0" brushRef="#br0" timeOffset="82599.0404">15064 12400 0,'35'0'15,"-17"0"1,-1 18 0,1-18-16,-1 17 15,1 19-15,0-19 16,17 19 0,-17-19-16,-18 1 0,0 0 0,17-1 15,-34 1 1,-1-18-1,0 0-15,1 0 16,-1 0-16,0 0 16</inkml:trace>
  <inkml:trace contextRef="#ctx0" brushRef="#br0" timeOffset="82843.9757">15399 12929 0,'-18'36'15,"0"-19"-15,-17 19 16,18-19-16,-19 1 16,36-1-16,-17-17 15</inkml:trace>
  <inkml:trace contextRef="#ctx0" brushRef="#br0" timeOffset="83889.9368">15628 12735 0,'0'18'15,"0"17"1,-18 36-1,18-54-15,0 54 16,0-53-16,0-1 0,0 1 16,0-36-1,18-17 1,0 0-16,17-36 16,-17 36-16,-1-18 15,1 35-15,0 1 16,-1 17-16,-17 35 15,0 0 1,18 18-16,-18-18 16,0 1-16,17-36 15,-17 17 1,18-17-16,0-17 0,17-19 16,-17 19-1,17-19-15,-17 19 16,-1 17-1,1 17-15,-18 1 16,17 17 0,-17-17-16,0 0 15,18-1-15,-18 19 16,18-19-16,-1-17 16,-17 18-16,18-18 0</inkml:trace>
  <inkml:trace contextRef="#ctx0" brushRef="#br0" timeOffset="84134.9259">16104 12383 0,'53'70'16,"53"71"0,-35-35-16,-54-35 15,1-19-15,-18 1 0,0 53 16,-18-35-16,-52 35 16,34-53-16</inkml:trace>
  <inkml:trace contextRef="#ctx0" brushRef="#br0" timeOffset="87216.3977">17110 12277 0,'0'-18'16,"-18"18"0,18 18-1,18-1 1,-18 1-16,17 17 16,1-17-1,-18 0-15,18-1 0,35 18 16,-18-17-16,53-18 15,-35 0-15,0 0 16,70 0-16,36 0 16,-88-18-16,17 18 15,0 0-15,0 0 0,0 0 16,18 0-16,-18 0 0,124 0 16,-124 18-1,71 0-15,-88-1 16,-18 1-16,-1 0 0,19-1 15,-53 1-15,17 17 16,-17-35 0,-18 18-16,-18-18 31,18-18-15,0-17-1,18 17-15,-1 18 0,18-17 16,-17-1-16,0 18 15,17 0-15,36 0 16,-18 0-16,-1 18 0,1-18 16,0 0-16,53 0 15,-53 0-15,18 0 0,-19 0 16,1 0-16,89 0 16,-72 0-16,89-18 15,-71 18-15,18-18 16,53-17-16,-106 17 15,-1 1-15,19-1 16,-53 1-16,-18-1 16,-18 18-1</inkml:trace>
  <inkml:trace contextRef="#ctx0" brushRef="#br0" timeOffset="87960.1289">21766 12347 0,'0'18'31,"18"35"-15,0-18-16,35 18 16,-18-35-16,0-1 0,18 1 15,-18 0-15,89-18 16,-54 0-16,1-18 16,-1 0-16,19 1 0,-19-1 15,107-35-15,-89 35 16,88 18-1,-105 0-15,88 36 16,-89-19-16,-17 1 0,53 17 16,-53-17-16</inkml:trace>
  <inkml:trace contextRef="#ctx0" brushRef="#br0" timeOffset="88161.0321">23548 12577 0,'0'0'0,"18"0"0,-1 0 16,1-18-1,70 0 1,88 1-1,89 34 1,-36 1 0,-105-18-1,158 0-15,-141-18 16,124 1-16,-142-19 16,54 1-16,-125 35 15,-34-18-15,-18 1 16,-35-1-16</inkml:trace>
  <inkml:trace contextRef="#ctx0" brushRef="#br0" timeOffset="88990.4782">18591 12806 0,'-17'0'0,"17"17"15,0 54-15,0-36 16,17 18-16,-17 0 15,18 0-15,-18 18 0,0 17 16,18-53-16,-1 0 16,-17-17-1,0-36 1,0 1-16</inkml:trace>
  <inkml:trace contextRef="#ctx0" brushRef="#br0" timeOffset="89308.1026">18750 13123 0,'0'36'16,"0"-19"-16,0 1 0,0 0 16,-17-1-16,17 1 15,0-36 1,0-17-1,0 17 1,35-35-16,-18 18 16,1 17-16,0 1 0,-1-1 15,19 18-15,-1 0 16,-17 35-16,-18-17 0,17 17 16,-17 36-1,0-36-15,18 0 16,-18-17-16,0-36 15</inkml:trace>
  <inkml:trace contextRef="#ctx0" brushRef="#br0" timeOffset="89506.7504">18979 12718 0,'18'0'0,"17"0"0,-17 0 15,35-18-15,-35 18 16,17 0 0,-35-18-16</inkml:trace>
  <inkml:trace contextRef="#ctx0" brushRef="#br0" timeOffset="89656.2595">19050 12735 0,'0'36'16,"18"16"-16,-18-34 0,35 35 15,-17-35 1,-1 17-16,1-35 16,-18 18-1</inkml:trace>
  <inkml:trace contextRef="#ctx0" brushRef="#br0" timeOffset="89813.307">19226 12806 0,'0'17'0,"0"19"15,0-19-15,0 1 0,18 0 16,0-1-16,-1-17 15,1 0-15,-18-17 16</inkml:trace>
  <inkml:trace contextRef="#ctx0" brushRef="#br0" timeOffset="90068.1268">19315 12735 0,'17'-17'15,"19"17"1,-19 0-1,1 0-15,-1 0 0,1 0 16,0 17-16,-18 1 16,0 17-16,0 18 15,17-18-15,-17-17 0,0 0 16,0 17 0,-17-35 30,-1-18-46,0 18 16</inkml:trace>
  <inkml:trace contextRef="#ctx0" brushRef="#br0" timeOffset="90258.5857">19650 13194 0,'-18'53'15,"-17"0"-15,17-36 16,18 1-16,-17-18 31</inkml:trace>
  <inkml:trace contextRef="#ctx0" brushRef="#br0" timeOffset="90692.1044">19861 13053 0,'0'53'15,"0"0"-15,0-36 16,0 1-16,0-36 31,18-17-15,-18 17-16,35-35 15,-35 18-15,18 18 16,0 17-16,-1-18 16,-17 36-16,0-1 15,0 1 1,0-1-16,18 1 15,0-18 1,-1-18 0,1 1-16,-1-1 15,19-17-15,-19 35 16,19-18-16,-19 18 16,1 18-16,0 0 15,-18-1-15,0 1 16,-18 17-16,18-17 15,0-1-15</inkml:trace>
  <inkml:trace contextRef="#ctx0" brushRef="#br0" timeOffset="90914.5618">20302 12771 0,'36'35'0,"34"35"16,-35-34-16,1-1 15,-1 0-15,-17 36 16,-18 17 0,-18-53-16,-35 36 15,18-54-15,0 1 0,-36 17 16,53-35-16</inkml:trace>
  <inkml:trace contextRef="#ctx0" brushRef="#br0" timeOffset="91915.2141">22789 13106 0,'0'17'0,"0"19"16,18 17 0,-18-36-16,0 1 15,0-1-15,0 1 16,-18-18-16,1-18 16,17 1-16,-18-36 15,18 35-15,35-52 16,-17 52-16,35-17 15,-18 17-15,36 18 16,-54 18 0,36 17-16,-53 0 15,18 36-15,-18-53 16,0 52 0,-18-52-16,18-1 0,0 1 15,-17-18-15,17 18 16,0-36-16</inkml:trace>
  <inkml:trace contextRef="#ctx0" brushRef="#br0" timeOffset="92182.1228">23142 12806 0,'18'0'0,"0"0"0,-1 0 15,18-18-15,1 18 16,-1 0-16,0-17 15</inkml:trace>
  <inkml:trace contextRef="#ctx0" brushRef="#br0" timeOffset="92332.4304">23213 12823 0,'0'53'15,"0"0"1,17-17-16,1-1 15,17-17-15,-17-1 16,0-17-16,-1-17 16,1 17-16</inkml:trace>
  <inkml:trace contextRef="#ctx0" brushRef="#br0" timeOffset="92494.5184">23424 12894 0,'0'18'16,"0"-1"-16,0 1 0,0 17 15,18-35-15,-18 18 16,18-18-16</inkml:trace>
  <inkml:trace contextRef="#ctx0" brushRef="#br0" timeOffset="92777.1116">23513 12806 0,'17'0'0,"1"0"15,0 0-15,-1 0 16,1 0-16,-1 0 16,1 17-1,-18 1-15,18 17 16,-18-17-16,0 17 0,0-17 15,17 17-15,-17-17 16,0 0-16,0-1 16,-17-17 15,17-17-15,-18-1-1</inkml:trace>
  <inkml:trace contextRef="#ctx0" brushRef="#br0" timeOffset="93056.1525">23901 13264 0,'0'36'16,"-18"-1"-1,0-17-15,1-1 16,17 1-16</inkml:trace>
  <inkml:trace contextRef="#ctx0" brushRef="#br0" timeOffset="93517.5714">24095 13018 0,'0'70'15,"0"-35"1,0 36-16,0-36 16,0-17-16,0-36 31,0-17-31,17 0 16,-17 17-16,36-35 15,-19 35-15,-17 1 16,18 17-16,-18-18 0,18 18 15,-18 18-15,0-1 16,0 19-16,0-19 16,0 1-16,-18 35 15,18-35-15,18-18 16,-1 0 0,1-18-16,17 0 15,-17 1-15,17-19 16,-17 36-16,17-17 15,-17 17-15,35 17 16,-36 1-16,-17 0 0,18 17 16,-1-17-1,-17-1-15,0 1 0,0-1 16,-17-17 0,17 18-16</inkml:trace>
  <inkml:trace contextRef="#ctx0" brushRef="#br0" timeOffset="93755.8431">24553 12841 0,'36'53'15,"-19"-18"-15,36 18 16,-35-17-16,35 34 16,-36-35-16,-17 1 0,0-19 15,0 19-15,0 16 16,0-34-16,-17 0 0,-1-18 16,0 17-16</inkml:trace>
  <inkml:trace contextRef="#ctx0" brushRef="#br0" timeOffset="94368.617">22595 12841 0,'0'-53'15,"-17"36"1,17 34-1,-18 54 1,18 70 0,35 18-16,-35-89 0,36 1 15,-19-1-15,1-17 16,17-18-16,-17 1 0</inkml:trace>
  <inkml:trace contextRef="#ctx0" brushRef="#br0" timeOffset="95824.6855">23001 10724 0,'0'18'31,"18"-18"-31,-1 0 0,36-18 16,-17 18-16,-19-17 16,36-18-16,-35-1 15,-18 19 1,0-1-16,-18 0 0,-35 1 16,18 17-16,0 0 15,-18 35-15,17-17 16,19 17-16,-18 53 15,35-53-15,35 1 0,35 34 16,-17-52 0,18-1-16,70-17 15,-88-17-15,70-36 16,-70 18-16,-17-1 0,-1 1 16,-35 0-16,0-53 15,-18 52-15,1-17 16,-1 18-16,-35-35 15,18 34-15,17 1 0,-35-18 16,36 35-16,-1 1 16,36 52-1,-18 36 1,17-18-16,-17 0 16,18-1-16,-1 1 0,36 53 15,-35-71-15,17 18 16,1 18-16,-19-53 15,1-1-15,-1 1 16,1-18-16</inkml:trace>
  <inkml:trace contextRef="#ctx0" brushRef="#br0" timeOffset="96369.2157">23671 10742 0,'0'18'16,"18"-18"-16,35-18 16,-35 0-1,35-52-15,-53 35 16,0 17 0,-18 0-16,0 18 15,-35 0-15,18 36 16,35-19-1,-18 19-15,36-1 16,35 18-16,-35-36 0,17-17 16,35 18-1,-34-18-15,17-18 16,-36 1-16,1-1 16,0 0-16,-36 18 15,0 0-15,1 18 31,17 17-31,17 1 16,1-36-16,-18 17 16,18-17-16,-1 0 15,1-17-15,-18-1 16,0 0-16,0 1 16,0-1-16,0 0 15,17 1-15,1 17 16,17 0-1,-17 0-15,0 17 0,-1-17 16,1 18 0,-18 0-16,0-1 31</inkml:trace>
  <inkml:trace contextRef="#ctx0" brushRef="#br0" timeOffset="96783.5168">24201 10777 0,'17'36'16,"1"-36"-16,-1 0 0,1 0 15,0 0-15,-1-18 0,1 0 16,0 1 0,-1-36-16,-17 35 15,0-17-15,-17 17 16,-1 18-16,0 0 15,1 0-15,17 18 0,-18 35 16,18-18 0,18-17-16,-1 35 15,1-36-15,35 1 16,-35 0-16,17-18 16,-17 0-16,-1-18 0,1 0 0,-18 1 15,17-19 1,-17 19-16,0-1 15,18 18 1,0 0 0,-1 0-16,19 18 15,-19-1-15,19-17 16,-19 18 0,18-18-16,-35-18 31</inkml:trace>
  <inkml:trace contextRef="#ctx0" brushRef="#br0" timeOffset="96937.6389">24694 10619 0,'36'-18'16,"-19"18"-16,19 0 16,-19 0-16,1-18 15,0 18-15,-18-17 0,17-19 16,1 19-16,-18-18 15,-18-1-15,1 19 16</inkml:trace>
  <inkml:trace contextRef="#ctx0" brushRef="#br0" timeOffset="97065.9144">24747 10478 0,'18'52'0,"0"37"15,-1-19 1,1-35-16,0-17 0,-1 0 0,1 17 15,-1-35 1</inkml:trace>
  <inkml:trace contextRef="#ctx0" brushRef="#br0" timeOffset="97633.4534">24994 10724 0,'0'36'16,"18"-19"0,0 1-16,-1 0 15,1-18-15,0-18 16,-1 0-16,-17 1 15,0-1-15,18-17 16,-18 17 0,0 1-1,17 17-15,-17 17 16,18 1-16,0 17 16,17-17-1,-17-1-15,17-17 0,-17 18 16,-1-18-16,1-18 15,-1 1-15,-17-19 16,0 19-16,-17-1 16,17-17-16,-18 35 15,18-18-15,18 18 32,-1 0-17</inkml:trace>
  <inkml:trace contextRef="#ctx0" brushRef="#br0" timeOffset="97781.2904">25418 10707 0,'0'17'16,"17"1"-16,-17 0 31,18-18-31,-18 17 16,18-17-16,-1 0 15</inkml:trace>
  <inkml:trace contextRef="#ctx0" brushRef="#br0" timeOffset="97876.5241">25488 10636 0,'0'-17'15,"0"-1"-15,18 18 16,-18 18 0</inkml:trace>
  <inkml:trace contextRef="#ctx0" brushRef="#br0" timeOffset="98216.6277">25523 10654 0,'0'35'15,"0"0"1,18 1 0,0-19-16,17 19 15,-17-19-15,-1-17 16,-34-17 15,-1 17-15,18-18-16,18 18 31,-1-18-15,1 18-1,0 0-15,-1 0 0,-17 18 16,18-18 0,0 0-16,-1-18 15,1 18 1,-1 0-1,1 0-15,0 0 16,-1 0-16,19 0 16,-19 0-16</inkml:trace>
  <inkml:trace contextRef="#ctx0" brushRef="#br0" timeOffset="98788.6503">26705 10866 0,'53'141'16,"-35"-53"-16,-1 35 16,-17-87-16,18-1 0,-18-17 15,-18-54 1,1-52 0,-1 18-16,1-54 15,-1 71-15,18-70 16,0 52-16,0 18 15,35-35 1,-17 70-16,17 1 0,0 17 16,-17 17-16,-18 1 15,0 0-15,0 17 0,-18 35 16,1-52 0,-1 0-16,0 17 0,1-35 15,34-18 1</inkml:trace>
  <inkml:trace contextRef="#ctx0" brushRef="#br0" timeOffset="99184.0088">26988 10795 0,'0'18'16,"0"-1"-16,0-34 15,0-1 1,17-17-16,-17 17 15,18 0-15,-1 1 16,1 17-16,0 0 16,-1 0-16,1 0 15,0 17-15,-1-17 16,1 18 15,0-18-15,-18 18-16,17-18 0,-17 35 15,35-17 1,-17-1-16,0-17 16,-1-17-1,1-1-15,-18 0 16,18 1-16,-18-36 16,-18 35-16,0 1 15,1-1-15,-1 18 0,-17 0 16,17 18-16,36-1 15,-18 1-15</inkml:trace>
  <inkml:trace contextRef="#ctx0" brushRef="#br0" timeOffset="99974.2513">27570 10707 0,'-36'0'16,"1"35"-16,17 0 15,36 1 1,-18-19-16,53-17 16,-35 0-16,35-35 15,-36 17-15,1-52 16,-18 35-16,0-1 16,0 1-16,-18-36 15,1 36-15,-19-53 16,19 70-16,17-17 0,-18 0 15,0 35-15,18 17 16,0 54 0,0-18-16,18 0 0,17 53 15,1-71-15,-19 18 16,54 17-16,-54-52 16,36 0-1,-35-18-15,0-18 16,-18 0-16,0-17 15,0 17-15,0-17 16,-18 18-16,18 34 16,18 18-1,-18-17 1,0 0-16,35 17 16,-18-17-16,1-1 15,0-17-15,-1 0 0,1-17 16,0 17-16,-18-36 15,17 36-15,-17-17 16,18 17 15,-18 17-31,18-17 16,-18 18-16,17-18 16,1 18-1,-1-18-15,1 0 0,0-18 16,-1 18-16,-17-18 15,0 1 1,18-1 0,0 18-1,-18-18 1,17 18-16,1 0 31,0-17-31,-1-1 16,19 18-1,-19-17-15,18 17 16,-17-18-16,17 18 16,-17 0-16,17-18 0,18 1 15</inkml:trace>
  <inkml:trace contextRef="#ctx0" brushRef="#br0" timeOffset="100129.086">28399 10389 0,'0'53'16,"0"-17"-16,0 69 0,0-52 15,0 18-15,17-18 0,1-18 16,-18 18-16,35 17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55:20.4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3722 9349 0,'17'0'31,"1"35"-15,0 35-1,-1-17-15,-17 0 0,0 53 16,0-71 0,0 1-16,0-19 0,0 1 15,0-36 1,0-52-1,0 34 1,0 1-16,0 0 0,18-36 16,0 54-16,-1-19 15,19 36-15,-19 18 16,1 35 0,-18-18-16,0 1 0,0 16 15,0-16 1,17-19-16,-17 19 15,0-19-15,18-17 16</inkml:trace>
  <inkml:trace contextRef="#ctx0" brushRef="#br0" timeOffset="233.2529">4039 9084 0,'36'0'16,"-19"0"-16,1-18 0,17 18 16,0 0-1,-17-17-15,0 17 16,-1-18-16,-17 0 15</inkml:trace>
  <inkml:trace contextRef="#ctx0" brushRef="#br0" timeOffset="378.522">4145 9049 0,'-35'35'15,"17"0"1,18 1 0,0 17-1,0-18-15,18-18 0,0 1 16,17-18-1,-18 0 1,1 0 0</inkml:trace>
  <inkml:trace contextRef="#ctx0" brushRef="#br0" timeOffset="617.4647">4269 9190 0,'0'35'15,"-18"-17"-15,18-1 0,0 1 16,18 0 0,-1-18-16,1 0 0,17-18 15,-35 0 1,18 18-16,-18-35 16,0 18-16,-18-1 0,18 0 15,-17 18-15,-19-17 16,19 17-16,17 17 0,-18-17 15,18 18-15</inkml:trace>
  <inkml:trace contextRef="#ctx0" brushRef="#br0" timeOffset="918.3484">4427 9102 0,'18'-18'0,"0"0"15,-1 18 1,1-17-16,0 17 16,-1 0-16,1 17 15,-18 1-15,0 0 16,17 17-16,-17-17 16,0 17-16,0-17 15,0-1-15,0 1 0,0-1 0,0 1 16,0 0-1,-35-18-15,18 0 16,-1 0-16,-17-18 16,-1 0-1</inkml:trace>
  <inkml:trace contextRef="#ctx0" brushRef="#br0" timeOffset="1139.9109">4621 9419 0,'18'0'15,"17"0"1,-17 0-16,0 0 16</inkml:trace>
  <inkml:trace contextRef="#ctx0" brushRef="#br0" timeOffset="1251.7291">4604 9560 0,'17'18'16,"36"-18"-1,0 0 1,-35 0-16</inkml:trace>
  <inkml:trace contextRef="#ctx0" brushRef="#br0" timeOffset="1902.5763">4957 9225 0,'17'0'15,"18"18"1,-17-1-16,35 19 16,-35-19-16,-1 36 15,1-17-15,-18-1 16,0 0-16,0 0 0,-18-17 16,18 17-16,0-17 0,-17 17 15,17-17 1,35-1-1,0 1-15,0-18 16,18 18-16,-35-18 16,17 17-16,-17-17 15</inkml:trace>
  <inkml:trace contextRef="#ctx0" brushRef="#br0" timeOffset="3625.9212">8237 9296 0,'0'17'15,"0"89"1,18-53-16,-18 53 16,0-53-16,0-18 15,0-17-15,0 17 16,18-35-16,-18-18 15,0-52 1,0 35-16,17-36 16,-17 36-16,18 17 15,17 0-15,-17 18 16,-1 18-16,1 0 16,0-1-16,-1 19 15,1 17-15,-18-18 16,18-18-16,-18 1 0,17 0 15,1-18 1</inkml:trace>
  <inkml:trace contextRef="#ctx0" brushRef="#br0" timeOffset="3861.7976">8678 9172 0,'53'0'16,"0"-17"-1,-18-1-15,1 0 16,-19 18-16,1-17 15</inkml:trace>
  <inkml:trace contextRef="#ctx0" brushRef="#br0" timeOffset="4009.889">8749 9190 0,'0'35'0,"0"0"15,18 1 1,-1-36-16,1 35 15,-1-35-15,1 0 0,0 0 16,17 0-16,-17 0 16</inkml:trace>
  <inkml:trace contextRef="#ctx0" brushRef="#br0" timeOffset="4193.6403">8961 9137 0,'0'53'16,"0"0"-16,0-18 15,17 0 1,1-35 0,-1 0-16,-17-17 15</inkml:trace>
  <inkml:trace contextRef="#ctx0" brushRef="#br0" timeOffset="4476.2634">9084 9102 0,'18'-18'16,"-1"18"-16,1 0 16,0-18-1,-1 18-15,1 18 16,17 17-1,-35-17-15,18 17 16,-1-17 0,-17 0-16,0-1 0,0 1 15,0-1-15,-17 1 16,-1 0-16,1-18 16,-1 17-16,0-17 15,1 0-15</inkml:trace>
  <inkml:trace contextRef="#ctx0" brushRef="#br0" timeOffset="4704.1525">9472 9366 0,'18'0'0,"-1"0"16,1 0 0,0 0-16,-1 0 15</inkml:trace>
  <inkml:trace contextRef="#ctx0" brushRef="#br0" timeOffset="4816.3561">9454 9472 0,'18'35'15,"0"-35"-15,-1 0 16,19 0-16,-19 0 16,36 0-16</inkml:trace>
  <inkml:trace contextRef="#ctx0" brushRef="#br0" timeOffset="5155.1058">9825 9119 0,'35'-17'16,"18"17"0,-35 0-16,17 35 15,0 0-15,-35 1 0,0-1 16,-17 35 0,-19 1-16,36-36 15,-17 36-15,17-54 16,0 1-16,53 35 15,-36-53-15,19 18 16,-1-1-16,0-17 0,36 0 16,-18 18-1</inkml:trace>
  <inkml:trace contextRef="#ctx0" brushRef="#br0" timeOffset="9336.2591">5256 10848 0,'-17'35'15,"17"0"-15,0 36 16,0 88 0,0-71-16,0 124 15,17-107-15,1 37 16,0-89-16,-1-18 0,36 0 15,-35-17-15,17-18 16,-17-18-16,17-35 16,-17 18-16,-1-36 15,-17 54-15,0-19 16,0 19-16,18 17 16,0 53-1,-1-36-15,-17 19 0,53 34 16,-35-35-16,52 1 15,-52-36 1,17 0-16,36-36 16,-36-16-1,-17 16-15,-18-52 0,0 53 16,-18-1-16,-17-34 16,17 35-16,1-1 15,17 19-15,-18-36 16</inkml:trace>
  <inkml:trace contextRef="#ctx0" brushRef="#br0" timeOffset="9593.3757">6103 10777 0,'18'0'31,"-1"0"-31,19-17 16,-1 17-16,18 0 16,-18 0-16,18-18 15,-35 18-15,-1 0 16</inkml:trace>
  <inkml:trace contextRef="#ctx0" brushRef="#br0" timeOffset="9753.7987">6174 10883 0,'17'71'16,"1"17"-1,35-17 1,-36-54-16,1 1 15,35-1-15,-35-17 16,35-17-16</inkml:trace>
  <inkml:trace contextRef="#ctx0" brushRef="#br0" timeOffset="10059.8727">6579 10813 0,'0'17'31,"0"1"-15,0 0-16,0 17 15,0 0 1,0 0-16,0 1 16,0-19-16,0 1 0,18 0 15,-18-1-15,18 1 16,-1-18 0,1 0-16</inkml:trace>
  <inkml:trace contextRef="#ctx0" brushRef="#br0" timeOffset="10410.9238">6720 10724 0,'18'0'31,"0"0"-31,17 0 15,-17 0 1,17 18-16,-17-18 16,17 35-16,-35 1 15,17 17-15,-17-36 16,0 54 0,18-36-16,-18 36 15,0-54-15,0 19 0,18-1 16,-18-18-1,17-17 1,-34 0-16,-1 0 16,-17 0-16,-18 0 15,18 0-15</inkml:trace>
  <inkml:trace contextRef="#ctx0" brushRef="#br0" timeOffset="12953.973">7479 11218 0,'18'0'15,"-1"0"1,18 18-16,18-18 16,-17-18-16,-1 18 15,-17 0-15,17-17 16,-18 17-16,1 0 16,-36 0-1</inkml:trace>
  <inkml:trace contextRef="#ctx0" brushRef="#br0" timeOffset="13097.6238">7497 11412 0,'35'18'16,"18"-18"-1,17 0-15,-52-18 16,35 18-16</inkml:trace>
  <inkml:trace contextRef="#ctx0" brushRef="#br0" timeOffset="15422.1201">8555 10742 0,'18'0'0,"34"-18"15,-34 1-15,35-1 16,-18 18-16,18-17 16,-18 17-16,-17 0 15,0 0-15,17 0 16</inkml:trace>
  <inkml:trace contextRef="#ctx0" brushRef="#br0" timeOffset="15771.3725">8573 10742 0,'0'18'15,"0"-1"-15,0 54 16,0-36-16,17 18 15,-17 0-15,18 18 0,-1 70 16,-17-71-16,18 54 16,-18-54-16,0 54 15,0-71 1,0 53-16,0-54 16,18 37-1,-18-72-15,17 19 0,19-1 16,17 0-1,-36-35-15,36 18 16,-35-18-16,17 0 0,0 0 16,-17 0-1</inkml:trace>
  <inkml:trace contextRef="#ctx0" brushRef="#br0" timeOffset="16750.4439">10866 10654 0,'17'0'31,"18"0"-15,36-18-1,-36 18-15,1 0 0,17-17 16,-36 17-16,18 0 15,-17 0-15,0 17 16,-18 1 0,0 17-1,17 18-15,-17-18 16,0 71-16,0-53 16,0 18-16,18-1 0,-18 18 15,18 71-15,-1 18 16,-17-107-16,18 1 15,0 52 1,-18-70-16,17-18 0,-17 18 16,0-17-16,0-1 0,0 35 15,0-52 1,-17 0-16,-1-1 0,0-17 16,-17 18-16,17-36 15,-17 18-15,0-17 16,0-1-16,-36 0 15,18 1-15,-35 17 16,53 0-16</inkml:trace>
  <inkml:trace contextRef="#ctx0" brushRef="#br0" timeOffset="18241.1388">9313 10689 0,'-35'0'0,"17"0"16,1 18-16,-18-1 0,-1 36 15,19-17-15,-1 34 16,18-35-16,18 18 0,-1-17 15,1-19-15,35 36 16,-18-53-16,0 0 16,54 0-16,-72-17 15,18-19-15,1-17 16,-19 18-16,-17 17 16,-35-52-16,17 52 15,-17-17-15,-18 0 16,36 17-16,-19 18 0,19 0 15</inkml:trace>
  <inkml:trace contextRef="#ctx0" brushRef="#br0" timeOffset="18718.7348">10231 10689 0,'-36'35'16,"1"18"-16,17-17 16,1-1-16,17 53 15,17-53-15,1 1 16,17-19-16,1 19 0,34-19 15,-35-17-15,54-35 16,-54 17-16,0 1 16,0-54-16,-35 36 15,0 0-15,-35-36 16,0 53-16,0-17 0,-54 17 16,36 18-1,1 0-15,-54 36 16,53-19-16</inkml:trace>
  <inkml:trace contextRef="#ctx0" brushRef="#br0" timeOffset="19214.1174">9296 11553 0,'-36'0'15,"-16"0"1,34 18-16,0 17 16,1 18-16,17-17 0,0-1 0,17 0 15,36 18 1,18 0-16,-36-53 15,53 0-15,-53 0 16,1-18-16,17-17 16,-18 0-16,-35 0 0,18-18 15,-36 17 1,0 1-16,-35-18 16,18 18-16,0 17 0,-18 1 15,35 17-15,1 0 16</inkml:trace>
  <inkml:trace contextRef="#ctx0" brushRef="#br0" timeOffset="19729.8366">10301 11501 0,'-35'0'0,"0"0"16,17 0-16,-35 17 16,35 18-16,1-17 15,17 17-15,0 18 0,17 18 16,19-36-16,-1-17 15,18 17-15,0-17 0,35-1 16,-35-17-16,35-35 16,-53 17-1,-17-17-15,0 18 0,-18-19 0,-18-34 16,0 34 0,-70-17-16,18 36 15,-1-1-15,-88 18 16,89 18-16,-54 52 15</inkml:trace>
  <inkml:trace contextRef="#ctx0" brushRef="#br0" timeOffset="22166.2853">13317 10513 0,'0'17'15,"18"36"1,0 0-16,17 71 16,-17-54-16,-1 71 15,1-88-15,-18 0 16,0 18-16,0-54 15,0 1-15,0-36 32,35-34-32,-17 34 15,35 0 1,-18 18-16,0 18 0,18 52 16,-18-34-16,-35-1 15,18 36-15,-18-54 16,-18 36-16,-17-53 15,-18 18-15,18-1 16,-36-17 0,36-17-16,-18-1 15,36 0-15,17-17 16</inkml:trace>
  <inkml:trace contextRef="#ctx0" brushRef="#br0" timeOffset="22673.548">13829 10372 0,'18'0'31,"17"-18"-15,0 18-16,-17 0 0,52-18 16,-34 18-1,-19-17-15,1 17 0,-1 0 16,-17-18-16</inkml:trace>
  <inkml:trace contextRef="#ctx0" brushRef="#br0" timeOffset="22883.6576">13864 10460 0,'0'53'16,"0"-36"-16,0 19 0,18-19 15,-1 19-15,1-1 16,35-17-16,-35-1 15,35-17 1,-36 0-16,18 0 16</inkml:trace>
  <inkml:trace contextRef="#ctx0" brushRef="#br0" timeOffset="23083.2885">14199 10495 0,'0'18'0,"18"35"16,-18-36-16,18 19 0,-1-1 16,1-35-16,17 18 15</inkml:trace>
  <inkml:trace contextRef="#ctx0" brushRef="#br0" timeOffset="23379.3348">14411 10336 0,'18'36'15,"17"-19"1,-35 1-16,35 0 16,-35-1-16,35 36 15,-35-35-15,18 35 16,-18-18-16,0-17 16,-18 17-16,18-17 15,-17-18-15,-1 0 16,1 0-1,-1 0-15,0 0 16,18-18-16</inkml:trace>
  <inkml:trace contextRef="#ctx0" brushRef="#br0" timeOffset="23662.217">14605 10989 0,'18'18'16,"-1"-18"-16,36 0 16,0-18-1,-35 18-15,-1 0 0</inkml:trace>
  <inkml:trace contextRef="#ctx0" brushRef="#br0" timeOffset="23790.6806">14587 11236 0,'36'18'16,"17"-18"-16,-18-18 15,18 0-15,-18 1 16</inkml:trace>
  <inkml:trace contextRef="#ctx0" brushRef="#br0" timeOffset="24175.3084">15011 10460 0,'17'0'0,"1"-18"16,70-17 0,-35 17-16,-18 1 15,18-1-15,-17 0 0,-1 18 0,0-17 16,-17-1 0</inkml:trace>
  <inkml:trace contextRef="#ctx0" brushRef="#br0" timeOffset="24441.4093">15187 10566 0,'18'106'16,"-1"35"0,-17-53-16,0 0 15,0 0-15,0 71 16,18-88-16,-18 52 15,0-52-15,35 17 16,-17-53-16,17 36 16,-17-54-16,35 19 15,-18-36-15,-17 0 16,17 17-16,-17-17 0,-1 0 16,19 0-16</inkml:trace>
  <inkml:trace contextRef="#ctx0" brushRef="#br0" timeOffset="24830.4913">15663 10478 0,'-17'52'16,"-1"37"-16,18-19 16,18 1-1,17-54-15,0 19 0,36-19 16,-18-17-1,-18 0-15,0-53 16,-17 36-16,-18-54 16,0 36-16,-18 0 15,-17-36-15,0 36 16,-18-18-16,35 35 16,-17 1-16,17 17 15</inkml:trace>
  <inkml:trace contextRef="#ctx0" brushRef="#br0" timeOffset="25163.5873">15699 11289 0,'0'53'16,"17"17"-16,1 1 16,17-36-16,0 18 15,1-35 1,-1-1-16,18-17 0,-18 0 16,-17-17-16,-1-36 15,1 35-15,-18-17 16,-18 17-16,1-17 0,-1 17 15,-35-35-15,18 18 16,0 18-16,-1 17 0,19-18 16,-18 36-16,17-18 15,36 17 1</inkml:trace>
  <inkml:trace contextRef="#ctx0" brushRef="#br0" timeOffset="25636.7227">16122 10301 0,'18'0'16,"17"-18"-1,0 18-15,18-17 16,-18 17-16,-17 0 0,0 0 16,-1 0-16,19 35 15,-36 0-15,17 54 16,-17-36-16,0 17 0,18 89 15,-18-71 1,0 106-16,0-88 16,0 70-16,0-88 15,0 54-15,0-90 16,-18 37 0,18-54-16,0-17 0,0 17 15,0-17-15,0-1 16,-17-17-16,17 18 0,-18-18 15,0-18-15,-17 1 16,17-1-16,-70-17 16</inkml:trace>
  <inkml:trace contextRef="#ctx0" brushRef="#br0" timeOffset="26482.1872">13494 11183 0,'0'-18'16,"0"1"-1,17 17 1,-17-18-16,0 36 47,-17-1-32,17 19-15,-18-1 16,18 0-16,0-17 16,0 0-16,0 34 15,0-34-15,18 0 16,-1-1-16,1-17 15</inkml:trace>
  <inkml:trace contextRef="#ctx0" brushRef="#br0" timeOffset="30207.9181">13811 12065 0,'36'18'15,"-19"-1"-15,18 36 16,-17-18-16,17 1 16,18 17-16,-17-36 15,-1 1-15,0 35 16,0-35-16,-35-1 16,18 1-16</inkml:trace>
  <inkml:trace contextRef="#ctx0" brushRef="#br0" timeOffset="30564.4668">13776 12294 0,'-18'0'16,"18"-17"-16,0-1 16,0-35-16,18 35 15,-18-52-15,18 52 16,-1-35-1,-17 18-15,18 0 16,0 17-16,-1 1 16,1 17-1,17 0-15,0 0 16,18 17-16,-35 1 16,17-18-16</inkml:trace>
  <inkml:trace contextRef="#ctx0" brushRef="#br0" timeOffset="33016.4962">6315 12047 0,'0'18'16,"17"0"-16,1-1 16,35 36-1,35-18 1,-53-17-16,54 17 15,-72-17-15,19 17 16,-19-35-16</inkml:trace>
  <inkml:trace contextRef="#ctx0" brushRef="#br0" timeOffset="33301.7489">6262 12206 0,'-18'0'16,"36"-18"15,-1-17-15,-17 18-16,0-36 15,0 17-15,0 19 16,-17-36-16,17 35 15,0 1-15,0-1 16,0 36 0,53-18-1,-18 0-15,36 0 16,-36 17-16</inkml:trace>
  <inkml:trace contextRef="#ctx0" brushRef="#br0" timeOffset="42700.4903">5874 13829 0,'0'-18'0,"0"1"15,-18-1 1,18 0-16,-18-17 16,1 35-16,-18-18 15,-1 18-15,-17 36 16,0-1-16,36 0 16,-18 18-16,-1 0 0,19 53 15,-1-53-15,18 0 16,18-18-16,-18 0 0,35 18 15,0-35-15,18 0 16,-18-18 0,18-18-16,-17 0 15,-1-35-15,-18 18 16,1-18 0,-18 18-16,0-36 15,-18 54-15,1-36 16,17 35-16,-18 0 15,36 36 1,-1 17 0,-17-17-16,36 17 0,-19-17 15,1 0-15,0 17 0,17-18 16,18 19-16,-35-19 16,17-17-16,0-17 15</inkml:trace>
  <inkml:trace contextRef="#ctx0" brushRef="#br0" timeOffset="42993.8338">6015 13282 0,'18'0'32,"-1"0"-32,36 18 15,-35-18-15,-1-18 0,19 18 16,-19 0-16,19 0 15,-19 0-15</inkml:trace>
  <inkml:trace contextRef="#ctx0" brushRef="#br0" timeOffset="43250.3364">6068 13317 0,'0'36'16,"0"-19"-1,0 19-15,17 16 16,-17-16-16,18 17 16,0-36-16,-1 36 15,1-53-15,0 18 16,-1 0-16,1-18 15,17 0-15,-17 0 16</inkml:trace>
  <inkml:trace contextRef="#ctx0" brushRef="#br0" timeOffset="43494.6362">6421 13370 0,'0'36'16,"0"-1"0,0-18-16,17 19 15,-17-19-15,18 1 16,-18 0-16,0-1 15,17 1-15</inkml:trace>
  <inkml:trace contextRef="#ctx0" brushRef="#br0" timeOffset="43866.5633">6562 13229 0,'17'35'0,"1"-17"15,0 0 1,-1-18-16,36 17 16,-35-17-16,17 0 15,-17 0-15,-1 18 16,1 0-1,-18 52-15,18-52 16,-1 52-16,-17-34 16,18 17-16,-18-36 15,18 1-15,-18 0 16,-18-18-16,0 0 16,-17-18-1,17 18-15,1-18 16,-1 1-16,0 17 15,1 0 1</inkml:trace>
  <inkml:trace contextRef="#ctx0" brushRef="#br0" timeOffset="44244.7835">6579 14199 0,'0'36'16,"0"17"0,18-36-16,-18 1 15,0 17-15,18 0 16,-18 1-16,0-19 0,0 19 15</inkml:trace>
  <inkml:trace contextRef="#ctx0" brushRef="#br0" timeOffset="45234.8574">7602 13847 0,'-17'0'16,"-1"-18"-16,0 18 15,1 0 1,-18 0-16,17 0 15,-17 35 1,17 0-16,0-17 0,18 53 16,0-36-16,0 0 0,18 36 15,0-54 1,17 19-16,0-36 16,0 0-16,1 0 15,-19-36-15,1 1 16,0 0-16,-18-18 15,0 18-15,-18-18 16,18 35-16,0 0 16,-18 1-16,18 34 15,18 36 1,0-17-16,17 17 16,0-18-1,18 18-15,-18-36 16,18 1-16,-35-18 15,0 0-15</inkml:trace>
  <inkml:trace contextRef="#ctx0" brushRef="#br0" timeOffset="45513.8553">7920 13264 0,'18'-17'0,"-1"17"15,1 0-15,17 0 16,0-18-16,-17 18 15,17 0-15,-17-17 16</inkml:trace>
  <inkml:trace contextRef="#ctx0" brushRef="#br0" timeOffset="45690.9792">7955 13353 0,'18'53'16,"-18"17"0,0-52-16,35 35 15,0-18-15,-17-35 0,0 18 16,17-1-16,0-17 16,-17 0-16</inkml:trace>
  <inkml:trace contextRef="#ctx0" brushRef="#br0" timeOffset="45981.2584">8237 13353 0,'0'17'15,"0"1"1,0 0 0,0-1-1,0 1 1,0-1-16,18 1 16,-18 0-1,0-1 16</inkml:trace>
  <inkml:trace contextRef="#ctx0" brushRef="#br0" timeOffset="46587.956">6914 13864 0,'18'0'16,"17"0"-1,-17 0-15,17 0 16,1 0-16,-1 0 16,-18 0-16,1 0 0,0 18 15</inkml:trace>
  <inkml:trace contextRef="#ctx0" brushRef="#br0" timeOffset="46709.3962">6950 13988 0,'35'17'16,"-17"-17"-16,35 18 15,-36-18-15</inkml:trace>
  <inkml:trace contextRef="#ctx0" brushRef="#br0" timeOffset="47675.6785">8343 13264 0,'18'0'15,"-1"0"1,1 0-16,17-17 15,1 17 1,-19-18-16,19 18 16,-19 0-16,1 18 15,-18-1-15,0 36 16,0-35-16,18 35 16,-18-18-16,17-17 0,-17 17 15,18-17-15,-18 17 16,17-17-16,-17-1 15,-17-17 1,-1 0 0,1 0-16,-19-17 15,1 17-15,17 0 16,-17 0-16</inkml:trace>
  <inkml:trace contextRef="#ctx0" brushRef="#br0" timeOffset="48361.0813">8149 14076 0,'18'17'15,"-1"-17"1,19 0-16,17 18 15,-36-18-15,19 18 16,-36-1-16,0 19 16,-18-19-16,-17 36 15,17-35-15,0 17 16,1-17-16,17-1 16,17-17-1,1 0-15,35 0 16,-35 0-16,17 0 15</inkml:trace>
  <inkml:trace contextRef="#ctx0" brushRef="#br0" timeOffset="51186.8039">9525 4392 0,'-18'0'0,"36"-18"31,35-52-15,-18 35-16,18-18 0,18-18 15,-1 1-15,1-19 0,88-52 16,-71 53-16,-18 18 16,54-54-16,-89 89 15,-17 0-15,-18 17 16,-18 18 0,0 18-16</inkml:trace>
  <inkml:trace contextRef="#ctx0" brushRef="#br0" timeOffset="51512.9646">9719 3828 0,'-35'35'16,"-1"35"0,1 19-1,18-54-15,-1 53 16,0-17-16,18-36 16,18-17-16,0 17 15,17-35-15,35 0 16,-34 0-16,52-35 15,-35 17-15,17-17 16,-52 35-16,0 0 16</inkml:trace>
  <inkml:trace contextRef="#ctx0" brushRef="#br0" timeOffset="52254.3476">9384 7461 0,'0'-17'47,"35"-19"-31,-17 1-1,17 0-15,36-71 0,-36 35 16,71-70 0,-36 53-16,36-88 15,-53 105-15,18-35 16,-36 53-16,-35 36 0,18-19 15,-18 19 1,0 34-16,-18-17 0</inkml:trace>
  <inkml:trace contextRef="#ctx0" brushRef="#br0" timeOffset="52647.7919">9278 7144 0,'18'-18'15,"-18"0"-15,17 1 16,-17-1-16,0 36 16,0 17-1,18 18-15,-18 35 16,0-52-16,0 16 16,0-16-16,18-1 0,-18 0 15,53 1 1,-36-36-16,18 0 0,36-18 15,-18 0-15,35-35 16,-53 18 0,1 17-16,-1 1 15</inkml:trace>
  <inkml:trace contextRef="#ctx0" brushRef="#br0" timeOffset="64049.3039">13123 13882 0,'-35'0'0,"17"0"15,-17 0-15,18 17 16,-1 1-16,0 17 15,1 18 1,17-17-16,0 16 16,0-34-16,17 17 15,1-17-15,17 0 16,-17-18-16,-1 0 0,1-36 16,0 1-1,-1 0-15,-17 17 16,18-52-16,-18 17 15,0 17-15,0-16 0,0-19 16,0 18-16,0-70 16,-18 52-16,1 18 15,-1 0-15,0 0 0,-17 0 16,18 53 0,17 18-16,0 17 15,0 71-15,17-53 16,1 0-16,-1 0 0,19 0 15,17 35 1,-18-53-16,0 36 16,0-54-16,-17 19 0,0-19 15,-1 1-15,-17 0 16,18-18-16</inkml:trace>
  <inkml:trace contextRef="#ctx0" brushRef="#br0" timeOffset="64566.0531">13529 13723 0,'-35'-18'15,"17"18"1,36 0-1,-1 0 1,36 0-16,18 0 16,-36 18-1,36-18-15,-54 18 16,19-1-16,-19 1 16,-17 17-16,-17 1 15,-19 16-15,19-16 16,-1 17-1,0-36-15,18 19 0,0-19 16,18 18-16,-18-17 16,53 17-16,-35-17 15,17-18-15,-17 0 0,17 0 16,0 0 0,-17 0-16</inkml:trace>
  <inkml:trace contextRef="#ctx0" brushRef="#br0" timeOffset="64738.967">13564 13952 0,'18'0'0,"35"-17"15,-18-1-15,36 18 16,-36 0-1,-17 0-15,-1 0 16</inkml:trace>
  <inkml:trace contextRef="#ctx0" brushRef="#br0" timeOffset="66167.0467">14005 13247 0,'18'0'0,"0"-18"16,-1 18-16,18 0 15,-17 0-15,17-17 16,-17 17 0,0 0-16</inkml:trace>
  <inkml:trace contextRef="#ctx0" brushRef="#br0" timeOffset="66328.552">14041 13353 0,'0'53'16,"17"-1"-1,1-16-15,17-1 16,-17-17 0,-1-18-16,19 0 15</inkml:trace>
  <inkml:trace contextRef="#ctx0" brushRef="#br0" timeOffset="66500.3085">14252 13423 0,'0'53'15,"0"-35"1,0-1-16,18 19 15,0-19-15</inkml:trace>
  <inkml:trace contextRef="#ctx0" brushRef="#br0" timeOffset="66825.5279">14393 13264 0,'18'18'0,"0"-18"15,17 18 1,-17-18-16,-1 0 16,1 35-1,-18-17-15,35 35 16,-35-36-16,0 18 0,18-17 15,-18 35-15,0-35 16,0 17-16,0-17 16,-18-18-1,0 0 1,1-18-16,-18 0 16,17 18-1</inkml:trace>
  <inkml:trace contextRef="#ctx0" brushRef="#br0" timeOffset="67059.0451">14358 14146 0,'18'53'16,"-18"-17"-16,17 34 15,-17-52-15,0 17 0,0-17 16,0-1-16,-17 1 16</inkml:trace>
  <inkml:trace contextRef="#ctx0" brushRef="#br0" timeOffset="67709.2917">15522 13758 0,'0'18'16,"36"-18"-16,-1 0 15,0 0-15,0 0 16,1 0-16,52 0 16,-53 0-16,-17 0 0,-1 0 15</inkml:trace>
  <inkml:trace contextRef="#ctx0" brushRef="#br0" timeOffset="67842.2464">15646 13935 0,'70'17'16,"1"1"-1,-36-18-15,36 0 16</inkml:trace>
  <inkml:trace contextRef="#ctx0" brushRef="#br0" timeOffset="85942.9357">16704 13917 0,'-35'-18'0,"17"18"16,-52 0-1,34 0-15,-52 18 16,70 17-16,-34 18 16,34 0-16,18 18 15,18-54-15,34 36 16,-16-53-16,52-17 15,-35-19-15,53-34 16,-71 17-16,18-71 16,-35 54-16,-1-54 15,-34 54-15,-19-71 16,1 70-16,0 18 16,-36-35-1,53 53-15,-17 35 0,18 0 16,-1 70-16,18-17 15,18 106-15,-1-53 16,54 70-16,-36-105 16,53 52-1,-35-70-15,18 18 16,-36-36-16,36-17 16,-54-18-16</inkml:trace>
  <inkml:trace contextRef="#ctx0" brushRef="#br0" timeOffset="86243.3248">17004 13653 0,'0'0'0,"18"0"15,34 0-15,-16 0 16,34 0-16,-17 17 15,18 18 1,-54-35-16,1 53 0,-36-17 16,-17 34-1,17-35-15,-17 18 16,18-17-16,17-1 0,-18 18 16,36-18-16,17 0 15,0-35-15,18 0 16,-35 0-16,35-17 15,-53-1-15,0 0 16</inkml:trace>
  <inkml:trace contextRef="#ctx0" brushRef="#br0" timeOffset="86381.8251">17110 13935 0,'17'17'15,"19"-17"-15,-19 18 16,19-18-16,-1 0 0,18 0 15,-18 0-15,36-18 16,-36 1-16,-17-1 0</inkml:trace>
  <inkml:trace contextRef="#ctx0" brushRef="#br0" timeOffset="86649.1827">17445 13088 0,'18'-18'15,"-1"18"-15,1 0 0,-1 0 16,1 0-16,17 0 0,-17 18 15,35-18-15,-18 0 16,0 0 0</inkml:trace>
  <inkml:trace contextRef="#ctx0" brushRef="#br0" timeOffset="86827.176">17533 13176 0,'0'88'16,"0"-52"-16,18 17 16,-18-18-16,0-17 0,35 17 15,-35-18-15,35-17 16,-17 0-16,17-35 16,-17 18-1,-1-1-15</inkml:trace>
  <inkml:trace contextRef="#ctx0" brushRef="#br0" timeOffset="86989.1098">17762 13264 0,'-17'36'0,"17"-1"16,0 18-1,0-35-15,0-1 0,17 1 16,-17-1-1,18-17-15,-18-17 16</inkml:trace>
  <inkml:trace contextRef="#ctx0" brushRef="#br0" timeOffset="87266.3722">17868 13106 0,'18'0'0,"-1"0"15,1 17-15,0-17 16,-1 36-16,-17-1 16,18 0-1,0 0-15,-18-17 0,17 35 16,1-18 0,0-17-16,-18 0 0,-18-1 15,18 1 1,-18-18-16,1 0 15,-1-18-15,0 1 16,1 17-16,-1-18 16</inkml:trace>
  <inkml:trace contextRef="#ctx0" brushRef="#br0" timeOffset="88034.927">17657 14041 0,'17'17'94,"18"1"-78,-17-1-16,17 1 15,-17-18-15,17 35 16,-17-35-16,-18 53 16,-18-35-16,1 53 15,-19-54-15,19 18 16,-1-17-16,18 0 15,0-1-15,35 1 16,-17 0-16,17-18 16,-17 0-16,17 0 15</inkml:trace>
  <inkml:trace contextRef="#ctx0" brushRef="#br0" timeOffset="104080.4959">11553 5574 0,'18'0'0,"-18"-18"16,18 1-16,17-36 15,0 17-15,36-52 16,-18 35-16,-18-17 16,18 17-16,0 0 0,0 0 15,-18 0-15,0 18 0,1 0 0,-1-36 16,-17 53 0,-18 1-16,-18 17 15</inkml:trace>
  <inkml:trace contextRef="#ctx0" brushRef="#br0" timeOffset="104379.8137">11642 5115 0,'0'18'16,"-18"35"0,0-18-16,1 71 15,17-71-15,-18 71 16,18-71-16,0 1 16,0-1-16,35-17 15,1-1 1,-1-17-16,0-17 0,36-1 15,-1 0 1,-52 18-16</inkml:trace>
  <inkml:trace contextRef="#ctx0" brushRef="#br0" timeOffset="105079.0155">11589 7444 0,'17'0'31,"19"53"-31,-19-18 15,19 0-15,17 36 16,-18-36-16,18 18 0,17 35 16,-34-53-16,16 36 15,-16-53 1,17-18-16,-36 0 16,1-18-16,-18 0 15</inkml:trace>
  <inkml:trace contextRef="#ctx0" brushRef="#br0" timeOffset="105368.2818">11571 7885 0,'0'0'0,"0"-18"15,18-53-15,-18 18 16,17 1-16,1-54 16,-18 53-16,18 0 15,-18-53-15,17 71 16,-17 0-16,18-1 16,-18 19-16,18 17 0,17 17 15,-17 19-15,34 16 16,-16-34-1,-1 0-15,36-1 16</inkml:trace>
  <inkml:trace contextRef="#ctx0" brushRef="#br0" timeOffset="108003.6321">13653 3704 0,'-18'-53'15,"18"36"-15,0-1 0,-18 18 16,36 18-1,-18 87 1,18-34-16,-18 70 16,17-88-16,1 0 15,17 35-15,-17-70 16,-1-1-16,36-17 16,-35-17-16,0-18 15,-1-1-15,-17 1 0,18 0 16,-18-1-16,0 19 15,0-1-15,0 36 16,0 17-16,35 53 16,-17-52-16,-1-1 15,54 18-15,-1-53 16,-17 0-16,-17-18 16,-19-17-16,19-53 15,-19 52-15,-34-70 16,-19 71-16,19 0 15,-36-36-15,35 54 16,0-19-16</inkml:trace>
  <inkml:trace contextRef="#ctx0" brushRef="#br0" timeOffset="108259.7798">14288 3263 0,'17'-17'15,"36"17"1,0-18-16,-35 0 15,35 18-15,-36-17 16,1 17-16</inkml:trace>
  <inkml:trace contextRef="#ctx0" brushRef="#br0" timeOffset="108394.3941">14376 3316 0,'0'18'0,"0"52"15,0-52-15,0 17 16,17 1-16,36-1 15,-35-35-15,35 17 16,-18-17-16,0-17 16,-17-1-16</inkml:trace>
  <inkml:trace contextRef="#ctx0" brushRef="#br0" timeOffset="108619.0945">14570 3298 0,'0'0'0,"17"0"0,1 0 16,0 0-16,-1 0 16,1 0-16,-18 18 15,18 0-15,-18-1 0,0 1 0,0 0 16,0 35 0,0-36-16,0 1 0,0 0 15,17-18 1,1 0-16,17-18 15,-35 0 1</inkml:trace>
  <inkml:trace contextRef="#ctx0" brushRef="#br0" timeOffset="109210.7337">14852 3157 0,'0'-17'32,"18"17"-17,-1 0 32,-17 17-31,18-17-16,0 0 15,-1 0 1,1 18 0,-18 0-16,17-1 15,1 19-15,0 16 16,-1-34-16,1 35 15,-18-18-15,18 1 16,-18-19-16,0 1 16,-18 0-16,0-18 15,1 0 1,-19 0-16,19-18 16,-1 18-1</inkml:trace>
  <inkml:trace contextRef="#ctx0" brushRef="#br0" timeOffset="109572.0929">15134 3739 0,'0'18'0,"35"-18"16,-17 0-1,17 0-15,1 0 0,17 0 16,-18 0-16,-18 0 16,1 0-16,0 0 15</inkml:trace>
  <inkml:trace contextRef="#ctx0" brushRef="#br0" timeOffset="109711.5357">15205 3916 0,'35'17'16,"18"-17"0,-35 0-16,17-17 15,0 17-15</inkml:trace>
  <inkml:trace contextRef="#ctx0" brushRef="#br0" timeOffset="110469.4554">15893 3334 0,'17'0'32,"19"0"-17,16 0-15,-16 0 16,52 0-16,-53 0 0,1 0 16,-1 0-16,-18 0 15,19-18-15,-19 18 0,-17-18 16</inkml:trace>
  <inkml:trace contextRef="#ctx0" brushRef="#br0" timeOffset="110695.5635">15928 3440 0,'18'53'16,"-1"-1"-16,-17 54 15,0-53-15,18 18 0,-18 35 16,0-71-16,17 35 16,1-34-16,17-1 15,1-17-15,17-1 16,-18 1-16,0-18 16,-17 18-16,-1-18 15</inkml:trace>
  <inkml:trace contextRef="#ctx0" brushRef="#br0" timeOffset="114443.899">16616 3669 0,'0'-18'16,"-18"36"30,-17 17-30,17 18 0,18-35-16,0 35 15,0-18-15,18 0 16,0-17-16,34-18 16,-34 0-16,35-18 15,-18 18-15,-17-17 16,0-1-16,-1-17 0,1-1 15,-18 19-15,0-1 16,-35-17 0,-1 17-16,1 1 15,0 17-15,17 0 16,0 0-16,18 17 16</inkml:trace>
  <inkml:trace contextRef="#ctx0" brushRef="#br0" timeOffset="114994.4774">17410 3722 0,'0'-18'16,"0"36"15,-18-1-15,18 1 0,0 17-1,0 1-15,18-19 0,-1 1 0,1 0 16,0-18-16,17 17 0,18 1 15,-18-18-15,-17 0 16,17-18-16,-17 18 16,-1-17-16,1 17 0,-18-18 15,17-35-15,-34 35 16,-1-35-16,1 36 16,-36-36-1,17 35-15,-17 1 16,18 17-16,18-18 15,-1 18-15,36 18 16</inkml:trace>
  <inkml:trace contextRef="#ctx0" brushRef="#br0" timeOffset="115390.4826">17780 3422 0,'35'-18'15,"1"18"1,-19-17-16,36 17 0,-35 17 16,35-17-1,-36 18-15,19-18 16,-36 18-16,17-1 15,-17 54 1,0-36-16,0 71 16,18-53-16,-18 70 15,18-70-15,-18 53 16,17-71-16,1 36 16,-18-53-16,0 17 15,0-18 1,-35-17-16,-1 0 15,19 0-15,-19 0 16,-52 0-16,35 0 16,0 0-16</inkml:trace>
  <inkml:trace contextRef="#ctx0" brushRef="#br0" timeOffset="123176.1265">8943 4180 0,'0'-17'32,"-18"-1"-17,18 1 1,-17 17-16,17-18 16,-36 0-16,19 18 15,-19-17 1,1 17-16,0-18 0,-18 18 15,18 0-15,-36 0 16,36 18 0,0-18-16,-1 17 0,1 1 0,0 0 15,-36 17 1,36-18-16,17 19 0,-35 17 16,18-18-16,0 35 15,17-34-15,-17 34 16,17-34-16,18 16 15,-17 19 1,17-18-16,0-18 0,-18 53 16,18-52-16,-18 17 15,18 17-15,0-35 16,18 54-16,0-54 16,-1 35-16,1-34 15,17 34 1,0-34-16,18 17 15,0-18-15,35 18 16,-52-36-16,70 19 16,-53-19-16,52 1 15,-34-18-15,52 0 16,-70 0-16,71-18 16,-71 1-16,35-36 15,-35 17-15,35-52 16,-53 53-16,1-18 15,-1 0-15,-18 0 0,1 0 16,17 0-16,-35-17 16,18 17-16,0 0 0,-18-35 15,0 35 1,-18 18-16,-17-54 0,-1 36 16,1 18-16,0-18 0,-53-53 15,52 36 1,-16 17-16,-1 18 0,0-1 15,-53 1-15,53 35 16,0 18-16,0-18 0,18 17 16,-36 36-1,54-35-15,-1 0 0,0-1 16,1 1-16</inkml:trace>
  <inkml:trace contextRef="#ctx0" brushRef="#br0" timeOffset="124236.8254">8819 7514 0,'-17'0'16,"-1"-17"-16,1-1 15,-1 0-15,0 1 16,1 17 0,-19-18-16,19 18 15,-36-18 1,35 1-16,-52 17 0,34 0 16,-52 0-1,35 17-15,-35 36 16,35-35-16,-35 70 15,35-53-15,18 1 0,-36 52 16,18 0 0,36-35-16,17 0 15,-18 0-15,18 53 16,0-53-16,0 17 0,0-17 16,18 0-16,35 70 15,-18-70-15,0 0 0,0 0 16,1 18-16,69 17 15,-52-35-15,71 0 16,-54-18-16,1-17 16,88-18-16,-71-18 15,88-17-15,-105-1 16,70-52 0,-88 35-16,53-35 0,-53 35 15,17-53 1,-35 53-16,-17 1 0,0-72 15,-18 54-15,-18-1 16,0 0-16,-52-87 16,17 105-16,0-18 0,-53-35 15,36 71 1,-1 17-16,-70-34 16,70 52-16,1-18 0,-1 18 15,18 0-15,-52 18 16,69-18-16,-17 35 15,36-18-15</inkml:trace>
  <inkml:trace contextRef="#ctx0" brushRef="#br0" timeOffset="126366.7864">22878 4639 0,'0'-35'0,"-36"-1"15,19 19-15,-19-1 16,1 1-16,0 17 0,0 0 16,-54 35-16,37 0 0,16 0 15,1 1-15,-18 52 16,53-53-16,18 53 15,17-52-15,0-19 16,71 36-16,-53-18 16,70 1-16,-87-19 15,-1 1 1,0 0-16,-35-1 0,0 19 16,-17-36-16,-54 17 15,36 1-15,-53-18 16,52 0-16,1 17 15,17-34-15</inkml:trace>
  <inkml:trace contextRef="#ctx0" brushRef="#br0" timeOffset="126752.3759">23036 5027 0,'0'18'0,"0"35"15,18-18-15,0 0 16,-1-17-16,36-1 16,-17-17-16,-19 0 0,54-17 15,-54-1 1,1-17-16,0 0 16,-18-1-16,0 1 15,0 17-15,-18 18 16,18 18-1,0 53-15,18-18 16,-1-1-16,1 19 0,0 0 16,-1-18-16,1 17 0,-1-17 15,1 0-15,-18-18 0,18 18 16,-36-18-16,0-17 16,1 0-16,-1-18 15,-35 0-15,18-18 0,0 0 16,-1 1-16,1-1 15,-18-35-15,18 18 16,17 0-16</inkml:trace>
  <inkml:trace contextRef="#ctx0" brushRef="#br0" timeOffset="127212.851">23583 5045 0,'0'35'16,"0"0"-1,0-17-15,0 17 16,0-17-16,-17-18 0,17-18 16,0 1-16,17-36 15,-17 17 1,0-17-16,0 36 15,0-1-15,0 1 16,18 17-16,-18 35 16,17-18-1,-17 1-15,18 17 16,0-35-16,-18 18 16,17-18-16,1-18 15,-18 1 1,18-1-1,-1 0-15,1 18 16,0 0-16,-1 18 16,1 0-16,0-18 15,-18 17-15,17-17 0,-17 18 16,18 0 0,-18-1-16,-18-17 15</inkml:trace>
  <inkml:trace contextRef="#ctx0" brushRef="#br0" timeOffset="127774.8978">23954 5133 0,'0'53'16,"17"-18"-16,-17-17 15,18-18-15,-18-18 16,0-17 0,0-18-16,-18 35 15,18-17-15,0 0 16,18-1-16,0 19 16,-1 17-1,1 17-15,-1-17 0,1 36 16,-18-19-1,0 1-15,0 17 0,0-17 16,18 0 0,-1-18 15,1 0-31,0 0 16,-1 0-16,19 17 15,-19-17 1,1-17-16,17 17 0,-17-18 15,-1 18-15,1-35 16,-18 17-16,-18 0 16,-17 18-1,17 18-15,1-18 0,-1 18 16,1-1-16,17 19 16,0-19-16,17-17 15,18 35-15,-17-35 16,17 0-16,36 0 15,-53-17-15,35-1 16,-36 1-16,-17-1 16,0 0-16</inkml:trace>
  <inkml:trace contextRef="#ctx0" brushRef="#br0" timeOffset="127950.5411">24500 5027 0,'18'-18'16,"17"18"0,-17-17-16,17 17 0,18-18 15,-35 18-15,17-17 16,-17 17 0,-18-18-1</inkml:trace>
  <inkml:trace contextRef="#ctx0" brushRef="#br0" timeOffset="128154.6787">24553 4710 0,'18'88'16,"-18"-35"-16,18 0 0,-1 35 15,19 0 1,-19-53-16,1 1 0,-1-1 16,1-18-1</inkml:trace>
  <inkml:trace contextRef="#ctx0" brushRef="#br0" timeOffset="128485.4771">24836 5133 0,'17'53'16,"1"-36"-16,-1 19 16,1-19-16,0-17 15,-18-17 1,17-36 0,-17 35-16,0-17 0,18 17 15,-18-17-15,18 0 16,-18 17-16,35 0 15,-17 18 1,-1 18-16,-17 0 16,18-1-16,0 1 15,-1-18 1,1 0 0,17 0-1,-17 18 1,-1-1-16</inkml:trace>
  <inkml:trace contextRef="#ctx0" brushRef="#br0" timeOffset="128619.8868">25118 4886 0,'0'-18'16,"17"18"-16,-17-17 15,18 17-15,0 0 16</inkml:trace>
  <inkml:trace contextRef="#ctx0" brushRef="#br0" timeOffset="128802.8192">25312 5062 0,'0'36'15,"17"17"1,54 17 0,-18-35-16,-18-35 15,0 18-15,-17-18 16</inkml:trace>
  <inkml:trace contextRef="#ctx0" brushRef="#br0" timeOffset="143940.7569">5909 16439 0,'-53'-17'16,"35"17"-16,-17 0 0,-18 0 16,18 17-16,0 19 15,17-1-15,-17 36 16,35-36-16,0 18 16,17-36-1,36 19-15,-35-36 16,53-36-16,-36 1 15,18-71-15,-36 53 16,1-52 0,-18 52-16,0 0 0,-35-53 15,17 53-15,-35-35 16,18 35-16,17 18 16,-35-18-16,36 35 15,-1 0-15,18 54 16,35 69-1,-17-34-15,17 0 16,1-1-16,52 36 16,-53-53-16,18-18 0,-18-17 15,53 35 1,-70-53-16,17 17 0,-17-17 16,0 0-16</inkml:trace>
  <inkml:trace contextRef="#ctx0" brushRef="#br0" timeOffset="144391.6926">6262 15981 0,'-18'106'0,"36"0"16,-18-54-16,35 37 16,18-1-1,-18-71 1,1-17-16,-19-35 16,1 18-16,-18-36 15,0 17-15,0 19 16,-18-1-16,18 36 15,0 35 1,18-36-16,-1 19 0,36-19 16,-17 1-1,17-18-15,17-18 16,-35 1-16,1-36 16,-36 17-16,0-17 15,-18 36-15,0-18 16,1 17-16,-1-17 0,-35-1 15,36 36-15,-1-17 16,18-1 0</inkml:trace>
  <inkml:trace contextRef="#ctx0" brushRef="#br0" timeOffset="145698.0678">7285 16122 0,'18'0'78,"17"18"-62,0-18-16,53 0 16,-52 0-16,52 0 15,-53 0 1,36 0-16,-54 0 16</inkml:trace>
  <inkml:trace contextRef="#ctx0" brushRef="#br0" timeOffset="145855.8993">7408 16298 0,'53'18'16,"18"-18"-16,-18-18 15,-18 18-15,18-17 16,-35 17-1</inkml:trace>
  <inkml:trace contextRef="#ctx0" brushRef="#br0" timeOffset="146404.1012">8343 15610 0,'35'0'15,"-17"0"1,17 0-16,54-35 15,-54 18-15,18-1 0,-18 0 16,18 1 0,-18-1-16</inkml:trace>
  <inkml:trace contextRef="#ctx0" brushRef="#br0" timeOffset="146749.7081">8343 15610 0,'0'36'16,"0"-19"0,18 72-16,-18-37 15,17 1-15,1 124 16,-18-71-16,0 17 0,0 18 15,0 124-15,0-1 16,0-158-16,0-18 16,18 1-16,-1 34 15,-17-52-15,18-36 16,35 18-16,-18-18 16,36 0-16,-36-17 15,36-18 1,-36 0-16,35 18 0,-34-18 15,17 17 1,-36-17-16</inkml:trace>
  <inkml:trace contextRef="#ctx0" brushRef="#br0" timeOffset="155658.2891">9225 15822 0,'0'-18'31,"0"36"78,35 35-109,-35-18 16,36 36-16,-19-36 16,-17 0-16,18 1 0,0-19 15,17 36-15,-17-35 16,-1 0-16,1-1 16,-1-17-16,1 18 15,0-18-15,17-18 16,-17-17-16,-1 0 15,1-1-15,-18-17 16,0 36-16,0-54 16,0 54-1,-18-36-15,18 35 16,0 0 0,0 36-16,0 0 15,0 17 1,0-17-16,18 52 15,-18-35-15,18 18 16,-18-17-16,17-1 16,1 0-16,-1-17 15,1-18-15</inkml:trace>
  <inkml:trace contextRef="#ctx0" brushRef="#br0" timeOffset="156330.8028">10866 15822 0,'0'-18'15,"17"18"1,18 36-16,1 34 16,-1-17-16,0 35 15,-17-35-15,17 36 16,-17-72-16,17 18 15,-17-35 1,17-17 0,-17-1-16,17-52 15,-17 17-15,-18 0 0,35-35 16,-35 52 0,18 19-16,-18-19 15</inkml:trace>
  <inkml:trace contextRef="#ctx0" brushRef="#br0" timeOffset="157059.8479">9349 16898 0,'0'-18'15,"0"36"1,17 0-16,-17 17 15,18 0-15,-18 18 0,0-18 16,18 54-16,-18-54 16,0 0-16,17-17 0,1-18 15,-1 0 1,1-18-16,0 1 0,-1-19 16,1 19-16,0-54 15,-1 36-15,1 0 16,-18 17-16,0 0 0,0 36 31,18 52-15,-1-34-16,-17-1 0,18-17 15,-1 17-15,-17-17 16,18 17-16,17-18 0,-17-17 16,0 18-16</inkml:trace>
  <inkml:trace contextRef="#ctx0" brushRef="#br0" timeOffset="157615.7443">11077 16933 0,'-17'0'16,"17"18"-1,0 0-15,17 17 16,1 53-16,17 18 15,-35-53-15,35 35 16,-35-53-16,18 1 16,0-19-16,-1-17 0,1 0 15,17-17-15,-17-19 16,0-34-16,-1 34 16,1-52-1,-18 53-15,17-36 16,-17 36-16,0-18 15,0 36-15</inkml:trace>
  <inkml:trace contextRef="#ctx0" brushRef="#br0" timeOffset="158418.3864">11571 15522 0,'-18'0'15,"36"0"17,17-17-17,1 17-15,-19 0 0,19 0 16,-1 0-16,-17 0 16,17-18-16,0 18 0,0 18 15,-17-18-15,0 17 16,17 36-16,-35-18 15,0 18-15,18 106 16,-18-71-16,17 0 0,-17 142 16,0-89-1,0-18-15,0 160 16,0-142-16,0-35 0,0 52 16,0-52-1,0-71-15,0 1 0,0-19 16,0 19-16,-17-19 0,17 1 15,-18-18-15,18 18 0,-35-1 16,-18-17 0,17-17-16,1 17 15,0 0-15,-53-18 16</inkml:trace>
  <inkml:trace contextRef="#ctx0" brushRef="#br0" timeOffset="174468.3443">16175 15681 0,'0'18'31,"0"105"-31,0-52 16,0 34-16,0 107 16,0-106-16,0-18 0,18-17 15,17 35 1,-18-89-16,19 1 0,-19-18 0,54-53 15,-53 18 1,17-71-16,-18 35 16,1-35-16,-18 71 15,18 18 1,-1 34-16,19 18 16,-19 1-16,1 17 15,35 17-15,-36-35 16,19-17-16,17 0 15,-18-1-15,18-34 16,-35-1-16,-1 0 16,1-17-16,-18 0 0,17 0 15,-17-54-15,-17 1 16,17 53-16,-18-18 16,18 18-16,-17-18 15,17 35-15,0-17 16</inkml:trace>
  <inkml:trace contextRef="#ctx0" brushRef="#br0" timeOffset="174704.3173">16986 15505 0,'18'17'16,"35"-17"-1,-36 18-15,54-18 16,-36 0-16,18-18 16,-35 18-16,-18-17 15</inkml:trace>
  <inkml:trace contextRef="#ctx0" brushRef="#br0" timeOffset="174852.2901">17039 15540 0,'0'18'0,"-17"70"15,17-18 1,17-34-16,1-1 0,35 18 16,0-36-1,-18-17-15,-17 0 0,-1-17 16,1 17-16,-1-18 0</inkml:trace>
  <inkml:trace contextRef="#ctx0" brushRef="#br0" timeOffset="175021.7823">17321 15575 0,'0'35'16,"0"54"-1,18-1 1,17-53 0,-17-35-1</inkml:trace>
  <inkml:trace contextRef="#ctx0" brushRef="#br0" timeOffset="175316.2586">17515 15469 0,'18'0'16,"0"18"-16,-1 17 15,1-17-15,0 0 16,-1 34 0,1-34-16,0 17 15,-1 18-15,1-17 16,-18 16-1,0-16 1,-18-36-16,1 17 0,-1-17 16,0 0-16,1 0 15,-1 0-15,0 0 16,1 0 0</inkml:trace>
  <inkml:trace contextRef="#ctx0" brushRef="#br0" timeOffset="176202.9751">18186 16051 0,'17'18'16,"1"-18"-16,35 18 15,-18-18-15,0 0 0,1 17 16,-1-17-16,18 0 16,-18 0-16,0-17 15</inkml:trace>
  <inkml:trace contextRef="#ctx0" brushRef="#br0" timeOffset="176357.5589">18186 16281 0,'35'35'16,"18"-35"-1,-18 0-15,18 0 0,18 0 16,-36-18-1,-17 18-15</inkml:trace>
  <inkml:trace contextRef="#ctx0" brushRef="#br0" timeOffset="177419.5499">19403 15804 0,'0'18'15,"-18"35"1,18 0-16,0 0 16,0 0-16,0 70 15,0-52-15,0-1 0,0 1 16,0-18-16,18 35 16,-1-53-16,1-17 15,0-18 1,-1 0-16,36-53 0,-35 18 15,0-1-15,-1-34 16,1 52-16,-1 1 0,19 17 16,-19 17-1,19 36-15,-19-18 16,36 18-16,-18-17 16,-17-19-16,35-17 15,-18 0-15,-17-17 0,17-19 16,-17-34-1,-18 35-15,0-1 16,0-17-16,-18 18 0,1-35 16,-1 34-16,0-17 15,18 36 1,0-1-16</inkml:trace>
  <inkml:trace contextRef="#ctx0" brushRef="#br0" timeOffset="177640.611">20055 15540 0,'18'-18'15,"17"1"1,1 17-16,-1-18 15,18 0-15,0 18 16,-53-17-16,17 17 16</inkml:trace>
  <inkml:trace contextRef="#ctx0" brushRef="#br0" timeOffset="177781.3493">20144 15575 0,'0'71'0,"17"-1"16,1-34-1,17 34-15,-17-52 0,-1-1 16,19 1 0,-19-18-16,19 0 15,-36-18-15</inkml:trace>
  <inkml:trace contextRef="#ctx0" brushRef="#br0" timeOffset="178025.2148">20479 15610 0,'0'53'15,"0"18"1,0-36-16,17 18 15,-17-35-15,18-18 16,-18 17-16,18-17 16,-1 0-16,1-17 15</inkml:trace>
  <inkml:trace contextRef="#ctx0" brushRef="#br0" timeOffset="178287.839">20620 15522 0,'18'18'0,"-18"0"16,17-1-16,1 18 15,-1-17-15,1 0 16,0 17-16,-1-17 0,19 35 16,-19-36-1,-17 18-15,0 1 0,0-19 16,-35 1-1,35 0-15,-18-18 0,1 0 16,-1 0-16,-17-18 16,35 0-16,-18 18 15,1 0-15</inkml:trace>
  <inkml:trace contextRef="#ctx0" brushRef="#br0" timeOffset="178504.4646">20990 16157 0,'36'0'16,"-1"0"-16,0 0 15,0 18-15,1-18 16,-19 0-16,19-18 0</inkml:trace>
  <inkml:trace contextRef="#ctx0" brushRef="#br0" timeOffset="178992.6831">21925 15893 0,'18'53'16,"-18"52"-16,-18 1 15,1-35-15,-36 35 16,17-71-16,-34 35 15,34-52-15,1-18 16,0 0-16,0-18 16,17 1-16,18-1 15,0-35-15,35 36 16,-17-1-16,52 36 16,-17-1-16,-17 19 0,17-19 15,-18 18-15,18 1 16,-18-19-16,18 36 15,-35-35-15,-1 0 16</inkml:trace>
  <inkml:trace contextRef="#ctx0" brushRef="#br0" timeOffset="179622.9181">22595 16228 0,'-35'-18'16,"18"18"-1,-36 18-15,17-1 16,19 1-16,-36 53 15,35-36-15,18 0 0,0 0 16,0 1-16,18 17 16,-1-36-16,1-17 15,17 18-15,1-18 0,17-35 16,-18 17-16,-18-17 16,36-53-16,-35 52 15,0-70 1,-18 54-16,0-72 15,-18 53-15,-35-52 16,35 70-16,-34-17 16,34 52-16,-17 0 15,17 36-15,18 70 16,0-17-16,18 70 16,-1-71-16,1 1 15,17-1-15,0 1 0,71 35 16,-70-71-16,16 0 15,19 18 1,-36-35-16</inkml:trace>
  <inkml:trace contextRef="#ctx0" brushRef="#br0" timeOffset="180226.5713">23160 15804 0,'-18'53'16,"1"71"-16,-1-54 0,18 72 15,0-72 1,0-17-16,18 18 0,-1-36 15,1 0-15,17-17 0,-17-1 16,17-17-16,0 0 0,-17-17 16,35-19-16,-35 1 15,-1-18-15,18-17 16,-35 52-16,18 0 16,-18 36-1,0 17 1,18 36-16,-1-36 0,1 0 15,17 1-15,18-1 16,-18-17-16,1-18 0,-1-18 16,0 0-16,1-52 15,-19 35 1,-17-18-16,-17-36 16,-1 37-16,0-1 0,-35-71 15,36 71-15,-19 18 16,19 0-16,-18 17 0,17 0 15</inkml:trace>
  <inkml:trace contextRef="#ctx0" brushRef="#br0" timeOffset="182052.0611">25135 12453 0,'0'-18'16,"-17"36"-16,17 0 15,-18 17-15,1 124 16,-1-53-16,18 229 16,18-159-1,-1-105-15,18-18 16,1-36-16,34 1 16,-34-36-16,34-52 15,-52 17-15,-1-18 0,1 18 16,-18 0-16,0 0 15,0 36-15,0 52 16,-18 18 0,18 0-16,18 53 15,0-36-15,-1-34 0,54 34 16,-36-52 0,18-1-16,18-34 15,-36-1-15,-17-17 0,17-36 16,-35 18-16,0 0 15,-18-52 1,1 34-16,-1 36 0,0-18 0,1 18 16,-1-1-16,0 19 15,36-1 1,0 18 0</inkml:trace>
  <inkml:trace contextRef="#ctx0" brushRef="#br0" timeOffset="182752.5675">25876 12224 0,'18'0'16,"17"0"-16,0 0 15,1 0-15,-1 0 16,18 0-1,-35 0-15,-1 0 0,-17-18 16</inkml:trace>
  <inkml:trace contextRef="#ctx0" brushRef="#br0" timeOffset="182890.2323">25982 12294 0,'0'89'16,"35"-1"-16,1 0 15,-19-53-15,1-17 16,17 17-16,0-35 16</inkml:trace>
  <inkml:trace contextRef="#ctx0" brushRef="#br0" timeOffset="183058.1951">26247 12471 0,'0'53'0,"17"0"15,1-36-15,17 1 16,1-18 0</inkml:trace>
  <inkml:trace contextRef="#ctx0" brushRef="#br0" timeOffset="183364.2833">26405 12259 0,'18'-18'15,"17"18"1,-17 0-16,35 0 16,0 0-1,-18 18-15,0 0 16,-17-1-16,0 19 15,-18-19-15,0 54 16,0-18-16,0 35 16,0-53-16,0 36 15,0-36-15,17 0 16,-17-17-16,0 0 16,-17-18-1,-1 0 1,0-18-16,-17 18 15,17 0-15</inkml:trace>
  <inkml:trace contextRef="#ctx0" brushRef="#br0" timeOffset="183753.7716">27093 12912 0,'18'17'15,"0"-17"1,35 18-1,-1 0-15,-16-1 16,-19-17-16</inkml:trace>
  <inkml:trace contextRef="#ctx0" brushRef="#br0" timeOffset="183874.8951">27146 13123 0,'18'18'16,"0"-18"-16,34 0 15,-34 0 1,0-18-16</inkml:trace>
  <inkml:trace contextRef="#ctx0" brushRef="#br0" timeOffset="184427.1509">27922 12012 0,'36'-18'15,"52"18"1,-35 0-16,53 0 16,-53 0-16,-18 0 15,0 18-15,-35 0 16,-35-18 0</inkml:trace>
  <inkml:trace contextRef="#ctx0" brushRef="#br0" timeOffset="184738.1451">27940 12294 0,'18'106'16,"-18"53"-1,-18 53-15,18-89 16,-18 177-1,1 0-15,17-159 16,-18-35-16,18 88 16,18-124-16,-18 54 15,0-71-15,0-18 0,17 18 16,1 0-16,17-18 16,-17-17-16,17 17 0,18-17 15,-18-1-15,71 1 16,-53 0-16,-18-18 0,18 0 15,-17-18 1</inkml:trace>
  <inkml:trace contextRef="#ctx0" brushRef="#br0" timeOffset="185528.1157">30639 12206 0,'17'0'15,"36"0"1,-17 18-16,69-18 15,-52 17-15,18-17 0,-1 0 16,1 0-16,17 0 0,-17 0 16,-1 0-16,54 0 15,-71 18-15,0 17 16,-53-17-16,0 17 16,0 18-16,0 0 0,-18 88 15,18-53 1,-18 1-16,1 87 15,17-70-15,0 0 0,-18 105 16,18-105-16,-18 18 0,18 105 16,18-123-1,0 17-15,17 71 16,-17-106-16,-1 36 16,1-71-16,-18 53 15,0-71-15,-35 18 16,17-36-16,-53-17 15,36 0-15,-71-35 16,53 0-16,-70-36 16,52 18-16,-17 18 15</inkml:trace>
  <inkml:trace contextRef="#ctx0" brushRef="#br0" timeOffset="186230.4926">28716 12753 0,'18'0'0,"-1"0"16,1 0-16,0 0 16,-1 0-16,19 0 15,-19 0-15,1 0 16,17 0-16</inkml:trace>
  <inkml:trace contextRef="#ctx0" brushRef="#br0" timeOffset="186364.1996">29157 12788 0,'35'-17'16,"1"17"-16,-19 0 0,54 0 15</inkml:trace>
  <inkml:trace contextRef="#ctx0" brushRef="#br0" timeOffset="186495.3492">29616 12823 0,'17'-17'16,"1"17"-16,0 0 15,-1 0-15,1 0 0,0 0 16</inkml:trace>
  <inkml:trace contextRef="#ctx0" brushRef="#br0" timeOffset="186611.765">30057 12841 0,'17'0'15,"1"0"-15</inkml:trace>
  <inkml:trace contextRef="#ctx0" brushRef="#br0" timeOffset="186824.7877">30745 12929 0,'17'0'0,"19"0"16,-19 0-16,-17-17 15</inkml:trace>
  <inkml:trace contextRef="#ctx0" brushRef="#br0" timeOffset="187386.1104">28751 13811 0,'-17'0'15,"34"0"-15,1 0 16,17 0-1,-17 0-15,0 0 0,-1 0 16,19 0-16,-19 0 16</inkml:trace>
  <inkml:trace contextRef="#ctx0" brushRef="#br0" timeOffset="187524.2188">29104 13811 0,'18'0'16,"-1"0"-16,19 0 16,-19 0-16,1 0 15</inkml:trace>
  <inkml:trace contextRef="#ctx0" brushRef="#br0" timeOffset="187647.7152">29510 13811 0,'18'0'16,"-1"0"0,1 0-16,-1-17 15</inkml:trace>
  <inkml:trace contextRef="#ctx0" brushRef="#br0" timeOffset="187797.34">29863 13811 0,'17'0'0,"1"0"16,0 0-1,-1 0-15,1 0 16,-1 0-16</inkml:trace>
  <inkml:trace contextRef="#ctx0" brushRef="#br0" timeOffset="187912.6952">30321 13864 0,'18'0'16</inkml:trace>
  <inkml:trace contextRef="#ctx0" brushRef="#br0" timeOffset="188049.4547">30674 13864 0,'35'0'15,"-17"0"1</inkml:trace>
  <inkml:trace contextRef="#ctx0" brushRef="#br0" timeOffset="209251.6826">13917 4533 0,'-18'0'16,"1"0"0,-1 0-1,36 18 17,52-1-17,1-17-15,88 0 16,-71-17-16,88-1 15,-88 1 1,-17-1-16</inkml:trace>
  <inkml:trace contextRef="#ctx0" brushRef="#br0" timeOffset="219511.5332">13829 7461 0,'18'18'0,"-1"52"15,1-34-15,-1-1 0,19 53 16,-19-53 0,19 18-16,17 36 15,-36-54-15,1 0 0,-1 0 16,19 1-16,-1 17 15,-35-36-15,18-17 16</inkml:trace>
  <inkml:trace contextRef="#ctx0" brushRef="#br0" timeOffset="219841.0859">13688 7938 0,'0'-18'16,"0"-35"0,0 18-16,35-36 15,-35 18-15,0-17 16,0 34-16,18 19 15,-18-36-15,0 35 16,35 18 0,-17 0-16,35 0 15,-18 0-15,35 0 16,-52 18-16,17-18 16,36 35-16,-36-17 15,0-18-15,36 35 16</inkml:trace>
  <inkml:trace contextRef="#ctx0" brushRef="#br0" timeOffset="246590.8363">22331 7038 0,'17'0'46,"19"35"-30,-19-17-16,19-1 0,17 36 16,-36-17-16,19-19 0,16 36 15,-16-35 1,-19 0-16,19 17 16,-19-35-1,-17-18-15</inkml:trace>
  <inkml:trace contextRef="#ctx0" brushRef="#br0" timeOffset="246744.9981">22595 7073 0,'-52'53'16,"34"-18"-16,-17 1 15,-1-1-15,19 0 0,-1 1 16,0-19-16,18 18 15,0-17-15,18 0 16</inkml:trace>
  <inkml:trace contextRef="#ctx0" brushRef="#br0" timeOffset="246951.4128">22842 7303 0,'0'52'15,"0"19"1,0-18 0,0-18-16,0 36 15,0-54-15</inkml:trace>
  <inkml:trace contextRef="#ctx0" brushRef="#br0" timeOffset="247612.1922">22437 8237 0,'-18'0'0,"18"18"31,35 17-15,-17-17-16,17 17 16,1 0-16,16 1 15,-16-1-15,17-17 16,-36-1-16,1 1 15</inkml:trace>
  <inkml:trace contextRef="#ctx0" brushRef="#br0" timeOffset="247796.6657">22648 8220 0,'-35'70'16,"-18"-17"0,36-18-16,17 1 0,-36 17 15,36-18 1</inkml:trace>
  <inkml:trace contextRef="#ctx0" brushRef="#br0" timeOffset="248146.8632">22913 8343 0,'18'18'16,"-1"-1"0,1-17-16,-1 0 15,-17 18-15,0 17 16,0-17-16,-17 17 16,-1 1-16,1-19 0,-1 1 15,0 0-15,1 17 16,34-18-1,1 1-15,17-18 16,0 18-16,-17-18 16,0 0-16</inkml:trace>
  <inkml:trace contextRef="#ctx0" brushRef="#br0" timeOffset="248586.3809">22437 9155 0,'0'35'16,"17"-17"-16,1 17 16,17 18-1,1-18-15,-1 0 0,18 1 16,-18-19-16,-17 1 16,35-1-1,-36 1-15,-17-36 0</inkml:trace>
  <inkml:trace contextRef="#ctx0" brushRef="#br0" timeOffset="248746.8816">22578 9225 0,'-18'35'0,"1"36"16,-1-18-16,18 0 15,0-18-15,0 0 16</inkml:trace>
  <inkml:trace contextRef="#ctx0" brushRef="#br0" timeOffset="249381.0811">22913 9278 0,'-18'0'16,"36"0"-16,0 0 15,17 0 1,0 18 0,-17-1-16,-1 1 0,-17 0 15,0 17 1,0-17-16,0-1 15,-17 1-15,-1 17 16,18 0-16,0 1 16,0-19-16,18 1 0,-18 17 15,17-35-15,1 18 16,-18-1-16,-18 1 16,-17-18-1,0 0 1,-36 18-16,36-18 15,-53 0-15,70 0 16,-17 0-16</inkml:trace>
  <inkml:trace contextRef="#ctx0" brushRef="#br0" timeOffset="250382.8229">25047 6227 0,'-17'0'15,"-19"52"1,1 72-1,70-36-15,71 18 16,-71-88 0,54-1-16,-36-17 15,-18-17-15,0-1 16,-17-17-16,-1-1 0,1 1 16,-36-35-16,1 34 15,-19 1-15,1 0 0,0-1 16,-18 19-16,18 17 0,-53 17 15,17 54 1,53-18-16,1 0 16</inkml:trace>
  <inkml:trace contextRef="#ctx0" brushRef="#br0" timeOffset="250666.7198">24924 7355 0,'0'71'16,"17"17"-1,89 0 1,-70-70-16,52 0 16,-35-18-16,-18-18 15,0-17-15,-17-1 16,-18 1-1,-71-71-15,36 71 16,-18 0-16,-17 0 16,17 35-16,0 17 15,35 18-15,0 1 16</inkml:trace>
  <inkml:trace contextRef="#ctx0" brushRef="#br0" timeOffset="250978.6981">25030 8326 0,'-18'70'16,"18"1"-1,18-18-15,35 17 0,-18-35 16,18 1-16,17-1 15,-52-35-15,17 0 16,-17-18-16,-1-35 16,-17 18-16,0-35 15,-17 34-15,-36-34 16,18 52-16,17-17 0,-17 35 16,-18-18-16,18 18 15,17 35 1,18-17-16,0 0 15</inkml:trace>
  <inkml:trace contextRef="#ctx0" brushRef="#br0" timeOffset="251466.1984">25047 9313 0,'-17'71'0,"-1"52"15,0-70-15,36 53 16,0-71-16,-1 1 15,19-1-15,-1-17 16,0-18-16,53-18 16,-52 0-16,-19-17 0,1 0 15,-1-53-15,-34 52 16,-1 1-16,1-18 16,-19 35-16,-34-17 0,34 35 15,1 0-15,0 18 16,0 17-16</inkml:trace>
  <inkml:trace contextRef="#ctx0" brushRef="#br0" timeOffset="251779.5457">25083 10107 0,'-36'53'16,"19"18"-16,34-1 16,1-35-16,35 18 15,-18-35-15,0 0 16,1-18-16,17 0 16,-36-18-16,1 0 0,-18-35 15,-18 18 1,1 0-16,-19 17 15,-17-17-15,18 17 16,0 1-16,0 17 16,17 0-16,0 17 15,18 1-15</inkml:trace>
  <inkml:trace contextRef="#ctx0" brushRef="#br0" timeOffset="252045.5689">25083 10936 0,'-36'141'0,"36"0"16,36-35 0,-19-71-16,107 18 15,-54-53 1,-17-35-1,-35 0-15,-1-18 16,-17 18-16,-17-1 0,-36-52 16,35 35-16,-52-70 15,52 52 1,0 1-16</inkml:trace>
  <inkml:trace contextRef="#ctx0" brushRef="#br0" timeOffset="252846.4494">25665 6756 0,'-18'0'16,"36"17"-1,17 54 1,0-36-16,0 18 0,36 0 0,88 88 16,-53-70-1,88 87-15,-89-87 16,1 0-16,88 52 16,-123-70-16,35 35 15,-71-53-15,-35-17 16,0 0-1</inkml:trace>
  <inkml:trace contextRef="#ctx0" brushRef="#br0" timeOffset="253047.9166">26599 7532 0,'71'53'15,"17"0"1,-53-18-16,18 0 0,36 18 15,-54-18-15,0 1 16,-52-1 0,-54-17-1,-17-1-15,17-17 16,18 0-16</inkml:trace>
  <inkml:trace contextRef="#ctx0" brushRef="#br0" timeOffset="253279.8203">25576 7726 0,'36'0'15,"-1"0"-15,53 0 16,-17 17-16,87 36 15,-69-35-15,87 35 16,-88-35-16,53 17 16,-70-35-1,-36 0-15</inkml:trace>
  <inkml:trace contextRef="#ctx0" brushRef="#br0" timeOffset="253396.6442">26511 7849 0,'18'18'16,"0"0"-16,-1-18 0,1 17 15</inkml:trace>
  <inkml:trace contextRef="#ctx0" brushRef="#br0" timeOffset="253713.3813">25665 8678 0,'0'18'16,"70"-36"0,124-52-16,-17-1 15,105-70 1,-106 71-1,-70 17 1,-53 35 0,-35 18-16,-18-18 15,-18 18-15,0 0 16,1 0 0,17 18-16,-18 0 15,18-1-15,-18 1 16</inkml:trace>
  <inkml:trace contextRef="#ctx0" brushRef="#br0" timeOffset="254097.9697">25594 9313 0,'35'53'16,"1"-53"0,52 0-16,35-53 15,-52 0-15,88-35 16,-71 18-16,0 17 16,124-106-1,-124 88-15,18 1 0,-18-18 0,-18 17 16,-17 1-16,0-54 15,-53 71-15,0 18 16,-17 35-16,-1 0 16,-17 0-16,17 18 15,0-1-15,1 1 0,-1-1 0,18 36 16,0-35-16,18 17 16,-1-17-1,1-18-15,17 18 16,-17-1-16,0-17 0</inkml:trace>
  <inkml:trace contextRef="#ctx0" brushRef="#br0" timeOffset="254480.5615">25700 9931 0,'53'-53'15,"35"-35"1,-35 35-16,17 0 15,1 0-15,17-18 0,0 1 16,18-18-16,106-106 16,-106 88-16,70-88 15,-123 123-15,18-35 16,-54 53-16,-17 18 16,-17 35-16,-54 35 15,36 1-15,-1-1 16,-16 18-1,16-36-15</inkml:trace>
  <inkml:trace contextRef="#ctx0" brushRef="#br0" timeOffset="254925.8816">25435 11007 0,'18'0'16,"52"-53"0,54-71-1,-53 54-15,105-124 16,18-53-16,-88 123 15,0-17-15,70-123 16,-17 17 0,-106 141-16,0-18 0,17-70 15,-35 53 1,-35 88-16,-17 36 0</inkml:trace>
  <inkml:trace contextRef="#ctx0" brushRef="#br0" timeOffset="255104.1145">26741 8925 0,'0'0'0,"0"18"0,-18-18 15,36 0-15,17 0 16,0 0-16,0 0 16,36-18-16,-36 1 15,1 17-15,-1-18 16,-18 36-16,-17-1 16,-17 36-16,-1-35 15,-17 17 1,35-17-16,-18-18 0</inkml:trace>
  <inkml:trace contextRef="#ctx0" brushRef="#br0" timeOffset="255447.4529">27005 7796 0,'-17'0'16,"-1"0"0</inkml:trace>
  <inkml:trace contextRef="#ctx0" brushRef="#br0" timeOffset="255860.9062">27129 8449 0,'17'-35'16,"1"35"-1,-18-18-15,-35 18 16,17 0-16,0 18 0,-17 17 16,17 0-16,1 36 15,17-36-15,17 18 16,1-35-16,35-1 15,-18-17 1,-17 0-16,17-17 0,18-1 16,-35 0-1,-18-17-15,17 0 0,-34 0 16,-1 17-16,0-17 16,-17 17-16,-18 0 15,36 1-15,-1 17 0,36 17 31,-1 1-31</inkml:trace>
  <inkml:trace contextRef="#ctx0" brushRef="#br0" timeOffset="256094.8078">27446 8502 0,'53'0'32,"-18"18"-32,1-18 15,34 0-15,71 0 16,-70 0-16,-1 0 0,54-18 16,-89 18-16,-17 0 15,17-18-15,-35 1 16</inkml:trace>
  <inkml:trace contextRef="#ctx0" brushRef="#br0" timeOffset="256254.4491">28011 8378 0,'-18'0'0,"36"0"0,-36-17 16,0 17-16,36 0 15,0 0-15,-1 0 0,36 17 16,-18 1-16,54 17 16,-54-17-16,0 17 0,0-17 15,1 17-15,-1 1 16,-35-19-16,-18 18 15,1-17-15,-19 0 16,-52-18-16</inkml:trace>
  <inkml:trace contextRef="#ctx0" brushRef="#br0" timeOffset="256918.2636">23424 7232 0,'0'-18'16,"-17"18"0,34 0 31,36-17-47,0-19 15,71-34-15,-36 17 16,88-71-16,-70 54 15,-18-1-15,18 1 16,0-1-16,70-52 16,-105 87-16,-36 1 0,1 18 15,-19-19-15,1 19 16</inkml:trace>
  <inkml:trace contextRef="#ctx0" brushRef="#br0" timeOffset="257062.1609">24448 6385 0,'17'0'16,"18"0"-16,-17 0 0,53 18 16,-36 0-16,18-1 15,-18 1 1,-17 17-16,-18 18 16,-18 0-16</inkml:trace>
  <inkml:trace contextRef="#ctx0" brushRef="#br0" timeOffset="257600.9407">23530 7426 0,'0'-35'15,"18"35"17,0 0-32,17 17 15,0 1-15,0 0 16,54 52-16,-19-35 15,1 1-15,87 34 16,-87-34-16,52 34 16,-52-35-16,0 18 15,-36-17-15,-17-19 16,-18 1-16,17 35 16,-34-36-16,17 19 15,0-19-15,-18 1 0,18 0 16,-18-18-16,1 0 0</inkml:trace>
  <inkml:trace contextRef="#ctx0" brushRef="#br0" timeOffset="257723.2166">24130 7479 0,'-18'18'0,"1"52"16,17-35-16</inkml:trace>
  <inkml:trace contextRef="#ctx0" brushRef="#br0" timeOffset="258156.4369">23495 8555 0,'18'0'15,"-1"-18"-15,1-17 16,17-18 0,0 35-16,1-17 0,-1 0 15,71-53-15,-36 17 16,19 1-16,16-19 15,1 1-15,0-18 0,0 0 16,17-17-16,-17 0 0,-18 17 16,-17 18-16,-18-1 15,-53 72-15</inkml:trace>
  <inkml:trace contextRef="#ctx0" brushRef="#br0" timeOffset="258424.3733">23654 8273 0,'35'35'16,"-17"0"-16,52 18 16,-17-18-16,18 1 0,-1-1 15,1 0-15,-18 1 16,0-19-16,0 18 0</inkml:trace>
  <inkml:trace contextRef="#ctx0" brushRef="#br0" timeOffset="258641.2679">23372 7743 0,'17'18'16,"36"70"-1,123 177 1,-105-177-16,0 0 16,-1 18-16,-35-18 0</inkml:trace>
  <inkml:trace contextRef="#ctx0" brushRef="#br0" timeOffset="258845.7488">23513 8908 0,'35'0'32,"-17"17"-32,34 1 15,54 17-15,-35-17 16,-18 17-16,0-17 16,53-1-16,-36 36 15,-52-35-15,-36 17 16,-17-17-16</inkml:trace>
  <inkml:trace contextRef="#ctx0" brushRef="#br0" timeOffset="259001.874">23618 9349 0,'-88'35'15,"71"-17"-15,-1 17 16,18-18-16,18 1 16,-1 0-16,19-1 0,16 1 15,1 0-15,53 35 16,-53-36-16,18 1 0,35 52 15,-54-52 1,-16 35-16</inkml:trace>
  <inkml:trace contextRef="#ctx0" brushRef="#br0" timeOffset="259407.5554">23477 9437 0,'0'-35'16,"0"-1"-1,18 36-15,0-17 0,17 17 16,35 0 0,-17 35-16,53 35 15,-53-17-15,18 0 0,35 88 16,-54-88-16,-16 0 16,34 53-16,-52-53 15,-18-18-15,18 1 16,-36-1-16,18 18 0,-35 17 15,-1-34-15,1 34 16,17-17-16,18 71 16,0-54-16,0 36 15</inkml:trace>
  <inkml:trace contextRef="#ctx0" brushRef="#br0" timeOffset="259774.9992">23495 10407 0,'-35'-106'15,"17"-35"1,18 70-16,35-70 16,36 0-16,-18 71 15,0-1-15,17-17 0,19 0 16,-1-18-16,106-106 15,-88 89-15,-1 17 0,72-106 16,-124 142 0,-18-1-16,0 18 15</inkml:trace>
  <inkml:trace contextRef="#ctx0" brushRef="#br0" timeOffset="260042.4813">23971 9666 0,'36'18'16,"16"-1"-1,-16 19-15,-1-19 16,0 19-16,53-1 15,-52-17-15,-1-1 0,53 18 16,-52-17-16,-1 35 16,-18 0-1,-17-35-15,-17 17 16</inkml:trace>
  <inkml:trace contextRef="#ctx0" brushRef="#br0" timeOffset="260515.0812">23601 9754 0,'17'-53'15,"19"-52"1,-1 52-1,-17 35-15,-1 18 0,1-18 16,35 54 0,-35-19-16,17 19 15,71 52-15,105 18 16,-34-53 0,-1-18-1,-52 18 1,-72-18-16,19 18 15,-36-18-15,1 18 16,-36-35-16</inkml:trace>
  <inkml:trace contextRef="#ctx0" brushRef="#br0" timeOffset="260705.4814">24483 9472 0,'53'53'15,"17"53"1,-17-53-16,18 17 16,-1-17-1,-52-35-15,0 0 0</inkml:trace>
  <inkml:trace contextRef="#ctx0" brushRef="#br0" timeOffset="263302.0782">25665 5980 0,'0'-18'16,"-18"18"0,0 0-1,-17 18 1,0-18-16,17 0 16,0 0-16,-17 0 15,18 0-15,-1 0 16,-35-36-16,18 36 15,-1-17-15,-34-1 16,35 0-16,-36 18 16,36 0-16,-36 0 15,54 0-15,-36 0 16,17 0-16,19 0 16,-1 0-16,0 0 15,1 0-15,-1 0 16,1 0-1,17 18-15,-18-18 0,0 0 16,1 18 0,-1-1-1,0 1-15,1 0 16,-1 17-16,18-17 16,0 17-1,0 0-15,0 0 0,18 36 16,-18-18-16,0-18 15,0 89-15,-18-54 16,18-17-16,-18 88 16,1-88-16,17 35 0,-35 53 15,35-52 1,0-1-16,-18 106 16,18-106-16,0 18 0,0-18 15,18 0-15,-18-17 0,17 70 16,-17-71-16,0 54 15,0-71-15,0 70 16,-17-70 0,17 0-16,0 53 15,-18 0-15,18-53 16,0 35-16,-18-35 16,18-18-16,0 53 15,-17-70-15,17 52 16,0-34-1,0-1-15,0 36 16,-18-36-16,18 53 16,0-35-16,0 0 15,-18 0-15,18 0 0,0 0 16,-17 0-16,17-1 0,-18 72 16,18-71-16,0 35 15,0-35-15,0 53 16,0-53-16,0 53 15,0-54-15,0 1 16,0 53 0,0 0-16,0-53 15,0 35-15,0-35 16,0-18-16,0 54 16,0-37-16,0-16 0,0 52 15,0-35 1,0-18-16,0 53 15,-18-52-15,18-1 0,0 53 16,0-53-16,0 1 16,0 34-16,0-52 15,18 17-15,0 18 16,-18-35-16,17 17 16,19-17-16,-19-1 15,19-17-15,-19 0 16,18 0-16,-17 0 0,35 18 15,-18-18-15,18 18 16,-35-18 0,35 0-16,-36 0 15,54 0-15,-53 0 16,52 0-16,-35 0 16,18 0-16,0 0 15,18 0 1,-36 0-16,18 0 15,-35 0-15,35-18 16,-18 18-16,-18 0 0,19 0 16,-19 0-16,19-18 15,-19 18 1,-17-17 0,0-1-16,0 0 15,0 1 1,0-1-16,0-17 15,0 17-15,0-17 16,0 17-16,18-17 0,0-36 16,-18 18-16,17 1 15,1-54-15,-18 53 16,0-88-16,0 70 16,-18-70-1,18 70-15,-17-105 16,-1 88-16,18-71 15,0 89-15,0-72 16,18 72-16,-18-18 16,17 17-16,1-17 0,0 0 15,-1 17-15,-17-17 0,35-106 16,-35 88-16,0-141 16,0 124-16,-35-159 15,35 123-15,-53-123 16,36 140-16,-1-87 15,0 123-15,18-70 16,0 105 0,18-52-16,-18 52 15,18-70-15,-1 88 16,1-88 0,-18 71-16,0-54 15,0 54-15,0-54 16,-18 71-16,1-35 15,17 70-15,-18-17 16,18 17-16,-18-17 16,18 18-1</inkml:trace>
  <inkml:trace contextRef="#ctx0" brushRef="#br0" timeOffset="264909.6166">25682 6015 0,'0'35'0,"0"36"16,0-36-16,0 53 16,18-53-1,0 18-15,-1-17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4:00:22.8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5980 10636 0,'0'-17'0,"0"-1"16,0 0-16,-18 18 16,18 18-16,-18 53 15,1-1 1,17 89-16,0-71 16,17 106-16,-17-123 15,36 70 1,-19-88-16,1-18 0,17-17 15,-17-18-15,52-18 16,-34-17-16,-19-1 0,19-34 16,-19 35-16,1-1 15,-18 1-15,0 17 16,17 18-16,-17 18 16,18 35-16,-18 0 15,18-18-15,17 36 16,0-36-16,-17 0 0,17-17 15,0-18-15,36 17 16,-53-17-16,35-35 16,-53 18-16,17-19 15,-34-34-15,-1 34 16,0 1-16,-52-35 16,52 52-16,-35-35 15,36 53-15,17-18 16,17 1-16,1-1 15</inkml:trace>
  <inkml:trace contextRef="#ctx0" brushRef="#br0" timeOffset="250.9941">6738 10354 0,'18'0'15,"-1"0"1,36 0-16,-17-18 16,16 18-16,-34-17 15,17 17-15,-52 0 31</inkml:trace>
  <inkml:trace contextRef="#ctx0" brushRef="#br0" timeOffset="451.1565">6791 10354 0,'18'35'0,"-1"36"15,-17-18 1,0 35-1,0-35 1,0-18-16,18 18 16,0-35-16,-18 17 0,17-35 15,1 18-15,-1-18 0,1 0 16,17-36-16</inkml:trace>
  <inkml:trace contextRef="#ctx0" brushRef="#br0" timeOffset="658.2104">7108 10478 0,'0'52'16,"18"-16"-16,-18-19 15,0 1-15,0 17 0,18 1 16,-18-19-16,17 1 15,1-18-15,0 0 16,-18-18 0</inkml:trace>
  <inkml:trace contextRef="#ctx0" brushRef="#br0" timeOffset="995.6904">7250 10319 0,'17'0'15,"1"-18"-15,17 18 0,-17 0 16,-1 0-16,19 18 16,-19-1-16,1 19 15,0 17-15,17 17 16,-35-52-16,0 17 15,0 0-15,0 18 16,-18-35-16,18 17 16,-17-35-16,-1 18 15,0-36 1,1 18-16,17-17 16,-18 17-16,18 17 15,18 1 1</inkml:trace>
  <inkml:trace contextRef="#ctx0" brushRef="#br0" timeOffset="1263.0274">7938 10760 0,'35'17'16,"0"-17"0,-17 0-16,35 0 15,-36 0-15,1 0 16,0 0-16,-18 18 15,-18-18-15</inkml:trace>
  <inkml:trace contextRef="#ctx0" brushRef="#br0" timeOffset="1380.9268">7990 10936 0,'53'18'16,"-35"-1"-16,17-17 0,36 0 15,-1 0 1,-52 0-16,0 0 0</inkml:trace>
  <inkml:trace contextRef="#ctx0" brushRef="#br0" timeOffset="2125.4361">9013 10866 0,'36'70'16,"-36"-35"-16,0 1 15,17 52-15,-17-53 16,0 36 0,18-54-16,-36-17 15,18-53 1,-17 18-16,17-53 15,0 53-15,0-54 16,17 54-16,36 0 16,-17 17-16,17 36 15,-36 0-15,1 17 16,-1 18-16,1-18 0,0 18 16,-1 18-16,-17-36 15,0-18-15,0 19 0,0-19 16,18-17-16</inkml:trace>
  <inkml:trace contextRef="#ctx0" brushRef="#br0" timeOffset="2525.7844">9525 11060 0,'18'53'16,"17"70"-16,-17-35 16,-1 0-16,1 1 0,-1-19 15,1 1-15,0-18 16,-18-18-16,17 0 16,-34-52-1,-1-54 1,0 18-16,1 0 0,-1-17 15,18 17-15,-17-36 0,17-69 16,0 70-16,35-36 16,0 89-1,0 17-15,54 0 0,-54 36 16,0 35-16,-35 0 16,0 35-1,-17-53-15,-1 1 16,-17-1-16,17-17 0,-17-1 15,17 1-15,-17-18 0,17 0 16,18-18-16</inkml:trace>
  <inkml:trace contextRef="#ctx0" brushRef="#br0" timeOffset="2667.2961">10072 11218 0,'0'18'15,"-18"0"1,36-18 0</inkml:trace>
  <inkml:trace contextRef="#ctx0" brushRef="#br0" timeOffset="3164.4869">10689 11042 0,'18'71'15,"-1"-54"1,-17 36-16,18-35 16,-18-36-1,-18-17-15,1-36 16,-1 36-16,1-18 16,-1 18-16,18-53 15,0 52-15,0 1 16,0 17-16,35 1 15,-17 17-15,-1 0 0,1 17 16,0 19-16,-1-1 0,19 0 16</inkml:trace>
  <inkml:trace contextRef="#ctx0" brushRef="#br0" timeOffset="3664.9689">11113 10918 0,'-18'0'0,"-35"53"16,35-35-1,1 53-15,17-18 16,0-18-16,0-18 0,53 36 16,-36-53-16,19 0 15,34 0 1,1-35-16,-54 0 15,1-36-15,-18 36 16,0 0-16,-18-18 16,1 17-16,-1 19 0,-17-1 15,17 36 1,18 52 0,18-34-16,17 52 15,-17-70-15,-1 17 0,36 0 16,-35-17-16,-1-18 15,1 0-15,-18-18 16,0 0 0,0 1-16,0-18 0,18-1 15,-18 1-15,35 0 16,-17 35 0,17 0-1,0 17-15,-35 19 16,18-19-16,-1 1 0,19 52 15,-19-52-15,19 35 16,-19-35 0,1-18-16</inkml:trace>
  <inkml:trace contextRef="#ctx0" brushRef="#br0" timeOffset="4268.0332">11765 11007 0,'-35'17'15,"0"19"1,17-1-16,18 53 16,0-53-1,35 1-15,-17-36 16,17 0-16,0-18 16,1-17-1,-36-1-15,17 1 0,-17-53 16,0 35-16,0-53 15,-17 53-15,-1 0 16,-17-70-16,17 70 16,-17-35-16,17 70 15,1 1 1,17 34-16,0 54 16,0-1-16,35 54 15,0-54-15,18 54 16,-35-71-16,52 53 15,-34-71-15,16 18 16,-34-36-16,17 1 16,-17-18-16,0-35 15,-18 17-15,0-17 16,0 17-16,-18 1 16,18-1-16,0 36 15,0 17 1,18-18-1,17 36-15,-17-35 16,34 0-16,-16-18 16,17-18-1,-36 0-15,19-17 16,-36 17-16,0-52 16,0 52-16,-53-52 15,35 52-15,-17-35 16,17 18-16,0 17 0,1 18 15</inkml:trace>
  <inkml:trace contextRef="#ctx0" brushRef="#br0" timeOffset="4795.1032">12453 11095 0,'0'18'0,"0"-1"16,18 1-16,-18-1 15,0 1 1,0-36-1,17-17 1,-17 18-16,18-54 16,-18 53-16,18-17 0,-18 17 15,17 1-15,1-1 16,0 18-16,-1 18 16,-17 17-1,0-17-15,0 17 0,0 0 16,0-17-16,18-18 31,-1-35-15,1 17-16,17-17 15,-17 17 1,0 0-16,-1 1 16,19-1-16,-19 18 0,1 0 15,-18 35-15,0 1 16,0-1-16,0 36 15,0-54-15,0 36 16,17-35-16,1 17 16,0-17-16</inkml:trace>
  <inkml:trace contextRef="#ctx0" brushRef="#br0" timeOffset="4951.7128">13194 11148 0,'-18'-18'47</inkml:trace>
  <inkml:trace contextRef="#ctx0" brushRef="#br0" timeOffset="5806.1078">13617 11165 0,'0'-17'31,"-17"-1"-15,17 1-16,0-1 16,0 0-16,-18-17 0,18-36 15,-18 36-15,18-35 16,0 34-16,0 1 15,18 35-15,0 0 16,-1 0-16,1 18 16,35 17-1,17 18-15</inkml:trace>
  <inkml:trace contextRef="#ctx0" brushRef="#br0" timeOffset="6296.3002">14111 10936 0,'-53'0'15,"-35"71"1,53-18 0,35-18-16,0 18 15,17-36-15,36 19 16,-35-36-16,52 0 15,-34-18-15,-1-17 16,-17 17-16,-1-35 16,-17 18-16,-17-18 15,17 35-15,-18 18 16,0 0 0,1 18-16,17 0 15,17 35-15,-17-36 16,36 19-16,-36-1 15,17-18-15,1-17 16,0 18 0,-18-36-16,17-17 15,-17 0 1,18 0-16,0-1 16,-1 1-16,18 17 15,1 18-15,-1 0 16,-17 18-16,-1 35 15,-17-35-15,18 35 16,0-18-16,34 0 16,-34-17-16</inkml:trace>
  <inkml:trace contextRef="#ctx0" brushRef="#br0" timeOffset="6751.9725">14676 11024 0,'-18'-17'16,"0"17"-16,1 0 16,-19 53-1,36-18-15,0 18 16,18-18-16,17 0 16,1-17-16,16 0 15,-34-18-15,35-36 16,-35 19-16,17-54 15,-35 18-15,0-35 16,0 35-16,0-53 16,-18 36-16,1-54 15,-1 54 1,-35-107-16,18 107 16,-36-71-16,54 105 15,-1 1-15,0 53 16,1-1-16,-1 89 15,36 53 1,-1-71-16,36 71 16,-17-89-16,-1 1 0,53 35 15,-53-53-15,1-18 16,52 36-16,-53-36 16,-17-17-16,17 17 15,-17-35-15,-1 17 16,-17-34-1</inkml:trace>
  <inkml:trace contextRef="#ctx0" brushRef="#br0" timeOffset="7097.3992">15152 11095 0,'17'70'16,"-17"-52"-16,0 0 15,0-1 1,0-34-16,0-1 16,0-35-1,0 18-15,18-36 16,0 36-16,-1 17 15,19-17-15,-19 17 0,19 18 0,-19 0 16,18 0-16,1 36 16,-1-1-16,-35 0 0,18 1 15,-1-1-15,-17 18 16,0-18-16,0-17 16,0 17-16,0-17 15</inkml:trace>
  <inkml:trace contextRef="#ctx0" brushRef="#br0" timeOffset="8258.3807">15981 10195 0,'-53'0'16,"0"53"0,18 71-1,35-36-15,0-18 0,0 107 16,17-18 0,1-89-16,35 36 15,-18-53-15,36 17 16,-36-52-16,-17-18 0,17 0 15,-17 0-15</inkml:trace>
  <inkml:trace contextRef="#ctx0" brushRef="#br0" timeOffset="8616.2399">16298 10372 0,'-17'70'16,"-1"18"-16,0-35 15,18 71-15,18-71 16,0 35-16,-1-35 16,36 17-1,-17-52-15,-1 0 0,18-1 16</inkml:trace>
  <inkml:trace contextRef="#ctx0" brushRef="#br0" timeOffset="8920.6404">16598 10619 0,'18'0'16,"-1"0"-16,1 0 16,0 17-16,17-17 0,18 36 15,-35-19 1,-1 1-16,1 17 0,0 0 16,-18-17-16,-18 53 15,0-54-15,1 36 16,17-35-16,-18-1 15,18 1-15,35 0 16,-17-18-16,0 0 0,17 0 16,-18 0-1</inkml:trace>
  <inkml:trace contextRef="#ctx0" brushRef="#br0" timeOffset="9087.1942">17074 11042 0,'0'53'16,"-17"-35"-16,-1 34 15,18-34 1,-17 0-16,17-1 0</inkml:trace>
  <inkml:trace contextRef="#ctx0" brushRef="#br0" timeOffset="9393.0444">17374 10566 0,'18'17'16,"0"36"-1,-1-17 1,1-1-16,0 53 16,-1-53-16,1 36 15,-18-36-15,0 0 0,0 1 16,-18-19-16,1 36 15,-1-53-15,0 18 16</inkml:trace>
  <inkml:trace contextRef="#ctx0" brushRef="#br0" timeOffset="10090.587">17092 10654 0,'-18'0'16,"36"0"15,17 18-15,18 34 0,-35-34-16,17 35 15,-17-18-15,-18 18 16,0-18-16,-18 1 15,1-19-15,-1 1 0,0 0 16,1-18-16,-1 17 0,36-17 31,70-17-15,-53 17-16,18 0 16,-18 0-16</inkml:trace>
  <inkml:trace contextRef="#ctx0" brushRef="#br0" timeOffset="10527.7384">17480 10178 0,'-17'-18'16,"17"0"0,35 54-1,53 34 1,0 36 0,-53-35-16,36 70 15,-18 35-15,-35-88 0,-18 18 16,0-18-16,0 89 15,-18-107-15,-17 1 16,-36 35-16</inkml:trace>
  <inkml:trace contextRef="#ctx0" brushRef="#br0" timeOffset="12202.8725">18944 10777 0,'35'0'16,"1"0"-1,-1 0-15,71-17 16,-53-1-16,0 18 0,35-18 16,-53 1-16,0 17 15,36 0-15,-71-18 16,18 18-16,-18-17 16</inkml:trace>
  <inkml:trace contextRef="#ctx0" brushRef="#br0" timeOffset="12374.7784">19332 10619 0,'-35'0'0,"0"17"16,35 1 0,-18 17-16,-17 18 15,-18 35-15,18-52 0,-18 52 16,35-71 0,0 19-16,1-36 15,17-18 1,0-17-16,-18 17 15</inkml:trace>
  <inkml:trace contextRef="#ctx0" brushRef="#br0" timeOffset="12510.1196">18979 10619 0,'0'-18'16,"36"53"0,-1 36-16,-17-18 15,35 35-15,17-18 16,1 1-1,-36-53-15</inkml:trace>
  <inkml:trace contextRef="#ctx0" brushRef="#br0" timeOffset="13136.6345">20055 10601 0,'0'-18'0,"-17"1"16,-1 17-16,1 17 15,-1 1-15,-17 0 0,17-1 16,0 54 0,1-36-16,17 0 0,17 36 15,19-53-15,-1-1 16,0 1-16,71-18 15,-71-18-15,18 18 16,-18-35-16,18-18 16,-35 18-16,-18-18 15,-18 18-15,-52-18 16,35 35-16,-54 0 16,36 1-16,-17 34 15,52-17-15,1 18 16,17 0-16,53 17 15,-18-17-15</inkml:trace>
  <inkml:trace contextRef="#ctx0" brushRef="#br0" timeOffset="13298.6106">20549 10795 0,'-17'0'0,"-1"0"15,0 0-15,36 0 47</inkml:trace>
  <inkml:trace contextRef="#ctx0" brushRef="#br0" timeOffset="13720.5299">21008 10619 0,'0'-18'0,"-35"-17"16,17 17-1,0 18 1,1 18-16,-19 17 16,36-17-16,-17 17 0,34 35 15,1-34-15,0-1 16,-1 0-16,1 1 0,53 16 16,-36-52-16,0 0 15,-17 0-15,35-35 16,-36 0-16,1 0 0,0-1 15,-18-17-15,-18-17 16,0 35-16,-17-36 16,17 36-16,-35 0 15,36 35-15,-18 0 16,35 17-16,0 18 16,0 1-1</inkml:trace>
  <inkml:trace contextRef="#ctx0" brushRef="#br0" timeOffset="13960.4467">21502 10389 0,'0'36'31,"0"17"-31,17 35 16,-17-18-16,0 71 16,18-70-16,0 52 15,-18-70-15,17 36 16,-17-54 0</inkml:trace>
  <inkml:trace contextRef="#ctx0" brushRef="#br0" timeOffset="18941.9983">6332 12171 0,'0'-53'16,"18"88"15,0 18-31,35 106 16,-36-53-16,1 17 0,17-17 15,-35 17-15,18-34 0,17 69 16,-35-105-16,18 18 15,-36-71 1,18-18-16,0-17 0,-18-53 16,18 35-1,0 0-15,18 0 0,35 0 16,-35 35-16,17 18 16,35 18-16,-34 17 15,-19 1-15,1 17 16,-18-18-16,0 18 0,-18-18 15,1 0-15,-19 1 0,-34 34 16,17-35-16,-35 1 16,52-36-1,1-18-15,18-17 0,17 0 16</inkml:trace>
  <inkml:trace contextRef="#ctx0" brushRef="#br0" timeOffset="19203.6677">6967 12065 0,'36'-18'16,"-19"1"-16,54-1 16,-54 0-16,54-17 15,-18 35 1,-35 0 0</inkml:trace>
  <inkml:trace contextRef="#ctx0" brushRef="#br0" timeOffset="19382.0398">7091 12118 0,'17'53'16,"1"0"-1,-18-18-15,18 18 16,-1-18-16,1 1 16,0-19-16,17 1 15,0-18-15,1 0 16,-19-18-16,1 1 15</inkml:trace>
  <inkml:trace contextRef="#ctx0" brushRef="#br0" timeOffset="19537.2114">7355 12188 0,'0'53'16,"18"0"-1,-18-35-15,18-18 0,17 18 16,0-18 0,-17 0-16</inkml:trace>
  <inkml:trace contextRef="#ctx0" brushRef="#br0" timeOffset="19834.6429">7549 12012 0,'36'-18'0,"-19"18"16,1 0-1,0 0-15,17 0 0,-17 18 16,-1 0 0,1-1-16,-1 54 15,1-36-15,-18 0 0,18 36 16,-1-36-16,-17 1 15,0-19-15,0 19 16,-17-1 0,-19-35-16,1 0 15,0-18 1,35 1-16,-18 17 16</inkml:trace>
  <inkml:trace contextRef="#ctx0" brushRef="#br0" timeOffset="20371.979">8290 12594 0,'18'18'16,"17"-18"0,0 0-16,-17 17 15,17-17-15,1 0 0,17 0 16,-36-17-16</inkml:trace>
  <inkml:trace contextRef="#ctx0" brushRef="#br0" timeOffset="20504.9998">8343 12841 0,'53'18'15,"18"-18"1,-18 0-16,-18 0 15</inkml:trace>
  <inkml:trace contextRef="#ctx0" brushRef="#br0" timeOffset="22506.8749">9296 12612 0,'0'35'16,"0"0"-16,0 89 15,0-71-15,17-18 0,-17 18 16,18 0 0,0-35-16,-18-36 15,0-53 1,0 36-1,0 0-15,0-36 0,0 36 16,17-18 0,1 35-16,17 18 15,-17 18-15,-18 0 16,35 70 0,-17-35-1,-1-18-15,-17 0 16,18-17-16,-18 0 15</inkml:trace>
  <inkml:trace contextRef="#ctx0" brushRef="#br0" timeOffset="22969.8201">9737 12735 0,'17'53'0,"1"-18"16,17 71-16,1-35 16,-19-1-16,1-17 15,-1 18-15,1-18 0,-18 35 16,0-70-16,0-1 15,-18-17-15,-17-35 16,18 0-16,-19-53 16,19 52-16,17-87 15,0 52-15,35-70 16,-17 53 0,34-53-16,-16 106 15,52-1-15,-70 36 16,34 53-16,-34-18 15,0 54-15,-18-36 16,-18 17 0,0-52-16,-17 35 15,0-53-15,-18 17 16,35-17-16,1-17 16,-1 17-16,18-36 0</inkml:trace>
  <inkml:trace contextRef="#ctx0" brushRef="#br0" timeOffset="25192.8389">10442 12894 0,'0'-18'0,"0"1"15,0 34 17,0 19-17,0-19 1</inkml:trace>
  <inkml:trace contextRef="#ctx0" brushRef="#br0" timeOffset="27791.8533">10777 12435 0,'18'0'31,"17"-17"-31,1 17 16,-19 17-16,54 19 15,-36-19-15,-17 1 0,17 17 16,-17-17 0,-18 0-16,-18-1 15,0 1-15,1-1 0,-1 19 0,-53 17 16,54-18-16,-18 35 16,35-34-16,17 34 15,18-52-15,36 35 16,-36-35-1,36-1-15,-36-17 16,36 0-16,-36 0 16,-17-17-16</inkml:trace>
  <inkml:trace contextRef="#ctx0" brushRef="#br0" timeOffset="28168.3882">11289 12823 0,'18'0'31,"17"0"-15,18-52-16,-36 34 0,36-17 15,-35-1-15,0 1 16,-18 17-16,0-17 15,-18 18 1,-35 17 0,18 0-16,-1 0 0,-16 35 15,34-18-15,-17 19 16,17 17-16,18-36 16,0 19-16,0-19 0,18 18 15,17-17-15,0 0 0,0-1 16,54 1-16,-36-18 15,-18 0-15,0 0 0,0 0 16,1-18 0,-19 1-16,1 17 15</inkml:trace>
  <inkml:trace contextRef="#ctx0" brushRef="#br0" timeOffset="28392.851">11765 12894 0,'53'18'16,"-18"-1"-1,-17-34-15,-18-1 16,0 0 0,-18 1-16,-35-36 15,18 18-15,35 17 16,0-17-16,18 17 16,17 0-16,0 1 15,1 17-15,17 0 16,-18 0-16,0 0 0,0 17 15,-17-17 1</inkml:trace>
  <inkml:trace contextRef="#ctx0" brushRef="#br0" timeOffset="28758.3459">12241 12718 0,'-35'17'16,"0"19"0,35 16-1,0-16-15,35-1 16,36-17-1,-54-18-15,19 17 0,34-34 16,-17-1 0,-18-17-1,-17 17-15,-18 0 0,0-17 0,-18-18 16,1 36-16,-1-1 16,-52 0-1,52 1-15,-17 17 0,-1-18 16,19 18-16</inkml:trace>
  <inkml:trace contextRef="#ctx0" brushRef="#br0" timeOffset="30048.3021">13088 12047 0,'-35'0'15,"17"0"-15,1 18 16,-1 17-16,-17 53 16,35-17-16,-18 88 15,18-71-15,0 0 16,18 71-16,-1-89 15,1 1-15,52 17 16,-34-52-16,-1-1 16,0-18-16,-17 1 0,17 0 0</inkml:trace>
  <inkml:trace contextRef="#ctx0" brushRef="#br0" timeOffset="31822.24">13441 12259 0,'0'-18'0,"-18"18"16,18 18-1,-17 53 1,17-18-16,-18-1 15,18 1-15,0 88 16,18-17 0,-1-71-16,18 17 0,-17-52 15,17 0-15,1-1 0,-19-17 16,19-17-16</inkml:trace>
  <inkml:trace contextRef="#ctx0" brushRef="#br0" timeOffset="32373.4435">13741 12418 0,'0'-18'0,"17"18"16,1 0-16,17 18 15,-17-18-15,35 35 16,-53-17-1,17-1-15,-17 36 16,0-35-16,-17 0 0,-18 34 16,17-34-1,0 0 1,18-1-16,0 1 0,53 0 16,-18-1-16,36 1 15,-18-18 1,-18 0-16</inkml:trace>
  <inkml:trace contextRef="#ctx0" brushRef="#br0" timeOffset="32548.4394">14235 12753 0,'0'53'16,"0"-36"-16,0 1 15,-18 0-15,-17 35 16,17-36-16,0 1 16,1 0-16</inkml:trace>
  <inkml:trace contextRef="#ctx0" brushRef="#br0" timeOffset="32807.0413">14587 12506 0,'0'35'15,"0"36"1,0-54-16,18 36 15,-18-17-15,0-19 16,0 1-16,0 0 0,0-1 16,18-17-1</inkml:trace>
  <inkml:trace contextRef="#ctx0" brushRef="#br0" timeOffset="33084.0448">14817 12453 0,'17'0'0,"1"18"15,17 17-15,-17-17 16,17 35-1,-35-18-15,18 0 0,-18 36 16,-18-1 0,1-35-16,17-17 0,-18 0 15,18-1-15,-18-17 16,1 0 0</inkml:trace>
  <inkml:trace contextRef="#ctx0" brushRef="#br0" timeOffset="33535.4879">15046 12083 0,'0'17'31,"18"1"-31,-1 17 0,19 0 16,34 36 0,-35-18-16,18 0 0,-17-18 0,-1 36 15,18 35-15,-36-36 16,-17 54-1,-17-72-15,-36 72 16,18-53-16,-71 17 16</inkml:trace>
  <inkml:trace contextRef="#ctx0" brushRef="#br0" timeOffset="35077.0306">4269 11113 0,'-18'0'16,"0"17"-16,18 1 16,36 17-1,-1-35-15,0 18 16,71-1-16,-53-17 15,17 0-15,1 0 16,0 0-16,52-17 0,-70 17 16,0-18-16,0 18 15,-36 0-15,19 0 16,-19 0-16,1 0 0</inkml:trace>
  <inkml:trace contextRef="#ctx0" brushRef="#br0" timeOffset="35297.7213">4833 11042 0,'0'-18'0,"18"18"15,-1 18-15,1-18 0,17 0 16,-17 18-16,35-1 16,-18-17-16,53 36 15,-52-19-15,-1 18 16,-18-17-16,1 17 0,-18 36 15,-18-53-15,-34 52 16,16-35-16,-87 54 16,35-37-16,-1 19 15</inkml:trace>
  <inkml:trace contextRef="#ctx0" brushRef="#br0" timeOffset="36487.5916">9507 4039 0,'0'-17'15,"18"-1"-15,17-17 16,1-1-16,-1 1 0,18-18 16,70-70-16,-70 70 15,88-71 1,-88 72-16,53-37 16,-71 54-16,-17 0 15,-36 35-15,1 17 16</inkml:trace>
  <inkml:trace contextRef="#ctx0" brushRef="#br0" timeOffset="36772.185">9631 3422 0,'-35'35'16,"17"1"-1,0 69-15,1-52 16,-1 88-16,18-70 16,0 52-16,0-87 15,53 17 1,-18-53-16,36 0 16,-18 0-16,-18-18 15,18 0-15,0-17 0,53 0 16,-71 17-16,18 0 15,-71 18-15,1 18 16</inkml:trace>
  <inkml:trace contextRef="#ctx0" brushRef="#br0" timeOffset="37335.1688">9560 7303 0,'18'-36'15,"0"1"-15,17 17 0,18-88 16,-18 54-16,0-1 16,1 0-16,34-35 15,-52 52-15,-1 1 0,-17 17 16,18 18-16,-36-17 16</inkml:trace>
  <inkml:trace contextRef="#ctx0" brushRef="#br0" timeOffset="37572.1758">9525 6791 0,'-18'35'16,"1"71"-16,-1-53 15,0 88-15,1-88 16,34 53-16,1-71 15,0-17-15,17-1 16,18-17-16,53 0 16,-53-17-16,0-1 0,0 1 15,17-19-15,-35 1 16</inkml:trace>
  <inkml:trace contextRef="#ctx0" brushRef="#br0" timeOffset="44201.7342">6138 13847 0,'-17'17'15,"-1"1"-15,0 70 16,18-53-16,-17 18 0,17 53 16,0-53-16,17 53 15,1-71-15,35 18 16,-35-35-1,35-18-15,-18 0 16,18-18 0,-36 0-16,1 1 0,0 17 15,-1 0-15,19 53 16,-19-18-16,18 0 16,-17-17-16,53 35 15,-36-36-15,0-17 0,18 0 16,-18-17-16,-17-19 15,17 1-15,-35-35 16,0 34-16,-17 1 16,-1 17-16,-17-17 0,-18 0 15,35 17-15,-17-17 16,35 17-16</inkml:trace>
  <inkml:trace contextRef="#ctx0" brushRef="#br0" timeOffset="44540.6729">6932 13670 0,'0'-17'16,"18"17"15,17 0-31,-17 0 0,17 0 15,0-18-15,-17 18 16,17-18-16,0 18 0,-17-17 16</inkml:trace>
  <inkml:trace contextRef="#ctx0" brushRef="#br0" timeOffset="44724.2008">7056 13653 0,'0'35'15,"0"18"1,0 17 0,0-52-16,0 0 0,17 34 15,18-34 1,-17 0-16,17-18 16,-17 0-16,17 0 0,-17 0 15</inkml:trace>
  <inkml:trace contextRef="#ctx0" brushRef="#br0" timeOffset="45041.5819">7338 13670 0,'17'0'16,"19"0"-16,-19 18 16,1-1-16,0 19 15,-1-19-15,-17 36 16,0-35-16,-17 17 16,-1-17-1,0-18-15,1 17 16,34-17-1,19 0 1,-1-17 0,-17 17-16,17-18 0</inkml:trace>
  <inkml:trace contextRef="#ctx0" brushRef="#br0" timeOffset="45480.2195">7567 13600 0,'18'0'16,"-1"0"-16,19 0 15,-19-18-15,19 18 16,-19 0-16,18 0 16,-17 18-16,0 17 15,-18 35 1,0-34-16,17-1 0,1 36 15,-18-36 1,0-18-16,18 19 16,-18-19-16,0 1 15,-18-18 1,-17-18 0,-1 18-16,19 0 0,-18 0 15,17 0-15</inkml:trace>
  <inkml:trace contextRef="#ctx0" brushRef="#br0" timeOffset="45753.7903">8061 14111 0,'18'18'0,"35"-18"15,-36 17-15,36-17 16,-35 18-16,-1-18 15</inkml:trace>
  <inkml:trace contextRef="#ctx0" brushRef="#br0" timeOffset="45874.5977">8202 14358 0,'35'0'16,"1"0"-1</inkml:trace>
  <inkml:trace contextRef="#ctx0" brushRef="#br0" timeOffset="46571.0844">9031 14252 0,'0'18'32,"18"-18"-32,-1 18 15,19-18-15,-19 0 16,1 0-16</inkml:trace>
  <inkml:trace contextRef="#ctx0" brushRef="#br0" timeOffset="46695.308">9366 14270 0,'0'18'15,"0"-1"1</inkml:trace>
  <inkml:trace contextRef="#ctx0" brushRef="#br0" timeOffset="46831.8701">9648 14288 0,'18'0'15,"-18"17"1,-18-17 0</inkml:trace>
  <inkml:trace contextRef="#ctx0" brushRef="#br0" timeOffset="46938.286">9790 14323 0,'17'17'16,"-34"-17"-1</inkml:trace>
  <inkml:trace contextRef="#ctx0" brushRef="#br0" timeOffset="49480.2207">6156 15240 0,'18'71'15,"-1"-19"-15,1 19 0,0 0 16,17 105-16,-18-105 16,1 17-16,-18-18 0,0-17 15,0-18-15,0-17 0,0 0 16,0-36 0,-18 0-16,1-17 15,17-18-15,0-17 16,17 34-16,1 19 0,0 17 15,17 0-15,0 0 16,1 0-16,-19 17 0,36 54 16,-53-53-16,18 17 15,-36 0-15,0 0 16,1-17-16,-54 0 16,36-18-16,0 0 0,-18-18 15</inkml:trace>
  <inkml:trace contextRef="#ctx0" brushRef="#br0" timeOffset="49962.3871">6668 14958 0,'0'17'15,"17"1"1,1 0-16,17-18 16,18 0-16,-35-18 15,35 0-15,-36 18 16,1 0-16</inkml:trace>
  <inkml:trace contextRef="#ctx0" brushRef="#br0" timeOffset="50313.4183">6668 14975 0,'-18'0'16,"18"18"0,18 0-16,-18-1 15,0 1-15,0 35 16,17-35-16,-17 17 0,0 18 16,0-18-1,18-17-15,-1 35 16,-17-36-16,36 18 15,-19-35-15,1 18 16,17 0-16,-17-18 16,0 0-16,-1 0 15,1-18-15</inkml:trace>
  <inkml:trace contextRef="#ctx0" brushRef="#br0" timeOffset="50784.2423">6967 15064 0,'18'17'31,"17"1"-15,-17-18-16,17 35 15,-17-17 1,-18-1-16,0 1 0,0 0 0,-18-1 16,1 1-16,17 0 31,17-18-16,18 0 1,-17 0-16,35 0 16</inkml:trace>
  <inkml:trace contextRef="#ctx0" brushRef="#br0" timeOffset="51114.6856">7250 14975 0,'0'18'0,"35"-18"15,-17 0-15,17 0 16,-18 0-16,19 0 16,-36 18-1,17-1-15,-17 1 0,18 17 16,0 36-16,-1-36 15,1 0-15,-18 1 0,18-1 16,-1 18-16,-17-18 16,18-17-16,-18-1 15,-18-17 1,1 0 0,-1 0-16,-17-17 15,17-1-15,0 18 0,1 0 16</inkml:trace>
  <inkml:trace contextRef="#ctx0" brushRef="#br0" timeOffset="51626.3345">8202 15452 0,'18'0'32,"35"0"-32,0 0 15,-18 0-15,0 0 16,-17 0-16,-1 0 15</inkml:trace>
  <inkml:trace contextRef="#ctx0" brushRef="#br0" timeOffset="51741.7128">8308 15663 0,'18'18'16,"17"0"-1,53-18 1,-70 0-16</inkml:trace>
  <inkml:trace contextRef="#ctx0" brushRef="#br0" timeOffset="55490.439">9648 15240 0,'-17'-18'0,"-1"18"15,1 0-15,-19 0 16,19 18-16,-36 17 16,35-17-16,-35 52 15,36-34 1,17 17-16,0 0 0,17 70 16,18-70-16,18 0 15,36 35-15,-19-70 16,-17-1-16,18-17 0,52-53 15,-70 1-15,35-54 16,-70 53 0,-1-18-16,-17-35 15,-17 53-15,-18 1 0,-36-37 16,36 54-16,-18 17 16,0-17-16,-35 18 15,35-1-15,17 36 16,19-1-16</inkml:trace>
  <inkml:trace contextRef="#ctx0" brushRef="#br1" timeOffset="86555.6866">19826 11448 0,'-18'0'16,"36"0"15,17 0-31,1 0 16,34 0-16,89 0 15,-71 0-15,159 0 16,-106 0-16,177 0 15,-142 0-15,177-18 16,-194 18-16,-36 0 16,-17-18-16,-35 18 0,-19 0 15,-34 0-15</inkml:trace>
  <inkml:trace contextRef="#ctx0" brushRef="#br1" timeOffset="89954.3964">20232 11959 0,'0'0'0,"0"18"31,17 52-16,1-34 1,-18 17-16,0 17 0,0 54 16,0-71-16,0-18 15,0 53-15,18-70 16,-18 17-16,17-35 16</inkml:trace>
  <inkml:trace contextRef="#ctx0" brushRef="#br1" timeOffset="90254.295">20638 12224 0,'-18'70'16,"0"19"-1,18-19 1,36-52-16,52 17 15,0-53 1,-18-35 0,1-17-16,-53-1 15,-18 36-15,-18-18 16,-35 18 0,18 35-16,0 0 0,-1 0 15,19 17-15,-1 1 0,-17 0 16,52-1-1</inkml:trace>
  <inkml:trace contextRef="#ctx0" brushRef="#br1" timeOffset="90522.5989">21202 12312 0,'0'71'0,"0"-36"16,35 18 0,-17-18-16,17-35 0,53 18 15,-52-36-15,34-17 16,-35-1-16,-17-34 16,-18 17-16,-35-18 15,0 18-15,-1 18 16,-70 0-1,54 35-15,16 0 0,1 18 16,0-1-16</inkml:trace>
  <inkml:trace contextRef="#ctx0" brushRef="#br1" timeOffset="91225.9394">21908 11836 0,'17'0'16,"1"0"-1,-1 0-15,19 0 0,17 0 16,0 0-16,-18 17 15,-18-17-15,19 18 0,-19 17 16,-17 1-16,0-1 16,0 0-16,-17-17 0,-1 17 15,0-17-15,-17 35 16,35-36-16,-17 18 16,17-17-16,0 0 15</inkml:trace>
  <inkml:trace contextRef="#ctx0" brushRef="#br1" timeOffset="91349.1109">22225 12524 0,'0'53'16,"0"-18"-16,-18-35 15</inkml:trace>
  <inkml:trace contextRef="#ctx0" brushRef="#br1" timeOffset="91977.3299">21290 12153 0,'0'-17'0,"-17"17"31,17 17-31,-36 18 16,19-17-16,-19 35 16,19-18-16,-19 18 15</inkml:trace>
  <inkml:trace contextRef="#ctx0" brushRef="#br0" timeOffset="106453.7586">21061 13317 0,'0'-17'0,"0"-1"31,17 36 125,-17-1-140,0 1-1,18 0 1,-18-1 0,18 1-16,-18 0 15,0-1-15,17 36 16,-17-18-16,0-17 0,18 70 16,0 18-1,-1-35-15,-17-1 16,18 18-16,-18 89 15,18-71-15,-1 70 16,-17-70-16,18-18 0,-18 0 16,18 106-1,-1 0-15,-17-106 16,18 142-16,-18-107 16,0 1-16,0 123 15,17-142-15,-17 54 16,36-35-1,-36-54-15,35 36 16,-35-71-16,18 36 16,-1-36-16,-17-17 15,0-1-15,0 1 0,0 0 0</inkml:trace>
  <inkml:trace contextRef="#ctx0" brushRef="#br0" timeOffset="107983.639">17251 15205 0,'17'0'47,"1"0"-31,0-18-16,-1 18 0,19 0 16,-1 0-16,-17 0 15,17 0-15,0 0 0,-17-18 16,70 18-16,-35 0 15,0 0-15,0 0 0,53-17 16,-36 17-16,1 0 16,-18 0-16,35-18 0,0 18 15,0 0-15,106-17 16,-106 17-16,124 0 16,-88 0-16,105-18 15,-106 18-15,142 0 16,-142 0-16,18 0 15,142 0 1,-1 0-16,-141 0 16,18 0-16,-18 0 0,176 0 15,-158-18-15,0 18 16,158 0-16,-158 0 16,176 0-1,-176-17-15,-18 17 0,18 0 16,0 0-16,158-18 15,-176 18-15,177 0 16,-159-18-16,123 18 16,-159-17-16,142 17 15,-142 0-15,71 0 16,-106 0-16,54 0 16,-107 0-16,35 0 15,-34-18-15</inkml:trace>
  <inkml:trace contextRef="#ctx0" brushRef="#br0" timeOffset="110757.478">18080 16633 0,'0'18'32,"18"-18"-32,-1 0 0,18 18 15,-17-18-15,0 0 16,35 0-1,-18 17-15,-17-17 0,17 0 16,35 0-16,-34 0 16,34 18-16,-35-18 15,1 0-15,52 0 16,-35 0-16,0 18 16,35-18-16,-35-18 15,0 18-15,53 0 16,-53 0-16,-18 0 0,71-18 15,-71 18-15,18-17 16,-18 17-16,18 0 16,-18-18-16,1 18 0,52-18 15,-53 18-15,36 0 16,-36-17-16,18 17 16,-18-18-16,18 18 15,-18-17-15,18-19 16,-17 19-1,34-19-15,-35 1 16,18 0-16,-17 17 16,-19 1-16,36-19 15,-35 19-15,-1-1 0,36-17 16,-35 17 0,0 0-16,34-17 15,-34 18-15,0-19 0,-1 19 16,19-19-16,-19 1 15,19 17-15,-19 1 0,19-36 16,-19 35 0,1 1-16,-1-19 0,19 1 15,-19 0-15,19-18 16,-1 35-16,0-52 16,-17 34-16,-1-17 15,1 18-15,17-35 16,-17 34-1,17-17-15,-17 18 16,0-18-16,-1 36 16,18-36-16,-17 35 15,0-17 1,-1-1-16,19 1 16,-19 18-16,1-36 15,0 17-15,-1 1 16,1 17-16,17-34 15,-35 34-15,18 0 16,17-17-16,-35 0 16,18 17-16,17-35 15,-17 35-15,17-34 16,0-1-16,-17 17 16,-1 36-16,1-17 15,-18-1-15,35-17 16,-17 17-16,17-35 15,-17 36-15,0-19 16,17 1-16,-35 0 16,17 17-16,19-35 15,-19 36-15,1-1 0,17-17 16,1-1 0,-19 19-16,19-36 15,-19 35-15,18-35 16,-17 36-16,17-36 15,-17 35-15,0-17 16,-1 35-16,19-18 16,-36 1-16,35-1 15,-18 0-15,1 18 16,0-17-16,-1-1 16,1 18-16,0-18 15,-1 18-15,1-17 0,17-1 16,-17 18-1,-1-18-15,1 18 16,0 0-16,17-17 16,0-1-1,-17 18-15,0 0 0,17-17 16,-17-1 0,-1 18-16,1 0 0,-18-18 15,17 18-15,19 0 16,-19 0-16,1-17 0,53 17 15,-36 0 1,-18-18-16,54 18 16,-53-18-16,17 18 0,18 0 15,-36-17-15,19 17 16,-1 0-16,0-18 16,-17 18-16,35 0 15,-35-18-15,17 18 16,-18 0-16,1 0 0,17-17 15,-17 17-15,17-18 16,1 18-16,-1-18 16,0 18-1,0 0-15,36-17 16,-36 17-16,53-18 16,-35 18-16,71-17 15,-71 17-15,70-18 16,-52 18-16,70 0 15,-53 0-15,36 0 16,-54 0-16,36 0 16,-53 0-16,35 0 15,-53 18-15,36-18 16,-54 0-16,36 0 16,-35 0-16,17 0 15,-17 0 1,-36 0-1</inkml:trace>
  <inkml:trace contextRef="#ctx0" brushRef="#br0" timeOffset="113228.1114">13776 7585 0,'0'17'0,"0"36"16,0-17-16,35 52 15,-17-18-15,0-17 16,17 18-16,-18-1 16,19-17-16,-1 0 0,18 53 15,-18-71-15,0 1 16,1-1-16,-19-18 0,36 19 16,-35-19-1,0-17-15</inkml:trace>
  <inkml:trace contextRef="#ctx0" brushRef="#br0" timeOffset="113572.5727">13617 8096 0,'0'-35'16,"-17"17"-16,17-17 15,0 17-15,0-17 0,17-35 16,1 17 0,0-18-16,-18 18 15,17-17-15,-17 34 16,18 19-16,-18-1 0,35 0 15,-17 36 1,35 0 0,-36-1-16,1 1 0,52 17 15,-34-35-15,-1 0 16,0-17-16</inkml:trace>
  <inkml:trace contextRef="#ctx0" brushRef="#br0" timeOffset="121775.6264">26158 10319 0,'0'0'0,"0"-18"0,-17 18 16,17-18-1,17 18-15,1 0 16,0 0-16,52 0 16,-34 0-16,52 0 15,-18 18 1,-34 0-16,-1 17 0,-17-17 15,-36 35 1,0 0-16,-17-18 16,17 0-16,-35 18 0,18-18 0,-18 53 15,53-52-15,-17 17 16,17-36-16,17 19 16,19-36-16,34 17 15,-35-17-15,18 0 16,18 0-16,-54 0 15,1 0-15,0-17 16</inkml:trace>
  <inkml:trace contextRef="#ctx0" brushRef="#br0" timeOffset="121930.9724">26176 10707 0,'35'-18'15,"-17"1"-15,17 17 16,18-18-16,-17 0 16,16 1-16,1-1 15,-17 18-15,-1 0 0</inkml:trace>
  <inkml:trace contextRef="#ctx0" brushRef="#br0" timeOffset="125017.6485">26758 9878 0,'18'0'62,"-1"-18"-46,1 18-16,17-17 16,-17 17-16,17 0 15,-17 0-15,0 0 16,-36 0-1</inkml:trace>
  <inkml:trace contextRef="#ctx0" brushRef="#br0" timeOffset="125251.0587">26776 9860 0,'0'35'16,"0"-17"-16,0 17 16,17 1-16,1 69 15,0-87-15,17 35 16,-17-35-16,52-1 16,-52-17-16,35 0 15,-36 0-15,1 0 16,0-17-1</inkml:trace>
  <inkml:trace contextRef="#ctx0" brushRef="#br0" timeOffset="125456.9961">27111 9966 0,'0'35'0,"0"1"16,18-1 0,-18-18-16,0 19 0,17-1 15,1 0 1,-18-17-16,35-18 16</inkml:trace>
  <inkml:trace contextRef="#ctx0" brushRef="#br0" timeOffset="125789.1771">27234 9860 0,'18'-17'16,"0"17"-16,-18 17 15,17-17 1,-17 18-16,18 17 15,-18-17-15,18 17 16,-18 0-16,17 1 16,1 34-16,-18-35 15,18-17-15,-1 35 16,1-35-16,-18-1 16,17 1-16,-17-1 0,-17-34 46,-1-1-46,1 18 16,-1-17-16,0 17 16</inkml:trace>
  <inkml:trace contextRef="#ctx0" brushRef="#br0" timeOffset="126068.4834">27570 10478 0,'35'0'16,"35"0"0,1-18-1,-53 18-15,17 0 16</inkml:trace>
  <inkml:trace contextRef="#ctx0" brushRef="#br0" timeOffset="126196.1466">27587 10672 0,'53'17'16,"0"1"-1,-18-18-15,36-18 16,-36 18-16</inkml:trace>
  <inkml:trace contextRef="#ctx0" brushRef="#br0" timeOffset="126930.0263">28434 10019 0,'-18'35'15,"1"18"-15,-1 0 16,0 88 0,1-70-16,17 17 0,0-18 15,17 72-15,1-90 16,35 37 0,35-36-16,-53-53 0,36 17 15,-36-17 1,18-17-16,-35-1 15,-18 0-15,0 1 16,17 17-16,-17 17 16,18 19-1,-18-19-15,18 1 0,35-1 16,-36-17 0,1-17-16,17 17 0,-17-35 15,-1-36-15,1 36 16,-18-18-16,-18 0 0,1-53 15,-1 53-15,-17-35 16,35 35 0,0 18-16,0-1 0,18-16 15</inkml:trace>
  <inkml:trace contextRef="#ctx0" brushRef="#br0" timeOffset="127186.541">29139 9790 0,'18'-18'15,"35"0"-15,-18 18 16,36-17-16,-36-1 16,-17 18-16,17 0 15</inkml:trace>
  <inkml:trace contextRef="#ctx0" brushRef="#br0" timeOffset="127386.7345">29192 9772 0,'18'18'16,"-18"17"0,0-17-16,18 34 15,-1 19-15,1-36 16,0 18-16,-1-35 16,-17-1-16,18-17 0,-1 18 15,1 0-15,0-18 16,-1 0-16,1-18 15,0 18 1</inkml:trace>
  <inkml:trace contextRef="#ctx0" brushRef="#br0" timeOffset="127797.5229">29598 9860 0,'-18'35'16,"18"1"-16,0-19 0,0 19 15,0-19 1,18 1-16,0 0 0,-18-1 16</inkml:trace>
  <inkml:trace contextRef="#ctx0" brushRef="#br0" timeOffset="128165.3188">29669 9737 0,'17'0'15,"1"-18"1,17 18 0,0 0-16,-17 0 15,0 0-15,-1 18 16,1-18-16,-18 17 15,0 1-15,0 35 16,0 0 0,18-18-16,-18 53 15,17-17-15,1-18 16,-18-36-16,18 36 16,-18-17-1,-18-19 1,0-34-16,1-1 15,-1 0-15,-17 1 16,-18 17 0,35 0-16</inkml:trace>
  <inkml:trace contextRef="#ctx0" brushRef="#br0" timeOffset="128742.7294">30145 10495 0,'18'0'15,"17"18"1,18 35 0,35 0-16,-35-18 0,35 35 15,0-17 1,-53-35-16,36 35 16,-53-53-16,-1 18 15,-17-36 1</inkml:trace>
  <inkml:trace contextRef="#ctx0" brushRef="#br0" timeOffset="128911.6687">30533 10495 0,'-35'71'15,"-36"17"1,18-18-16,36-34 15,-1-1-15,0 18 16,18-35-16,0 17 16</inkml:trace>
  <inkml:trace contextRef="#ctx0" brushRef="#br0" timeOffset="129320.8964">31238 10548 0,'18'0'15,"35"0"1,-18-18-16,54 18 16,-37-17-16,37 17 15,-54 0-15,0-18 16,-17 18-16</inkml:trace>
  <inkml:trace contextRef="#ctx0" brushRef="#br0" timeOffset="129498.9501">31468 10248 0,'17'88'16,"-17"18"-16,18-53 16,-18 53-16,18-53 15,-1 53-15,1-53 16,0 0-16</inkml:trace>
  <inkml:trace contextRef="#ctx0" brushRef="#br0" timeOffset="130806.8702">32120 9931 0,'18'0'16,"-18"35"-16,0 0 15,0 89-15,0-54 16,18 1-16,-18-1 0,0 1 16,0 70-1,0-88-15,0-18 0,0 1 16,0-19-16,17 1 15,1-18-15,0-18 16,17-17 0,-17 17-16,-1 1 0,18 17 15,-17 17-15,0 1 16,-1 0-16,1 52 16,0-17-16,-18-18 15,0-17-15,0 35 16,-18-36-16,0 1 0,-35-18 15,-17 0 1,35 0-16,-1-18 0,-17-17 16,36-18-1,17 18-15</inkml:trace>
  <inkml:trace contextRef="#ctx0" brushRef="#br0" timeOffset="131033.4584">32491 9807 0,'35'-17'15,"18"17"1,0 0-1,-35 0-15,17 17 16,-17-17 0,-36 0-16</inkml:trace>
  <inkml:trace contextRef="#ctx0" brushRef="#br0" timeOffset="131181.2243">32544 9913 0,'0'71'16,"0"-1"-1,17-17-15,1-18 0,17-17 16,1 0 0,-1-18-1,-17 0-15</inkml:trace>
  <inkml:trace contextRef="#ctx0" brushRef="#br0" timeOffset="131344.8916">32773 10037 0,'0'52'0,"18"1"15,-18-35 1,17 0-16,-17-1 16,18-17-16,-18 18 0</inkml:trace>
  <inkml:trace contextRef="#ctx0" brushRef="#br0" timeOffset="131674.1512">32949 9860 0,'18'0'15,"0"0"1,-1 0-16,1 0 15,0 18-15,-1-1 16,1 1-16,-18 0 16,18-1-16,-1 19 0,-17-1 15,0 0-15,18 36 16,-18-36-16,0 36 16,0-36-16,0 18 15,-18-36-15,18 1 16,-17 0-16,-1-18 15,0-18 1,1 18-16,17-18 0,-36 1 16,19 17-16,-1 0 15</inkml:trace>
  <inkml:trace contextRef="#ctx0" brushRef="#br0" timeOffset="133941.6261">26741 12065 0,'0'-35'0,"0"17"16,-18 0-16,18 1 16,-35-1-16,35 1 15,-53 17 1,17 17-16,-16 36 16,-1-35-16,0 52 15,17-17-15,1 18 16,35-36-16,0 18 15,18-35-15,-1-1 0,1 1 16,17-18-16,36-18 16,-36 1-16,0-19 15,1 1-15,-19 0 0,1-1 16,0 1-16,-18 0 16,0 0-16,0-1 0,0 19 0,0-1 15,-18 0-15,18 36 16,0 53-1,0-36-15,35 71 16,-17-53-16,52 17 16,-34-52-1,-1 0-15,36-1 0,-36-17 16</inkml:trace>
  <inkml:trace contextRef="#ctx0" brushRef="#br0" timeOffset="134153.3072">26899 11606 0,'18'-17'16,"0"17"-16,-1-18 15,54 0-15,-36 1 16,36-1-1,-36 18-15,-17-17 0,-1 17 16</inkml:trace>
  <inkml:trace contextRef="#ctx0" brushRef="#br0" timeOffset="134304.5595">26988 11642 0,'35'70'16,"-18"-34"-16,36 16 0,-35-16 15,35-1 1,-35-17-16,17-1 16,-18-17-16,1 0 15,-18-17-15</inkml:trace>
  <inkml:trace contextRef="#ctx0" brushRef="#br0" timeOffset="134454.2601">27270 11695 0,'0'53'16,"0"-1"-1,0-16 1,17-19-16</inkml:trace>
  <inkml:trace contextRef="#ctx0" brushRef="#br0" timeOffset="134743.4422">27376 11518 0,'35'-17'16,"-18"17"0,1 0-16,35 0 15,-35 17 1,-1 18-16,1-17 15,0 35-15,-18-18 16,0 18 0,-18-35-16,18 17 0,0-17 15,-18-18-15,18 17 16,-17-17 0,17-17-1,-18 17-15,0 0 0,1 0 16</inkml:trace>
  <inkml:trace contextRef="#ctx0" brushRef="#br0" timeOffset="134983.2805">27693 11977 0,'35'17'16,"1"-17"-16,34 18 16,-52-18-16,17 0 15,-17 18-15</inkml:trace>
  <inkml:trace contextRef="#ctx0" brushRef="#br0" timeOffset="135087.1022">27746 12136 0,'35'17'16,"1"1"-16,-19-18 0,36 0 16</inkml:trace>
  <inkml:trace contextRef="#ctx0" brushRef="#br0" timeOffset="135805.7563">28928 12171 0,'-18'-35'15,"-17"-1"1,17 1-16,-35 17 15,18 18-15,17 18 0,-17 17 16,17-17-16,-17 52 16,35-34-16,0-1 0,18 0 15,17 1-15,0-19 16,1-17-16,-1 0 0,18-17 16,-18-19-16,-17 19 15,-18-19-15,17 19 16,-17-36-16,0 35 15,0 1-15,-17 34 16,17 1-16,0 35 0,0 0 16,17 88-1,1-71-15,0 71 16,-1-70-16,-17 52 16,0-87-16,-17 34 15,-1-52-15,-17-18 16,0 0-16,17 0 0,-17-18 0,-36-52 15,36 34 1,17 1-16,0 0 0,1 0 16,17-18-16,0 17 0,17-69 15</inkml:trace>
  <inkml:trace contextRef="#ctx0" brushRef="#br0" timeOffset="136055.2583">29087 11659 0,'17'-17'15,"18"-1"1,-17 18-16,35-35 0,-35 35 15,-1 0-15,19 0 16,-1-18-16,-18 18 16,1 0-16,-36 0 15</inkml:trace>
  <inkml:trace contextRef="#ctx0" brushRef="#br0" timeOffset="136234.8602">29157 11642 0,'0'35'0,"18"-17"0,-18 17 16,17 35 0,-17-52-16,18 17 0,-18-17 15,0 17-15,35 1 16,-17-19-16,17-17 16,-17 0-1,17-17-15</inkml:trace>
  <inkml:trace contextRef="#ctx0" brushRef="#br0" timeOffset="136400.9781">29457 11800 0,'-18'36'15,"18"-1"1,18-17-1,0-1 1,-1-17-16,-17-17 0</inkml:trace>
  <inkml:trace contextRef="#ctx0" brushRef="#br0" timeOffset="136700.9713">29580 11589 0,'18'-18'15,"0"18"-15,-1 0 16,1 0-16,0 0 16,-1 18-16,1-1 15,0 1-15,-1 17 16,-17 1 0,0 17-16,0-18 15,-17 18-15,17-18 16,0 0-16,0-17 15,0 0-15,0-36 32,-18 0-17,0 18-15,1-17 16</inkml:trace>
  <inkml:trace contextRef="#ctx0" brushRef="#br0" timeOffset="137184.5579">30374 11677 0,'-17'-18'16,"17"36"0,0 0-16,-18 17 0,18 88 15,-18-52 1,18-1-16,-17 107 0,-1-89 15,36 53-15,-1-88 16,36 35 0,-35-70-16,17 0 15,0-18-15,-17 0 0</inkml:trace>
  <inkml:trace contextRef="#ctx0" brushRef="#br0" timeOffset="137490.9027">30639 11977 0,'70'0'16,"-34"17"-16,52 1 16,-18 35-16,-34-35 15,-19-1-15,1 1 0,-18 17 16,0-17-16,-18 17 0,-35 18 15,36-18 1,-19 36-16,19-36 16,17-17-16,0 35 15,17-36-15,1 19 0,35-19 16,-35-17-16,-1 18 16,1-18-16,0 0 0,-1-18 15,-34 1 1</inkml:trace>
  <inkml:trace contextRef="#ctx0" brushRef="#br0" timeOffset="137634.5472">30674 12383 0,'18'-18'0,"88"0"16,-18 18-1,-35 0 1,-18 0-16,35-17 15,-34 17-15</inkml:trace>
  <inkml:trace contextRef="#ctx0" brushRef="#br0" timeOffset="137940.912">31186 11695 0,'52'0'15,"1"-18"1,18 0 0,-36 1-16,1 17 15</inkml:trace>
  <inkml:trace contextRef="#ctx0" brushRef="#br0" timeOffset="138108.269">31238 11730 0,'0'53'16,"0"-36"0,18 19-16,0 34 15,17-34-15,-17-1 16,35-18-16,0 1 16,-36-18-16,18-18 15</inkml:trace>
  <inkml:trace contextRef="#ctx0" brushRef="#br0" timeOffset="138352.2966">31556 11783 0,'0'17'0,"0"19"15,0-1-15,0 0 16,18-17-16,-18 0 16,17-1-1,-17 1 1</inkml:trace>
  <inkml:trace contextRef="#ctx0" brushRef="#br0" timeOffset="138724.6752">31644 11659 0,'18'0'15,"17"0"1,-17 0-16,17 18 16,-17 0-16,-1-18 15,1 0-15,-18 17 0,18-17 16,-1 18-16,-17 0 16,0 17-16,0 0 15,-17 18-15,17-35 16,0 35-1,0-18-15,17 0 16,-17-17-16,0-1 0,18-17 16,-36-17 15,1-1-31,-1 18 16,0 0-16,1 0 15</inkml:trace>
  <inkml:trace contextRef="#ctx0" brushRef="#br0" timeOffset="139019.7516">31944 11483 0,'18'35'16,"35"36"-1,17 35-15,1 17 16,-54-52-16,36 70 16,-35-71-16,0 71 15,-36-70-15,18 0 16,-18-1-16,-17-17 0,-53 88 15,35-88-15,-18 18 16</inkml:trace>
  <inkml:trace contextRef="#ctx0" brushRef="#br0" timeOffset="140403.3442">29175 7973 0,'0'-71'16,"0"18"-1,0 36-15,-18-1 16,18 36-16,0 17 16,0 88-16,-18-52 15,1 105-15,-1-87 16,-52 193 0,52-212-16,0 1 15,18-1-15,0 19 16,0-54-16,18 0 15,0-17-15,-1-18 16</inkml:trace>
  <inkml:trace contextRef="#ctx0" brushRef="#br0" timeOffset="140689.7633">28769 8502 0,'-18'53'16,"18"35"-1,0-53-15,18 71 16,-18-53-16,35 35 16,1 0-1,-19-70-15,19 17 0,34-35 16,-17 0-16,-18-17 15,124-71 1,-53 17-16,-36 18 16,-17 18-1,-35 35 1</inkml:trace>
  <inkml:trace contextRef="#ctx0" brushRef="#br0" timeOffset="141689.9739">31274 13106 0,'0'-18'0,"-18"36"15,18 35 1,0-18 0,18 18-16,17 53 15,0-53-15,18 88 16,-17-88-16,34 52 15,-35-52-15,71 18 16,-71-36-16,54 0 16,-36-35-16,-18 0 15,-18-17-15,-17-18 16</inkml:trace>
  <inkml:trace contextRef="#ctx0" brushRef="#br0" timeOffset="142075.2135">30903 13758 0,'18'0'31,"-18"-17"-31,18-1 0,-1-17 16,1 17-16,0-17 0,-1 0 16,18-54-1,-17 36-15,0 18 16,-1-18-16,1 0 0,17 0 0,1-70 16,-19 70-16,1 18 15,-1-18 1,1 53-16,0-18 0,-1 36 15,1 0 1,0-1-16,17 18 0,-17-17 0,17 17 16,-17-17-16,17 0 0,35 17 15,-52-35-15,0 18 16,-1-18-16</inkml:trace>
  <inkml:trace contextRef="#ctx0" brushRef="#br0" timeOffset="145632.9111">25030 14799 0,'-18'-18'15,"0"18"-15,36 0 16,17 0-1,-17 18-15,35 17 16,-18-17 0,-17 0-16,17-1 0,-17 1 15,-1 52-15,-17-52 16,0 17-16,0-17 0,-17 17 16,-1-17-16,0 0 0,1-1 15,-1-17-15,0 18 16,1-1-16,17-34 15</inkml:trace>
  <inkml:trace contextRef="#ctx0" brushRef="#br0" timeOffset="145950.0639">25594 14923 0,'53'0'0,"-18"17"15,1 18 1,-19-17-16,1 17 16,-36 1-1,18-1-15,-17-17 0,-1 34 16,18-34-16,0 17 15,0-17-15,18 0 16,-1-1-16,18-17 16,-17 0-16,0 0 0,-1-17 15,-17-1 1</inkml:trace>
  <inkml:trace contextRef="#ctx0" brushRef="#br0" timeOffset="146077.2148">25682 15134 0,'88'0'15,"-35"0"-15,-17 0 16,-1 0-16,0 0 0,-17 0 16</inkml:trace>
  <inkml:trace contextRef="#ctx0" brushRef="#br0" timeOffset="146528.1127">24624 15311 0,'0'17'32,"18"18"-32,-1 1 15,1 52 1,-1 0-16,-17-53 16,36 54-16,-36-54 15,17-17-15,1 34 16,-18-34-1,-18-36 1</inkml:trace>
  <inkml:trace contextRef="#ctx0" brushRef="#br0" timeOffset="146817.1312">24448 15522 0,'0'-17'16,"17"-1"-16,18 0 16,-17-17-16,17 0 15,1 17-15,-1-17 16,-17 17 0,-1 1-16,1 17 15,-18 35 1,0-18-16,0 1 0,17 35 15,1-35 1,35 17-16,-35-17 16,17-1-16,18-17 15,-36 0-15,1 0 0,-18-17 16</inkml:trace>
  <inkml:trace contextRef="#ctx0" brushRef="#br0" timeOffset="147573.3803">18080 14482 0,'0'35'0,"0"88"15,18-70-15,-1 71 16,1-54-16,17 1 16,-17-36-16,-1 0 15,1-35-15,-36-17 16</inkml:trace>
  <inkml:trace contextRef="#ctx0" brushRef="#br0" timeOffset="147823.5613">17939 14817 0,'17'88'0,"19"-18"16,17-17-1,0-35 1,-18 0-16,18-36 15,-36 0-15,19-17 16,-19 17-16,1-34 16,-18 16-16,0 19 15,0-1-15,-18 36 16</inkml:trace>
  <inkml:trace contextRef="#ctx0" brushRef="#br0" timeOffset="151438.8789">24500 13723 0,'0'-18'15,"18"1"1,-18-1-16,0 36 31,0-1-15,0 19-16,0 17 16,0-18-16,0 0 15,0 36 1,18-1-16,-18-34 15,17 16-15,-17-34 16,0 0-16,18-1 16,-18-34-16,0-1 15,-18 0 1</inkml:trace>
  <inkml:trace contextRef="#ctx0" brushRef="#br0" timeOffset="151806.1124">24253 13988 0,'18'-18'32,"17"-17"-17,-17 17-15,0 0 16,-18 1-16,17-18 0,19-1 15,-19 19-15,-17-19 16,36 1-16,-19 17 16,1 1-1,-1 17-15,1 0 16,0 0 0,-1 0-16,1 17 15,0-17-15,-1 18 0,19-18 16,-1 18-1,-18-18-15,19 17 16,-19-17 0,-17 18-1</inkml:trace>
  <inkml:trace contextRef="#ctx0" brushRef="#br0" timeOffset="152595.8695">18203 16175 0,'0'53'0,"0"-36"16,18 1-16,-18 0 15,18-18 1,-1 0 0</inkml:trace>
  <inkml:trace contextRef="#ctx0" brushRef="#br0" timeOffset="152956.8885">18221 15857 0,'-18'0'16,"18"36"0,0-19-1,0 1-15,18 17 0,-18 0 16,18 54-16,-18-54 15,0 53-15,0-53 16,-18 54-16,18-54 16,-18 18-1</inkml:trace>
  <inkml:trace contextRef="#ctx0" brushRef="#br0" timeOffset="153262.1124">18027 16210 0,'0'18'16,"0"-1"-16,35 19 15,1 17 1,-19-18-16,1-17 16,-1-1-16,1 1 0,0-1 15,-1 1-15,19-18 16,-19 0-16,19-18 16,-19 1-16,18-36 15,-17 35-15,0-17 16,-1 17-16,1 1 15</inkml:trace>
  <inkml:trace contextRef="#ctx0" brushRef="#br0" timeOffset="173341.3709">24765 10619 0,'0'-18'31,"18"18"-15,17 0-1,-17 18-15,-1-18 0,54 17 16,-18 1-16,53-18 15,-54 0-15,54-18 16,-70 18 0,34-17-16,-35 17 15,-17-18-15,-18 0 16,-18 18 0</inkml:trace>
  <inkml:trace contextRef="#ctx0" brushRef="#br0" timeOffset="173599.0531">25206 10442 0,'18'0'16,"-1"18"-1,1 0-15,35-1 16,-36 1-16,19-1 0,-1 1 15,-17-18-15,17 18 16,0-18-16,0 17 0,1 1 16,-19 0-16,-17-1 15,-17 19-15,-1-19 16,-52 36-16,17-18 16,-36 36-1,37-36-15</inkml:trace>
  <inkml:trace contextRef="#ctx0" brushRef="#br0" timeOffset="227993.8149">9225 13864 0,'0'0'0,"0"-17"16,0-19-16,18 36 31,-1 53-16,-17 0-15,0 71 16,0-54-16,0 36 16,0-53-16,0 0 15,0-36-15,0-34 16,0-54 0,18 36-16,-18-71 15,18 71-15,-18-18 16,17 0-16,1 18 0,0-18 15,52 0-15,-52 35 16,52 36-16,-52 0 16,0 17-16,-1 18 0,1 53 15,-18-54-15,0 37 16,0-54 0,18 18-16,-18-35 15,0-1-15,17 1 16</inkml:trace>
  <inkml:trace contextRef="#ctx0" brushRef="#br0" timeOffset="228605.1706">9737 14058 0,'17'35'15,"1"1"-15,17 34 16,-35-17-16,18 18 0,0-18 15,-18 0-15,17 17 16,1-35-16,-18-17 0,0 0 16,0-36-1,-35-52 1,17 34-16,18 1 0,-18-18 16,1-70-16,17 70 15,0 0-15,17-71 16,1 89-16,17 17 0,18 18 15,-35 18 1,-1 17-16,1-17 16,-36 52-16,18-34 15,-17-1-15,-19 0 16,19-17-16,-18 0 16,17-18-16</inkml:trace>
  <inkml:trace contextRef="#ctx0" brushRef="#br0" timeOffset="228733.1735">10089 14164 0,'0'35'16,"-17"-17"0,17 0-1,0-1-15</inkml:trace>
  <inkml:trace contextRef="#ctx0" brushRef="#br0" timeOffset="229411.795">10319 14235 0,'17'35'15,"-17"-17"-15,18-1 16,-18 1-16,0-36 16,-18-35-1,18 36-15,0-36 16,0 17-16,0 19 16,36-36-16,-19 35 15,36 1 1,-35 17-16,17 0 0,18 0 15,-35 0 1,-1 0-16,19 0 16,-36 17-1,-18-17-15,0 35 16,18-17-16,-35 35 16,35-18-16,0 18 15,0-17-15,35-19 16,-17 1-16,0-18 15,-1 0-15,1 0 0,0-18 16,-18 1-16,17-36 16,-17 35-16,0-17 15,0 17-15,0 0 16,0 1-16,0 34 31,0 19-15,18-19-16,-18 1 15,17 0-15,-17-1 16,0-34 0,18-1-1,-18 0-15,18-17 16,-1 0-16,1-1 16,0 19-16,-1 17 15,1 0-15,0 17 16,-18 1-16,0 0 0,0 17 15,0 18 1,0-18-16,17 1 16</inkml:trace>
  <inkml:trace contextRef="#ctx0" brushRef="#br0" timeOffset="229995.751">11060 14093 0,'-18'53'16,"0"0"-16,18-35 0,18 0 15,17-1-15,-17 1 16,0-18-16,-1-18 16,1 18-16,17-53 15,-17 36-15,-1-19 0,-17 1 16,0 0-16,0-36 15,-17 36-15,-1-18 0,0 18 16,1-18-16,-18-18 16,17 36-16,0 17 15,1 36-15,17 53 16,0-1-16,0 54 16,0-71-1,35-1-15,18 37 16,-18-54-16,18 18 15,-18-53-15,1 18 16,-19-18-16,18-18 16,-35 0-16,18-17 15,-18 17-15,0-17 16,-18 53 0,18 17-1,18-17-15,0 35 16,-1-53-16,36 17 15,-35-17-15,35-17 16,-36-1-16,19-17 16,-36 17-1,0-17-15,-18 17 16,0-17-16,1 17 16,-1 0-16,-17 1 0,17 17 15,-17 0-15,17 0 16,1 17-16</inkml:trace>
  <inkml:trace contextRef="#ctx0" brushRef="#br0" timeOffset="230384.5643">11642 14288 0,'-18'17'0,"18"1"16,18-36-1,-1 1 1,1-1-16,-18 0 16,18-17-16,-1 35 31,-17 35-15,18-17-16,0-18 0,-18 18 15,35-18 1,-35 17-16,17-17 15,1 0-15,0-35 16,-18 17-16,17-17 16,1 17-16,0 18 15,-18-17-15,17 34 16,1 1-16,0 0 16,-18-1-16,0 1 15,17 17-15,-17-17 16,18-1-16,-1-17 15</inkml:trace>
  <inkml:trace contextRef="#ctx0" brushRef="#br0" timeOffset="230508.1732">12224 14323 0,'0'17'16,"-18"-17"-1</inkml:trace>
  <inkml:trace contextRef="#ctx0" brushRef="#br0" timeOffset="231408.3732">12559 14235 0,'-18'35'16,"1"-53"0,17 1-16,-18-1 15,18-17-15,0-1 0,18 1 16,-18-35-16,17 34 16,19 19-1,-19-1-15,1 18 0,35 0 16,-36 0-16,36 18 15,-35-1-15,0-17 16,-1 36-16,-17-19 16,18-17-16,-18 18 15,0-1 1,-18 1 0,1 0-1,17 17-15,0-17 16,0-1-16,17-17 15,1 0 1,-18-17 0,17-1-16,-17 0 15,18 1-15,-18-1 16,0-17-16,0 52 31,18 19-15,-1-19-16,-17 1 15,18 0-15,0-18 16,-18-18 0,0 0-1,0 1 1,35-1-16,-17 18 16,17-18-16,-17 18 0,17 0 15,0 0-15,0 18 16,-17-18-16,0 18 0,-1-1 15,-17 1-15,18 0 16,-18-1-16,18-17 16</inkml:trace>
  <inkml:trace contextRef="#ctx0" brushRef="#br0" timeOffset="231869.7237">13176 14058 0,'0'-70'0,"-17"-1"16,17-17-1,0 35-15,-18-18 16,18 54-16,0-1 16,0 1-16,0 34 15,0 18-15,0 1 16,0 17-16,18 17 0,-18-17 16,17 0-16,1 0 0,17 0 15,-17-18-15,-1-17 16,19-18-1,-19 0-15,1-18 16,-18 0 0,0 1-16,-18 17 15,18 17 1,0 19 0,0-19-16,18 1 0,0 17 15,-18-17-15,17 0 16,1-18-16,-18-18 15,18 0 1,-18 1-16,0-1 0,17 18 16,1-18-1,-1 18-15,1 0 16,17 18-16,-17 0 16,0-1-16,-1 1 15,-17 0-15,18-18 0,0 17 16</inkml:trace>
  <inkml:trace contextRef="#ctx0" brushRef="#br0" timeOffset="232159.5434">13917 13423 0,'-18'106'0,"1"18"16,17-72-16,17 90 16,1-19-1,17-70-15,-17 0 0,35 35 16,17-17-1,-52-54-15,0 1 16,17 0-16</inkml:trace>
  <inkml:trace contextRef="#ctx0" brushRef="#br0" timeOffset="233015.973">14376 13617 0,'0'18'16,"0"35"0,0 0-16,17 53 15,-17-36-15,36 54 16,17-19-1,-18-69-15,0-1 0,-17 0 16</inkml:trace>
  <inkml:trace contextRef="#ctx0" brushRef="#br0" timeOffset="234172.4487">14764 13776 0,'17'18'47,"1"35"-47,-18-18 15,18 18-15,-18-18 16,17 18 0,-17-35-16,0 17 15</inkml:trace>
  <inkml:trace contextRef="#ctx0" brushRef="#br0" timeOffset="234551.2063">15064 14023 0,'-18'18'0,"18"34"15,0-34-15,0 35 16,0-35-16,-18 17 16</inkml:trace>
  <inkml:trace contextRef="#ctx0" brushRef="#br0" timeOffset="234934.7498">15293 13847 0,'18'-18'0,"17"18"16,18 18-1,-36-18-15,1 0 0,0 35 16,-18-18 0,-18 36-1,0-17-15,1-19 0,17 1 16,-18 0-16,0-1 15,36 1-15,17-18 16,-17 0 0,17 0-16,-17 0 0,17 0 15,-17 0-15,0-18 0</inkml:trace>
  <inkml:trace contextRef="#ctx0" brushRef="#br0" timeOffset="235212.5526">15681 13758 0,'18'18'16,"35"35"-1,-36 0 1,1-18-16,-1-17 0,1 17 16,-18 18-16,0-35 15,-35 17-15,17-18 16,1-17-16,-19 0 16</inkml:trace>
  <inkml:trace contextRef="#ctx0" brushRef="#br0" timeOffset="235483.7329">15628 13335 0,'35'35'15,"18"53"-15,0-17 16,35 70 0,-52-53-16,17 53 15,-18-70-15,-18-18 0,-17 53 16,0-53 0,0-18-16,-35 36 0,0-54 15,17 1-15,1-1 16</inkml:trace>
  <inkml:trace contextRef="#ctx0" brushRef="#br0" timeOffset="236074.7059">16475 13952 0,'53'0'31,"-18"0"-31,0-17 16,18 17-16,-18-18 0,18 0 16,0 1-16,35-1 15,-70 1-15,0 17 0,-1-18 16,-34 18 0,-19 0-16,1 0 15,18 0-15,-19 0 16,1 18-16,17-18 0,-35 35 15,36-18-15,-1 36 16,18-35 0,0 17-16,0 1 0,0-19 15,-18-17 1,18-17-16</inkml:trace>
  <inkml:trace contextRef="#ctx0" brushRef="#br0" timeOffset="236231.6078">16545 13705 0,'18'18'0,"17"70"15,-17-35-15,17 0 0,36 53 16,-36-71 0,0 18-16,18 0 15,-35-35-15,-1-18 16</inkml:trace>
  <inkml:trace contextRef="#ctx0" brushRef="#br0" timeOffset="236575.6025">17110 13794 0,'17'35'16,"-17"88"0,18-70-1,17 18 1,-17-54-16,0 1 0,17-18 16,0-18-1,-35 1-15,18-1 0,-1-35 16,-17 18-16,-17-18 15,17 18-15,-36 0 16,1 35-16,0 0 16,17 0-16,18 17 15,0 1 1,18-1-16,0-17 16</inkml:trace>
  <inkml:trace contextRef="#ctx0" brushRef="#br0" timeOffset="236707.8842">17480 13970 0,'0'18'16</inkml:trace>
  <inkml:trace contextRef="#ctx0" brushRef="#br0" timeOffset="237008.5924">17674 13847 0,'-17'17'16,"17"1"-16,0 17 15,17-17 1,-17 17-16,18-17 0,17-1 15,18 1 1,-35-18-16,-1 0 0,1-18 16,0-17-16,-1 0 15,-17-18-15,0 18 16,0 17-16,-35-35 16,0 35-16,17 18 15,-35-17-15,35 34 16,1 1-16,-18 17 15,35-17-15</inkml:trace>
  <inkml:trace contextRef="#ctx0" brushRef="#br0" timeOffset="237237.3606">18098 13635 0,'17'18'15,"-17"-1"-15,18 54 16,-18-18-16,17 52 16,-17-52-16,18 53 15,0-71-15,-18 1 16</inkml:trace>
  <inkml:trace contextRef="#ctx0" brushRef="#br0" timeOffset="246501.8601">12753 12577 0,'-18'-18'0,"1"0"16,-19 18-1,19 0-15,-1 0 0,0 0 16,1 18 0,-1 0-16,18-1 15,0 1-15,0-1 16,0 1-16,18 0 0,-1 17 15,1-17-15,35 17 16,-35-17-16,-1-1 16,1 1-16,0-1 0,-18 1 15,0 0-15,-18-1 16,-17-17 0,17 18-16,-35-18 0,18 18 15,-36-18 1,54 0-16,-1 0 15</inkml:trace>
  <inkml:trace contextRef="#ctx0" brushRef="#br0" timeOffset="260482.1527">8837 9296 0,'0'-18'32,"0"0"-32,0 36 31,0 17-15,0 1-16,0-1 0,0 71 15,0 0 1,18-54-16,-1-16 15,19 17-15,17 17 16,-18-34-16,0-19 0,0 18 16,1-17-16,17 17 15,-18-17-15,18-18 16,-18 0 0,-17-18-16,-1 18 15,1-17-15,-18-1 0,0-17 16</inkml:trace>
  <inkml:trace contextRef="#ctx0" brushRef="#br0" timeOffset="260905.7602">8625 9701 0,'0'18'15,"18"-18"-15,0 0 16,-1-18 0,1 1-1,-18-1 1,18 0-16,-18 1 15,17-18-15,-17-1 16,36-34 0,-19 34-16,1-52 15,-1 71-15,1-36 16,0 35-16,-1 0 16,1 18-16,17 0 15,1 36 1,-19-19-16,1 1 15,-1 0-15,36 17 16,-35-17-16,0-1 0</inkml:trace>
  <inkml:trace contextRef="#ctx0" brushRef="#br0" timeOffset="280218.9174">21943 10037 0,'-18'0'16,"18"-18"15,35-17-15,1-1-16,52-52 15,-18 35-15,-17-17 16,36 17-16,-19-18 0,71-52 16,-70 70-16,-1 0 15,19-18-15,-54 36 16,0 0-16,-35 17 16,-35 18-16</inkml:trace>
  <inkml:trace contextRef="#ctx0" brushRef="#br0" timeOffset="280534.4968">21960 9525 0,'0'18'32,"-17"17"-32,17 0 15,-53 71-15,35-35 16,-17 52-16,35-70 16,18 0-1,17-18-15,0-35 16,18 0-16,0 0 0,70-35 15,-52 17-15,52-35 16,-52 18-16,35-18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04.8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8079 9454 0,'0'-17'32,"-18"17"-17,18-18 17,0 36 14,0 17-30,0 0-16,0 1 0,18 87 16,-18 54-1,0-72-15,0 1 0,0-18 16,0 106 0,0-123-16,0 52 15,0-70-15,0-17 0,0-1 16,0-17-16,0-1 15,0-34 1</inkml:trace>
  <inkml:trace contextRef="#ctx0" brushRef="#br0" timeOffset="450.892">7761 9754 0,'0'-17'47,"35"-19"-31,18 1-16,-35 0 16,35 0-1,-35-1-15,34-17 16,-34 36-16,0-19 15,-1 19-15,1-1 16,0 18 0,-1 35-16,1-17 15,0 0-15,-1-1 0,1 1 16,17 35 0,-17-35-16,35 17 15,-36-18-15</inkml:trace>
  <inkml:trace contextRef="#ctx0" brushRef="#br0" timeOffset="1941.4569">10636 9384 0,'0'18'16,"0"17"-1,0 0-15,0 53 16,18-17-16,-18 17 0,0 18 15,0 106-15,-18-107 16,1 107 0,17-124-16,0-17 0,0 35 15,0-53-15,17-1 16,-17-34-16,18-18 16,-18-18-16</inkml:trace>
  <inkml:trace contextRef="#ctx0" brushRef="#br0" timeOffset="2381.044">10336 9596 0,'0'17'15,"18"-17"-15,17-17 31,-17-1-31,53-17 16,-36-1-16,0 1 16,36-35-16,-36 34 15,0-17-15,18 0 16,-35 36-16,-1-1 0,-17 36 31,18 17-31,-18 0 16,18 18-16,-1-17 0,19 52 15,16-35 1,-34-18-16,17-17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50.9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22613 3775 0,'18'0'141,"-36"0"-125,36 0 374,-36 0-343,0-18 0</inkml:trace>
  <inkml:trace contextRef="#ctx0" brushRef="#br0" timeOffset="1958.7714">22490 3739 0,'0'-17'547,"0"-1"-344,0 1-188,0 34 79,0 1-78,0 17-1,0 18 1,0-18-16,-18-17 0,18 17 16,0 18-1,0-18-15,0 18 16,0-17-16,0-1 0,0-17 15,0 17-15,0 18 16,-18-18-16,18 0 0,0 1 16,0-19-16,-17 36 15,17-18-15,0-17 16,0 17-16,0-17 0,0 17 16,0-17-1,0 17-15,0-17 16,0-1-16,0 19 15,0-19-15,0 1 16,0 0-16,0 17 16,17 0-1,-17-17-15,0-1 16,0 1 0,0 0-16,0-1 15,0 1-15,0 17 16,18-17-16,-18 0 15,0-1-15,18-17 16</inkml:trace>
  <inkml:trace contextRef="#ctx0" brushRef="#br0" timeOffset="4267.0145">22190 4092 0,'17'0'0,"-17"-17"47,0-1-32,-17 0 1,17 1-16,0-36 16,0 17-16,-18 1 15,0-71-15,1 53 16,-36-70-16,35 52 16,-52-34-1,34 69-15,-16-52 16,16 70-16,19-34 15,-1 34-15,18-17 0,0 17 16,0-17-16,0 17 16,0 0-1,0 1-15,18-1 16,17 1 0,0 17-16,53-36 15,-17 19-15,105-19 16,-70 19-16,35-1 15,0 0-15,0 1 0,195-36 16,-178 35 0,1 1-16,17-19 0,124-17 15,-176 36 1,-1-19-16,-17 19 0,-35-1 0,17-17 16,-70 35-1,-18-18-15,-18 18 16</inkml:trace>
  <inkml:trace contextRef="#ctx0" brushRef="#br0" timeOffset="4911.8521">21960 3969 0,'18'0'16,"0"0"0,-18-18-16,17 36 15,-17-1 1,36 1-1,-36 17-15,17-17 0,19 17 16,-36-17-16,17 0 16,1-18-16,-1 17 15,1-17-15,17-17 16,1-1-16,-19-17 0,54-36 16,-36 36-16,0-1 15,-17 19-15,17-18 16,-17 35-16,0 0 15</inkml:trace>
  <inkml:trace contextRef="#ctx0" brushRef="#br0" timeOffset="9277.4213">24959 1711 0,'-18'-18'15,"18"1"1,18 17-1,35 0 1,18 0 0,-36 0-16,0 0 0,18 0 15,18 17-15,-54 1 16,1 17-16,-18-17 16,0 17-16,0 0 15,-18-17-15,-17 53 0,0-1 16,17-35-16,0 18 15,18-35-15,0 17 16,0-17 0,18 0-16,17-1 15,-17 1-15,0-18 0,-1 0 16,18 0-16,-17 0 16,-36-18 15</inkml:trace>
  <inkml:trace contextRef="#ctx0" brushRef="#br0" timeOffset="9455.0825">24888 1993 0,'36'0'16,"-1"-17"-1,71-1-15,-53 0 16,0 1-16,53-1 16,-71 18-16,0 0 15</inkml:trace>
  <inkml:trace contextRef="#ctx0" brushRef="#br0" timeOffset="10640.2932">26423 1887 0,'18'0'31,"17"0"-15,36-17-16,-54 17 15,18 0-15,-17-18 0,35 18 16,-35 0-16,-1 0 16,1 0-1</inkml:trace>
  <inkml:trace contextRef="#ctx0" brushRef="#br0" timeOffset="10807.2596">26494 2011 0,'35'17'0,"-17"-17"15,34 18 1,-16-18-16,17-18 0,-18 18 0,0 0 15,0 0-15,-17-17 0,0 17 16</inkml:trace>
  <inkml:trace contextRef="#ctx0" brushRef="#br0" timeOffset="11629.7141">27270 1782 0,'0'17'31,"0"36"-15,0-18-16,0 18 16,0-17-16,0 34 15,17-35-15,-17-17 0,36 35 16,-19-35-1,1-18-15,0 0 0,17 0 16,-18-18 0,1 0-16,0 1 15,-1 17 17,1 17-32,17 1 15,-17 0-15,0-18 16,17 17-16,18-17 15,-36 0-15,1-17 16,0 17-16,-1-18 0,-17 0 0,18-17 16,-36 0-1,1-1-15,-1 1 16,0 0 0,1 35-16,-1 0 0,18-18 15</inkml:trace>
  <inkml:trace contextRef="#ctx0" brushRef="#br0" timeOffset="12569.6755">28222 1482 0,'18'0'31,"17"0"-15,0 0-16,18 0 15,-35-18-15,0 18 16,-1 0-16,1 0 0</inkml:trace>
  <inkml:trace contextRef="#ctx0" brushRef="#br0" timeOffset="12714.0031">28328 1588 0,'18'70'16,"-1"-52"-16,1 35 16,-18-36-16,18 1 0,-18 17 15</inkml:trace>
  <inkml:trace contextRef="#ctx0" brushRef="#br0" timeOffset="13224.3544">28681 1870 0,'17'0'47,"19"35"-31,-19-35-16,1 18 15,0-1-15,35 19 16,-18-19-16,-17 1 16,-1-1-16,36 1 15,-53 0-15,18-18 0,-18 17 16</inkml:trace>
  <inkml:trace contextRef="#ctx0" brushRef="#br0" timeOffset="13408.2368">28893 1870 0,'-53'53'16,"35"-18"-16,-53 35 16,54-34-1,-19-1-15,19 0 16,17-17-16,-18 0 0,18-1 0</inkml:trace>
  <inkml:trace contextRef="#ctx0" brushRef="#br0" timeOffset="15683.7238">29651 1905 0,'18'0'63,"-1"0"-48,19 0-15,-19 0 0,54-18 16,-54 18-16,19 0 15,-19 0 1</inkml:trace>
  <inkml:trace contextRef="#ctx0" brushRef="#br0" timeOffset="15863.33">29757 1782 0,'0'17'0,"0"18"16,0-17-16,0 70 16,0-52-16,0 16 0,17 19 15,1-53 1,0 17-16,-1-35 16</inkml:trace>
  <inkml:trace contextRef="#ctx0" brushRef="#br0" timeOffset="16283.6417">30092 1588 0,'18'70'0,"17"1"15,-35-18 1,0-18-16,18 71 16,-18-36-16,0-35 15,0-17-15,0 0 16,17-18-16,-17-18 16,18-17-16,17 0 15,-17 17-15,17 0 0,-17 18 16,17 0-16,35 18 15,-34 0-15,-1-1 16,-17 1-16,-1-1 0,-17 19 16,18-19-16,-36 1 15,-17 0-15,0-18 0,-1 17 16,1-17-16,-71-17 16,53-1-16,18 0 15,-18 1-15,36 17 16,17-18-16</inkml:trace>
  <inkml:trace contextRef="#ctx0" brushRef="#br0" timeOffset="21111.3489">25506 1217 0,'17'0'0,"1"0"31,0 0-15,-1 0-16,1 0 0,17 0 16,-17 0-16,0-18 15,-1 18-15</inkml:trace>
  <inkml:trace contextRef="#ctx0" brushRef="#br0" timeOffset="21344.1511">25559 1217 0,'17'0'15,"-17"18"1,0-1-16,18 19 0,-18-19 16,0 54-16,0-54 15,0 19-15,18 17 16,-18-18-16,17-35 0,1 35 15,17-35 1,-17 0-16,0 0 16,-1 0-16,1-17 0,17-1 15</inkml:trace>
  <inkml:trace contextRef="#ctx0" brushRef="#br0" timeOffset="21587.7909">25912 1305 0,'0'18'0,"0"0"16,0-1-16,0 18 15,17 1-15,-17-19 0,0 19 16,18-19 0,-18 1-16,17-18 15</inkml:trace>
  <inkml:trace contextRef="#ctx0" brushRef="#br0" timeOffset="21951.0224">26017 1182 0,'36'0'16,"-19"-18"-16,1 18 15,0 0-15,-1 0 16,1 18-16,-18-1 15,17-17-15,-17 36 16,18-19-16,-18 1 0,0 35 16,18 0-1,-18-36-15,0 19 16,17-19-16,1 36 16,0-35-16,-18 0 15,-18-18 16,0 0-15,1 0-16,-1 0 16,0 0-16</inkml:trace>
  <inkml:trace contextRef="#ctx0" brushRef="#br0" timeOffset="24074.2856">27623 1393 0,'17'0'15,"18"0"1,-17 0-16,0-17 0,17 17 15,-17-18 1,-1 18-16,1-17 16</inkml:trace>
  <inkml:trace contextRef="#ctx0" brushRef="#br0" timeOffset="24309.7801">27675 1376 0,'0'53'16,"0"-36"-1,-17 36-15,17-35 16,0 17-16,0-17 0,0 17 16,0-17-16,35 17 15,-17-35-15,35 18 16,-36-18-16,19 0 15,-19 0 1,-17-18-16</inkml:trace>
  <inkml:trace contextRef="#ctx0" brushRef="#br0" timeOffset="24514.051">27869 1535 0,'0'17'15,"0"19"-15,0-1 16,18 0-16,-18-17 16,18-1-16,-1-17 15,1 0-15</inkml:trace>
  <inkml:trace contextRef="#ctx0" brushRef="#br0" timeOffset="24886.9886">27975 1341 0,'18'0'0,"0"0"15,-1 0-15,18 0 16,-17 0-16,0-18 16,-1 18-1,-17 18-15,0-1 16,0 18-16,0-17 16,0 17-16,0 1 0,0-1 15,18 36 1,-18-36-16,0-18 0,0 19 15,18-19-15,-18 1 0,0 17 16,-18-17 15,0-36-15,1 18-16,-1 0 16,0 0-16,1 0 0,-1 0 15</inkml:trace>
  <inkml:trace contextRef="#ctx0" brushRef="#br0" timeOffset="25526.8389">30551 1288 0,'52'-18'16,"19"0"-1,-53 18 1,-1-17-16</inkml:trace>
  <inkml:trace contextRef="#ctx0" brushRef="#br0" timeOffset="25754.0434">30586 1305 0,'17'36'16,"-17"-1"-16,0 18 15,0-18 1,0-17-16,0 17 0,18-17 16,0 17-16,-1-17 15,1-18-15,0 0 16,17-18 0,-17 18-16,-18-18 0,17 18 15</inkml:trace>
  <inkml:trace contextRef="#ctx0" brushRef="#br0" timeOffset="25960.8148">30886 1376 0,'0'35'15,"17"0"-15,-17 1 16,18-19-16,-18 1 16,18 0-16,-1-1 15</inkml:trace>
  <inkml:trace contextRef="#ctx0" brushRef="#br0" timeOffset="26340.1787">30992 1252 0,'35'0'16,"0"0"-1,18-17 1,-18 17-1,-17 0-15,0 17 16,-1 19-16,-17-19 16,0 19-16,0 16 15,18-34-15,-18 17 0,17 18 16,-17-17 0,18-19-16,-18 19 0,18-19 15,-1 18-15,-17-17 16,-17-18-1,-19 0 1,19 0-16,-1 0 16,1 0-16,-1 0 15,0 0-15</inkml:trace>
  <inkml:trace contextRef="#ctx0" brushRef="#br0" timeOffset="33334.0974">25735 2028 0,'-17'18'47,"17"0"-31,-18-1-16,18 1 15,0 17-15,0-17 0,0 35 16,0-35-1,0-1-15,0 36 16,0-35-16,0-1 0,0 1 16,18-18-16,-18 18 15</inkml:trace>
  <inkml:trace contextRef="#ctx0" brushRef="#br0" timeOffset="35368.9453">28011 2134 0,'0'-17'15,"0"34"1,17-17-1,-17 18 1,0 0-16,18-1 0,-18 36 16,0-18-1,0-17-15,0 17 0,0-17 16,0 17-16</inkml:trace>
  <inkml:trace contextRef="#ctx0" brushRef="#br0" timeOffset="39201.5308">30833 2099 0,'17'0'15,"-17"18"64,0-1-64,0 19-15,0-19 16,0 1-16,0 35 15,0-36-15,0 1 0,0 17 16,0-17 0</inkml:trace>
  <inkml:trace contextRef="#ctx0" brushRef="#br0" timeOffset="44534.1605">22772 4163 0,'0'-18'94,"17"-17"-78,-17 17-16,18 1 15,-18-19-15,18 1 16,-1 0-16,1-1 0,0 19 16,-1-36-16,-17 35 15,0 1-15,0-1 0,18 18 16,-18-18 0,0 1-16,18-1 15,-18 0-15,0 1 16,17-1-1,-17 1 1,18 17 31,17-18-31,0 0-16,1 1 15,87-1 1,-52 0-16,87 1 15,-69 17-15,16 17 0,1 1 16,18-18-16,105 18 16,-88-18-16,-17 0 0,-1 0 15,1-18-15,87-17 16,-105-1-16,-18 19 16,1-1-16,-37 1 0,1-1 15,-53 0-15,-17 36 16</inkml:trace>
  <inkml:trace contextRef="#ctx0" brushRef="#br0" timeOffset="45196.6029">22666 4004 0,'-18'0'16,"18"-18"-1,0 1 16,0 34 1,0 19-17,18-1-15,-18 0 16,18-17-16,-1 0 0,1 17 16,17-35-16,0 17 15,1-17-15,17 0 16,-36-17-1,19 17-15,34-35 16,-52 17-16,17-17 16</inkml:trace>
  <inkml:trace contextRef="#ctx0" brushRef="#br0" timeOffset="47131.5783">25964 3334 0,'0'-18'16,"-35"18"-1,0 0 1,17 0-16,-35 18 16,36-1-16,-1 1 0,-35 53 15,36-36-15,17-17 16,0 52-16,0-35 15,0-17-15,17 0 0,-17-1 16,53 1 0,-35 0-16,-1-18 0,1-18 15,17 18-15,1-35 16,-19-1-16,-17 19 0,18-19 16,-18 19-16,0-36 15,0 18-15,0 17 16,0 0-16,0 1 0,0 34 31,17-17-31,-17 36 0,18 17 16,-18-36-16,35 36 15,1-53 1,-19 18-16,19-1 16,-19-17-16,1 0 0,-18-17 15</inkml:trace>
  <inkml:trace contextRef="#ctx0" brushRef="#br0" timeOffset="47526.4118">26211 2840 0,'18'0'47,"0"0"-47,-1 0 0,36 0 15,-17-18-15,-19 18 16,1 0-16,-1 0 16,1 0-16,-36 0 15,-17 18 1</inkml:trace>
  <inkml:trace contextRef="#ctx0" brushRef="#br0" timeOffset="47827.0158">26211 2840 0,'0'18'32,"0"-1"-32,0 1 15,0 17-15,0-17 16,0 35 0,0 0-16,0-36 15,0 18-15,0-17 0,18 0 16,0-1-16,-1 1 15,1-18-15,0 0 0,17 0 16,-17 0 0,-1 0-16,1 0 0</inkml:trace>
  <inkml:trace contextRef="#ctx0" brushRef="#br0" timeOffset="48099.2138">26494 2963 0,'17'0'15,"-17"18"1,0 0-16,0-1 0,0 19 15,0-19 1,0 1-16,18-1 0,-18 1 16,18-18 15</inkml:trace>
  <inkml:trace contextRef="#ctx0" brushRef="#br0" timeOffset="48473.4658">26670 2840 0,'18'0'16,"-1"0"-1,1 0 1,0 0-16,-1 0 15,18 18 1,-17-18-16,0 17 16,-18 1-1,0 17-15,0 18 16,0-18-16,0 36 16,0-18-16,0-36 0,0 19 15,0-1-15,17-17 16,-17-1-1,-17-17-15,-1-17 16,0-1 0,1 18-16,-1-18 0,18 1 15,-17 17-15,-1 0 16</inkml:trace>
  <inkml:trace contextRef="#ctx0" brushRef="#br0" timeOffset="49055.9223">26476 3598 0,'18'0'15,"-18"-17"-15,0 34 32,0 1-32,17 0 15,-17 17-15,0 0 16,0-17-16,0-1 16,0 1-1,0 17-15,0-17 16,-17-18-1</inkml:trace>
  <inkml:trace contextRef="#ctx0" brushRef="#br0" timeOffset="49829.7509">27270 3316 0,'17'0'31,"19"0"-16,34 0 1,-35-18-16,-17 18 0,17 0 16,-17 0-16</inkml:trace>
  <inkml:trace contextRef="#ctx0" brushRef="#br0" timeOffset="49983.6686">27217 3475 0,'35'0'16,"0"0"-16,36 0 15,-18 0-15,-36 0 16,1 0-16</inkml:trace>
  <inkml:trace contextRef="#ctx0" brushRef="#br0" timeOffset="50767.37">28593 3210 0,'17'0'15,"-17"-17"-15,-35 17 16,17 0-16,1 0 16,-54 0-16,18 17 15,0 19-15,-52 34 16,52-35-16,17 1 0,-17 52 16,36-70-1,17 17-15,0 0 0,88 36 16,-53-71-1,1 17-15,52-17 16,-53-17-16,-17 17 0,-1-18 16,1 18-16,-36-35 15,1 17-15,-1 0 16,0 1-16,-17-1 0,0 18 16,0-17-16,17 17 15,0-18 1</inkml:trace>
  <inkml:trace contextRef="#ctx0" brushRef="#br0" timeOffset="51102.42">29034 2893 0,'-18'0'32,"-17"53"-17,17 53 1,0-54-16,1 90 15,17-72-15,0-17 0,17 18 16,19 17-16,-19-35 16,1-36-16,17 19 0,-17-19 15,35-17-15,-36 0 16</inkml:trace>
  <inkml:trace contextRef="#ctx0" brushRef="#br0" timeOffset="51502.1158">29245 3193 0,'0'-18'15,"18"18"1,35-18-16,-18 18 16,18 0-16,35 18 15,-35-18-15,18 35 16,-54-17-16,1 17 16,-36-17-16,-35 52 15,36-34-15,-54 34 16,54-34-16,-1-1 15,18-18-15,0 36 16,18-35-16,17 17 16,0-17-16,0-18 15,-17 0-15,17 0 0,1 0 16,-36-18 0,-36 1-16</inkml:trace>
  <inkml:trace contextRef="#ctx0" brushRef="#br0" timeOffset="51652.6668">29369 3475 0,'53'-18'16,"-18"18"0,18 0-16,-18-17 15,0 17-15,1-18 16,-19 0-16</inkml:trace>
  <inkml:trace contextRef="#ctx0" brushRef="#br0" timeOffset="51909.3723">29774 2805 0,'18'0'16,"35"-18"-16,-35 18 16,52-18-16,-35 18 15,-17 0-15,0 0 16,-36 0-16</inkml:trace>
  <inkml:trace contextRef="#ctx0" brushRef="#br0" timeOffset="52114.7634">29880 2822 0,'0'0'0,"0"18"15,0 17 1,0 18-16,0-18 15,0-17-15,18 35 16,-18-35-16,35 17 16,0-35-16,-17 17 0,17-17 15,1 18 1,-19-36-16</inkml:trace>
  <inkml:trace contextRef="#ctx0" brushRef="#br0" timeOffset="52398.2129">30198 2893 0,'17'0'16,"-17"17"-1,0 36-15,0-17 16,0-19-16,18 36 16,0-35-1,-18-1-15,0 1 0</inkml:trace>
  <inkml:trace contextRef="#ctx0" brushRef="#br0" timeOffset="52815.7066">30374 2769 0,'35'0'15,"-17"0"1,0-17-16,17 17 16,-17 17-1,-18 1 1,0 17-1,0-17-15,0 0 0,17 34 16,-17-16-16,0-1 16,18-17-16,-18 17 0,0 18 15,18-36 1,-18 1-16,0 17 0,-18-35 16,0 18-1,1-18-15,-1-18 16,0 18-1,1-17-15,-1 17 16,0-18-16,1 18 16</inkml:trace>
  <inkml:trace contextRef="#ctx0" brushRef="#br0" timeOffset="53339.2262">30163 3528 0,'0'17'15,"0"19"1,0-19-16,0 19 0,0-1 15,17-17-15,-17 34 16,18-34-16,-1 17 16,1-17-16</inkml:trace>
  <inkml:trace contextRef="#ctx0" brushRef="#br0" timeOffset="53800.9198">30709 2805 0,'18'0'16,"0"0"-1,-1 17-15,19 1 16,-1 52-16,0-34 16,18 70-16,-35-54 15,17 1-15,-17 0 0,-1 88 16,-17-88-16,0 88 16,-17-88-1,-1 0-15,-35 53 16,35-71-16,1 1 0,-19-1 15,-16 0-15</inkml:trace>
  <inkml:trace contextRef="#ctx0" brushRef="#br1" timeOffset="79591.5749">27129 5098 0,'0'-18'16,"0"0"0,-18 18-1,0-17-15,1-1 16,-19 0-16,19 18 16,-1 0-16,-17 0 0,-36 18 15,36 17-15,-53 36 16,53-18-1,17 0-15,-17 53 16,17-1-16,18-52 16,35 53-1,-17-71-15,0-17 0,34 35 16,-16-53-16,-1 0 0,53-18 16,-70 1-1,17-19-15,0-34 16,-17 35-16,0-1 0,-18-52 15,0 35 1,0 18-16,17-18 0,-17-18 16,0 36-16,-17 18 15,17-36-15,0 35 16,0 36 0,0 17-16,0 0 15,17 0-15,-17 18 16,53 89-1,-35-107-15,17 35 16,0-52-16,-17 17 16,0-35-16,17 18 0,-17-18 15</inkml:trace>
  <inkml:trace contextRef="#ctx0" brushRef="#br1" timeOffset="80037.2879">27340 4480 0,'18'-17'16,"17"17"-1,-17-18-15,17 18 0,0 0 16,-17-18-16,17 18 0,1-17 16,-1-1-16,0 0 15,-17 18-15,-1 0 16,-34 0-1</inkml:trace>
  <inkml:trace contextRef="#ctx0" brushRef="#br1" timeOffset="80349.5414">27358 4463 0,'0'17'16,"18"1"-1,-18 0-15,0-1 16,0 18-16,0 1 16,0-1-16,0 0 15,0-17-15,17 17 0,1 1 16,-18-1-16,17-18 15,19 1-15,-1 0 16,-17-18-16,17 0 16,0 0-16,-17 0 0,0 0 15</inkml:trace>
  <inkml:trace contextRef="#ctx0" brushRef="#br1" timeOffset="86271.2144">27799 4745 0,'18'0'16,"-18"18"0,17-18-1,1 0 1,-1-18-16,1 18 15,-18-18-15,18 1 0,-1-1 16,1-35 0,0 18-16,-1-18 15,-17 35-15,0-17 0,0-18 16,0 35-16,0 1 16,-17-1-16,-1 0 15,18 1-15,-18 17 0,1 0 16,-1 17-16,18 1 15,-35 53-15,17-54 0,18 19 16,-17 34 0,17-52-16,0 17 0,17-17 15,18 17-15,-17-17 16,17 17-16,-17-35 16,0 18-16,17-18 15,-17 0 1</inkml:trace>
  <inkml:trace contextRef="#ctx0" brushRef="#br1" timeOffset="86698.7361">28116 4374 0,'18'-17'16,"0"17"0,-1 0-1,19-18-15,-19 18 16,19 18-1,-19-1-15,-17 1 16,18 35 0,-18-18-16,0 1 15,0-1-15,-18 0 0,18 18 16,18-18-16,-18 1 16,0-19-16,-18-17 31,1 0-16,-1-17 1,-17-1-16,17 0 16,0 18-16</inkml:trace>
  <inkml:trace contextRef="#ctx0" brushRef="#br1" timeOffset="87503.2919">27711 5521 0,'0'18'32,"0"17"-17,-18-17-15,18 34 16,0-34-16,0 17 15,18 1 1,-1-19-16,1 1 0,0 17 16,-1-35-1,1 0-15,0 0 16,-1 0-16,-17-17 0,0-1 16,0 0-1</inkml:trace>
  <inkml:trace contextRef="#ctx0" brushRef="#br1" timeOffset="87650.3842">27693 5380 0,'18'-18'16,"-1"1"-1,-17-1-15,18 0 16</inkml:trace>
  <inkml:trace contextRef="#ctx0" brushRef="#br1" timeOffset="88613.2716">28822 4639 0,'18'0'32,"17"0"-17,0 0-15,0 0 0,18 0 16,36 0-16,-37 0 15,-16 0-15,-1 0 16,0 18-16,-17-18 0,17 0 16,-17 0-16,-18 17 15,-18-17-15,1-17 16,-1 17-16</inkml:trace>
  <inkml:trace contextRef="#ctx0" brushRef="#br1" timeOffset="88985.2611">28998 4480 0,'-35'18'16,"17"-18"-16,1 0 15,-1 18-15,-17-1 16,17 1-16,-17-18 0,0 17 16,17 1-16,0 0 15,36-1 1,17 36-1,-17-35 1,17 17-16,36 18 0,-18-35 16,-18-1-16,53 19 15,-53-19-15,-17-17 0,-18 18 16</inkml:trace>
  <inkml:trace contextRef="#ctx0" brushRef="#br1" timeOffset="89981.1359">29933 4357 0,'0'-18'16,"0"36"15,0-1-31,18 19 0,-18-1 16,0 36-1,17 52-15,1-52 16,0-54 0,-18 1-16,17 17 15,-17-17-15,0-1 16</inkml:trace>
  <inkml:trace contextRef="#ctx0" brushRef="#br1" timeOffset="90747.7417">30374 4710 0,'0'-18'15,"0"0"-15,-17 18 0,17-17 16,-18-1 0,0 18-16,1 0 15,-1 0 1,0 18-16,1-1 0,-1 1 16,0 35-1,18-35-15,0 17 0,0 0 16,18-17-16,0 35 15,17-53-15,-17 17 0,17-17 16,-17 0-16,-1 0 0,1-35 16,-1 17-16,-17-17 15,18 0 1,-18 0-16,0-1 16,-18 19-16,18-1 0,0 0 15,-17 1-15,17 34 31,17 19-15,-17-19-16,0 19 16,18 16-16,0-34 15,-1 0-15,1-1 0,0 1 16,-1 0-16,-17-1 16,18-17-16</inkml:trace>
  <inkml:trace contextRef="#ctx0" brushRef="#br1" timeOffset="91181.6828">30621 4674 0,'0'18'15,"-18"17"1,18 1-16,18-1 15,-18 0 1,18-17-16,17 17 16,-17-35-16,-1 0 0,19 0 15,-19-18-15,1 1 16,0 17-16,-18-18 0,0 0 16,0 1-16,0-18 15,0 17-15,0 36 31,17 52-15,-17-35-16,35 54 16,-17-54-16,0 35 15,-1-34-15,-17-1 16,0 35-16,-17-52 16,-1 0-16,-17-1 0,-18 1 15,18-18-15,-1 0 16,19-18-1,-1 1-15,-17-19 16,35 19-16</inkml:trace>
  <inkml:trace contextRef="#ctx0" brushRef="#br1" timeOffset="91766.0532">30939 4780 0,'17'0'47,"1"0"-32,0-17 1,-1-1 0,-17 0-1,0 1-15,-17-1 16,-1 18-16,0 0 16,1 18-1,-1-18-15,0 17 16,18 1-16,0 17 15,0-17-15,0-1 0,18 19 16,0-36-16,17 35 16,0-17-16,0-1 15,1-17-15,-19 0 16,19 0-16,-19 0 16,1 0-16,-18-17 0,18-19 15,-1 19-15,1-19 16,-18 1-1,17 18-15,-17-1 0,0 0 16,18 18 0,0 0-16,-1 0 15,19 0 1,-19 0-16,19-17 16,-19 17-1</inkml:trace>
  <inkml:trace contextRef="#ctx0" brushRef="#br1" timeOffset="93017.8342">28346 5750 0,'17'0'31,"36"0"0,-35 0-31,0 0 0,17 0 16,35 18-16,-17 0 16,-17-18-16,16 0 0,-16 17 15,52-17 1,-70 0-16,17 0 0,-17 0 16,-1 0-16,-17-17 15</inkml:trace>
  <inkml:trace contextRef="#ctx0" brushRef="#br1" timeOffset="93428.0004">28575 5644 0,'-18'0'31,"18"-17"-15,-17 17-1,-19 17 1,19-17-16,-1 18 0,1-18 15,-19 18-15,1-1 16,17-17-16,-17 18 16,17-18-16,1 18 0,-1-18 15,18 17 1,18 1-16,-1 0 16,19 17-16,-19-18 15,19 19 1,-1-19-16,0 1 15,-17 0-15,-1-1 0</inkml:trace>
  <inkml:trace contextRef="#ctx0" brushRef="#br1" timeOffset="95080.8447">29333 5715 0,'0'18'31,"18"52"-31,-18-52 16,0 52-1,0-34-15,0-1 16,0-17-16,0-36 31,18-53-15,-18 54-1,0-19-15,17 19 0,19-18 16,-19 17-16,19 18 16,-19 0-16,19 0 15,-19 18-15,-17-1 0,18 18 16,-18-17-16,0 17 0,0 18 15,0-17 1,0-19-16,0 19 16,0-19-16</inkml:trace>
  <inkml:trace contextRef="#ctx0" brushRef="#br1" timeOffset="95381.6275">29686 5891 0,'-17'36'0,"17"-19"16,0 19-16,35-1 16,-17-35-16,17 18 15,-18-18-15,36-18 16,-35 0-16,0 18 15,-18-17-15,0-1 0,0-17 16,0 17-16,-18 0 16,0 18-16,1-17 0,-1 17 15,0 0-15,-17 0 16,53 0 0,-1 0-1</inkml:trace>
  <inkml:trace contextRef="#ctx0" brushRef="#br1" timeOffset="95758.5186">30039 5874 0,'-18'0'0,"-17"35"16,17 0-16,18 18 15,0-17 1,0-19-16,18 1 0,17-1 15,1-17-15,-19 0 16,36-17-16,-35-1 16,0-17-16,-18 17 0,17-35 15,-34 18-15,-1-36 16,18 36 0,-18 0-16,-17-36 15,35 36-15,-18 17 0,1-17 16,17 18-16,-18 17 15,18 17-15,0 1 16,0-1-16,18 19 0,-18-1 16,17 36-1,-17-36-15,18 18 0,-18-18 16,18-17-16,17 35 16,-17-36-16,-1 19 0</inkml:trace>
  <inkml:trace contextRef="#ctx0" brushRef="#br1" timeOffset="96082.1643">30268 5997 0,'36'-17'15,"-19"17"-15,1-18 0,17 0 16,-35 1-16,18-1 15,-18 0-15,0 1 16,-18-1-16,1 0 16,-19 1-16,19 17 0,-1 0 15,0 17-15,1 1 16,17 17-16,0 1 16,17-19-16,36 54 15,-35-53-15,17-1 16,-17 1-16,17-1 0,36-17 15,-54 0-15,1 0 16,17-17-16,-35-1 16</inkml:trace>
  <inkml:trace contextRef="#ctx0" brushRef="#br1" timeOffset="96704.4236">31133 5927 0,'0'17'16,"0"1"-16,0 0 15,17 17 1,-17-17-16,18-1 15,0 1-15,-1-1 16,-17-34 0</inkml:trace>
  <inkml:trace contextRef="#ctx0" brushRef="#br1" timeOffset="96830.4319">31186 5627 0</inkml:trace>
  <inkml:trace contextRef="#ctx0" brushRef="#br1" timeOffset="97088.7616">31291 6050 0,'18'-17'15,"0"-1"-15,-1-17 16,1 17-16,-18 0 0,18 18 16,-1 0-16,19 0 15,-19 0 1,-17 18-16,35 17 15,-35-17-15,0 0 16,0-1-16,18 1 0,-18-1 0</inkml:trace>
  <inkml:trace contextRef="#ctx0" brushRef="#br1" timeOffset="97682.5823">32120 5574 0,'-17'70'16,"17"-34"-16,0 52 16,0-35-16,0-18 0,17 53 15,-17-17 1,18-36-16,17 0 15,-17-17-15,0-18 16,-1 0-16</inkml:trace>
  <inkml:trace contextRef="#ctx0" brushRef="#br1" timeOffset="98397.1069">32367 5944 0,'-17'0'15,"-1"18"1,-17 17 0,35-17-16,0 17 15,0 18 1,17-53-16,1 18 0,17-1 16,-17-17-16,17-17 15,-35-1-15,18-17 16,-18 17-16,0 1 15,0-1-15,-18-17 16,1 17-16,-1 0 16,18 36-1,18 17-15,-1 18 16,1-35 0,0 17-16,-1-17 0,1-1 0,17 1 15,-17-18 1,-1 0-16,1 0 15,0-18 1,-18 1-16,0-1 16,0 0-16,0 1 0,-18-1 15,18 1 1,0 34 0,0 1-16,18-1 15,-1 19 1,1-36-16,0 17 0,17-17 15,-17 0-15,-18-17 16,17 17-16,-17-36 16,-17 19-16,17-1 15,-18 18 1,18 18 0,0 17-16,18 0 15,-18 1-15,17 17 0,-17-1 16,35 37-16,-35-54 15,18 35 1,-18-34-16,0-19 0,0 1 16,-18 0-16,1-18 15,-36-18-15,35 0 16,-17 1-16,17-1 0,1-17 16,-1 17-16,0-17 15,1 0-15,17 17 16</inkml:trace>
  <inkml:trace contextRef="#ctx0" brushRef="#br1" timeOffset="98805.5235">32791 6191 0,'17'-17'16,"36"-1"-1,-35 0 1,0 1-16,-1-1 16,-17 0-16,-17 18 0,17-17 15,-36-1-15,1 18 16,17 0-16,1 18 16,17-1-16,-18 19 15,18-19-15,0 1 0,18 17 16,-1-17-1,1 0-15,0-18 16,17 17-16,0-17 16,-17 0-16,17-35 15,-17 35-15,-1-18 0,1 1 16,0-1-16,17-17 16,-35 17-16,18 0 15,-1 18-15,18-17 0,1-1 16,-1 18-1,-17 0-15,17 0 16</inkml:trace>
  <inkml:trace contextRef="#ctx0" brushRef="#br1" timeOffset="98946.582">33408 6244 0,'0'-17'16</inkml:trace>
  <inkml:trace contextRef="#ctx0" brushRef="#br0" timeOffset="125217.5293">32279 1217 0,'0'-18'15,"18"18"1,-1-17 0,1 17-16,17 0 15,-17 0-15,35 17 16,-18-17-16,0 18 0,1 0 15,-1-1-15,-35 1 16,18 35-16,-18-18 16,-18 53-16,0-35 15,-17 53-15,0-53 16,17 0-16,-35 70 16,36-52-16,-1 0 15,18-1-15,-18 71 16,18-70-16,0-18 0,36-18 15,-19 0-15,54 36 16,-36-54-16,0-17 16,1 18-16,-1-18 0,-17 0 0,35-18 15,-53 1 1,17 17-16,-17-18 16,-17 1-16,-1 17 15,0 0 1,-35 0-16,36 17 15,-36 36-15,35-35 16,0 17-16,1 36 16,17-36-16,0 18 0,17 53 15,-17 17 1,18-70-16,-18 18 16,18-1-16,17 71 15,-17-70-15,-1-18 0,-17 0 16,18 17-16,17 18 15,-35-35-15,18 0 0,-18-18 16,0 1-16,0 34 16,-18-34-16,1 34 15,-1-52-15,0-1 16,-17 36-16,17-35 16,1 0-16,-19-1 15,1 1-15,18-18 0,-19 0 16,-17 18-1,18-18-15,-18 0 16,18 17-16,0-17 0,17 0 16,-17 18-16,17-18 15,0 0-15</inkml:trace>
  <inkml:trace contextRef="#ctx0" brushRef="#br0" timeOffset="140621.5431">22560 13300 0,'18'0'46,"-18"17"48,0 1-78,0 0-16,0 17 15,0-17-15,0 34 16,0-16 0,-18-1-16,18 18 0,0-18 15,-17 53-15,17-35 16,0 0-16,0 0 16,-18-18-16,18 18 0,0 36 15,0-54-15,0 0 16,18 0-16,-18 36 15,0-36-15,0-17 0,-18 17 16,18 0-16,0-17 0,0 35 16,0-35-16,0-1 15,0 1-15</inkml:trace>
  <inkml:trace contextRef="#ctx0" brushRef="#br0" timeOffset="142879.0792">22296 13529 0,'0'-18'109,"0"1"-93,0-1 0,0-17-16,0 17 0,0 1 0,17-36 15,-17 35-15,0 0 16,0 1 0,0-1-16,0 0 15,18 1-15,-18-1 31,0 1-15,0-1 15,17 0-15,1 1-16,0-1 16,-1 0-1,1 1-15,17-36 16,1 35-16,-19 1 0,19-19 15,34-34-15,-35 34 16,54-69-16,-37 52 16,54-53-16,-35 53 15,-18 0-15,35-18 0,-17 19 16,105-72 0,-88 71-16,106-88 15,-88 70-15,17 19 0,107-90 16,-124 90-16,-1-19 15,125-70 1,-19 17-16,-87 54 16,70-54-16,-106 89 15,0-18-15,-35 18 0,18 0 16,-89 52 0</inkml:trace>
  <inkml:trace contextRef="#ctx0" brushRef="#br0" timeOffset="143595.2813">22154 13441 0,'18'0'31,"-18"17"-31,18 1 16,-18 0-16,17-1 15,-17 1-15,18 0 0,0 17 16,-1-17-16,-17-1 16,18-17-16,0 18 15,-1-36 1,1 1-16,-1-1 0,-17-17 0,36-18 15,-19 35 1,-17 0-16,18 1 16,0-1-16,-1 18 15,1 0-15</inkml:trace>
  <inkml:trace contextRef="#ctx0" brushRef="#br0" timeOffset="149413.9406">25753 10495 0,'-18'0'16,"53"0"31,18 0-47,-17 0 16,-1 0-16,0 0 15,0 0-15,1 35 0,-1 18 16,-35-17-16,-18 34 15,18-35 1,-17 18-16,-1-17 0,0-1 16,1-17-16,-1 17 0,18-18 15,0 1-15,0 0 16,18-18-16,-1 17 16,19-17-16,-19 0 15,19 0-15,-19 0 16,1 0-16,-18-17 15</inkml:trace>
  <inkml:trace contextRef="#ctx0" brushRef="#br0" timeOffset="149579.4253">25753 10777 0,'53'-17'16,"17"-19"-1,-34 19-15,-1 17 0,35-35 16,-34 35-16,-19 0 16,1 0-16,0 0 0</inkml:trace>
  <inkml:trace contextRef="#ctx0" brushRef="#br0" timeOffset="150108.1762">26211 10072 0,'18'0'16,"0"0"-1,35-18 1,-36 18-16,36 0 16,-35 0-16,17 0 15,-17 0-15,-1 0 16</inkml:trace>
  <inkml:trace contextRef="#ctx0" brushRef="#br0" timeOffset="150369.3013">26264 10072 0,'-17'17'16,"17"1"-16,0 0 0,-18 17 15,18-17 1,0 17-16,0-17 0,18 17 0,-1 0 15,1-17 1,0 17-16,-1-35 0,1 18 16,17-1-16,-17-17 15,-1 0-15,1 0 0,0 0 16,-1-17 0</inkml:trace>
  <inkml:trace contextRef="#ctx0" brushRef="#br0" timeOffset="150720.4209">26599 10160 0,'0'18'0,"0"-1"15,0 1-15,0 35 16,0-36-16,0 1 0,0 17 15,18-17-15,-18 0 16,0-1 0,18-17-1</inkml:trace>
  <inkml:trace contextRef="#ctx0" brushRef="#br0" timeOffset="151186.4658">26705 10037 0,'18'0'15,"0"0"1,-18-18-16,35 18 15,-18 0-15,1 0 16,0 0 0,-1 0-16,1 0 15,-18 18 1,18-18 0,-18 17-16,0 1 0,17-1 15,-17 19 1,0-19-16,0 19 15,0-19-15,0 19 0,0-19 16,18 54-16,-18-36 16,18-17-16,-18 17 0,0-17 15,0 35 1,0-36-16,0 1 16,0-1-16,-18-17 15,0-17 1,1 17-1,-1-18-15,0 18 0,-35 0 16,18 0-16</inkml:trace>
  <inkml:trace contextRef="#ctx0" brushRef="#br0" timeOffset="152532.0735">26405 10901 0,'18'0'31,"0"-18"-15,-1 18-16,1 0 0,17 0 15,-17 18-15,0-1 16,-1 1-16,1 17 16,-18 1-16,0-1 15,-18-17 1,18-1-16,-17 1 15,-1-18-15,0 18 16,18-1 0,0 1-16,18-1 15,0 1 1,-1 0-16,36-1 16,-35-17-1,-1 18-15,-17 0 16</inkml:trace>
  <inkml:trace contextRef="#ctx0" brushRef="#br0" timeOffset="153484.2065">27517 10601 0,'-18'0'15,"36"0"1,17 18 0,-17-18-16,-1 0 15,19 17-15,-19-17 16,1 0-16</inkml:trace>
  <inkml:trace contextRef="#ctx0" brushRef="#br0" timeOffset="153618.4059">27534 10795 0,'36'18'15,"-1"-18"-15,18 0 16,-36-18-16,19 18 0,-19 0 16</inkml:trace>
  <inkml:trace contextRef="#ctx0" brushRef="#br0" timeOffset="154486.8543">28187 10566 0,'-18'17'47,"18"19"-32,-17-1-15,17-17 0,0 17 16,0 18-16,0-36 16,17 1-16,-17 0 0,18-18 15,0 17-15,-1-17 16,1 0-16,0-17 15,-1-1 1,-17 0-16,18 1 16,-18-1-16,17 18 15,-17 18 1,18 17 0,17 0-16,1-17 0,-1 0 15,0-1-15,18-17 16,-35 0-16,35-17 15,-53-1 1,17-17-16,-17-18 0,-17 17 16,-1 1-16,0 18 0,-17-36 15,17 35 1,-17 0-16</inkml:trace>
  <inkml:trace contextRef="#ctx0" brushRef="#br0" timeOffset="154895.9532">28575 10089 0,'35'-17'15,"-17"17"-15,35 0 16,-36-18 0,36 18-16,-35 0 15,0 0-15,-1 0 0</inkml:trace>
  <inkml:trace contextRef="#ctx0" brushRef="#br0" timeOffset="155103.9833">28628 10125 0,'0'35'15,"-18"0"-15,18 1 16,0 16-1,0-34-15,18 0 0,-18-1 16,18-17-16,17 18 16,-18 0-16,19-18 15,-19 0-15,1-18 0,0 18 16</inkml:trace>
  <inkml:trace contextRef="#ctx0" brushRef="#br0" timeOffset="155304.3253">28893 10195 0,'-18'53'15,"18"0"-15,0-18 16,18-17-16,-1 0 15,1-18 1</inkml:trace>
  <inkml:trace contextRef="#ctx0" brushRef="#br0" timeOffset="155736.5718">29016 10072 0,'0'-18'15,"35"18"1,-17-17-16,0 17 15,-1 0-15,18 0 16,-17 0-16,0 0 16,-18 17-16,17 1 15,-17-1-15,-17 36 16,17-17-16,0-19 16,0 54-1,0-36 1,0 0-16,0-17 0,0 0 15,17-18 1,-34 0 0,-1-18-1,0 0-15,1 18 16</inkml:trace>
  <inkml:trace contextRef="#ctx0" brushRef="#br0" timeOffset="156104.3071">28787 10795 0,'35'18'16,"-17"-18"-1,-1 17-15,36 1 16,-18 0-16,-35-1 0,18 18 16,-36 1-1,18-19-15,-17 1 16,-1 0-16,1-1 0,-19 1 15,36 0 1,18-1 0,35-17-1,-36 0-15,19 0 16,-19-17-16</inkml:trace>
  <inkml:trace contextRef="#ctx0" brushRef="#br0" timeOffset="156593.2162">29369 9948 0,'17'-17'16,"36"-1"-1,-17 18-15,-19-18 16,19 18-16,-1 0 0,-18-17 16,-17 34-1</inkml:trace>
  <inkml:trace contextRef="#ctx0" brushRef="#br0" timeOffset="156755.0493">29475 10001 0,'17'53'0,"-17"-18"15,0 1-15,0-19 16,0 1-16,18 35 16,-36-35-16</inkml:trace>
  <inkml:trace contextRef="#ctx0" brushRef="#br0" timeOffset="157506.0164">29651 10724 0,'18'0'31,"35"18"-16,-18 0-15,-18-1 0,19 1 16,17 17 0,-18 1-16,-17-19 0,17 18 15,0-17 1,-53-36 0</inkml:trace>
  <inkml:trace contextRef="#ctx0" brushRef="#br0" timeOffset="157676.9485">29968 10636 0,'-17'36'0,"-36"34"16,0-35-16,0 36 15,18-53 1,35-1-16,-18 18 15,36-17-15,17-18 0</inkml:trace>
  <inkml:trace contextRef="#ctx0" brushRef="#br0" timeOffset="158246.0283">30533 10760 0,'18'0'46,"17"0"-46,0 0 16,0 0-16,36 0 16,-36 0-16,36-18 15,-54 18-15,1 0 16</inkml:trace>
  <inkml:trace contextRef="#ctx0" brushRef="#br0" timeOffset="159161.3471">30639 10478 0,'0'17'32,"17"54"-17,-17-36-15,0 0 16,0 53-16,0-52 16,0 52-1,18-53-15,-18-17 0,18 17 0,-1-17 16</inkml:trace>
  <inkml:trace contextRef="#ctx0" brushRef="#br0" timeOffset="159979.8669">31274 10195 0,'0'18'16,"0"52"0,17-17-1,-17 0-15,0 18 0,18-1 16,-18 1-16,0 52 16,0-70-16,18 36 15,-18-72-15,0 1 0,0-36 31,0-35-15,35 0-16,-17 18 16,-1 17-16,1 1 0,17 17 15,36 17-15,-36 1 16,36 35-16,-54-18 16,18 36-1,-35-36-15,-35 18 16,0-18-16,0-17 0,-1 0 15,-69-1-15,34-17 16,18 18-16,0-18 0,18 0 16,0-18-16,17 18 15,0 0-15,18-17 0,18-1 16</inkml:trace>
  <inkml:trace contextRef="#ctx0" brushRef="#br0" timeOffset="161335.3163">31732 10019 0,'18'0'31,"17"0"-15,-17 0-16,0 0 15,-1 0-15,1-18 0,35 18 16,-36 0 0,1 0-16</inkml:trace>
  <inkml:trace contextRef="#ctx0" brushRef="#br0" timeOffset="161754.2263">31750 10037 0,'0'17'31,"0"1"-15,0-1-16,0 19 15,-35 34 1,35-34-1,-18 16-15,18-16 16,18-19-16,-1 1 16,19 0-16,17-18 15,-36 0-15,18 0 16,1 0-16,-19 0 16</inkml:trace>
  <inkml:trace contextRef="#ctx0" brushRef="#br0" timeOffset="162144.1269">32085 10142 0,'0'18'16,"0"0"-1,0-1-15,-17 71 16,17-52-16,0-19 16,17 19-16,1-19 15,-1 1-15</inkml:trace>
  <inkml:trace contextRef="#ctx0" brushRef="#br0" timeOffset="162481.5055">32209 10054 0,'17'0'15,"1"18"-15,17-18 16,-17 0 0,-1 0-16,36 17 15,-35-17-15,0 18 16,-18 17-16,0-17 16,0 35-16,0-18 15,-18 0-15,18 18 16,0-35-16,0 0 15,0-1-15,0 1 0,0 0 16,-18-18 0,1-18-1,17 0-15,-18 1 16,0 17-16</inkml:trace>
  <inkml:trace contextRef="#ctx0" brushRef="#br0" timeOffset="163133.0451">31944 10901 0,'18'0'31,"17"0"-15,-17 0-16,-1 17 0,1-17 16,-18 18-16,18 0 15,-18-1-15,0 1 16,0 17-16,-18-17 15,0 0-15,1 17 16,-1-35-16,18 18 16,0-1-16,18-17 0,17 0 15,-17 18-15,17-18 16,0 0-16,0 0 0,1 0 16,-19 0-16</inkml:trace>
  <inkml:trace contextRef="#ctx0" brushRef="#br0" timeOffset="165365.1943">27005 12118 0,'0'-18'16,"0"1"-1,0-1 1,0 0 0,-17 1-1,-1-1 1,18 0-16,-18 18 0,1 0 16,-19 0-16,1 0 15,17 0-15,-35 36 16,18-19-16,18 19 0,-19 17 15,19-18 1,-1 0-16,18 18 16,0-35-16,18-1 0,-1 36 15,1-35-15,0 0 16,34-1-16,-34 1 16,0-18-16,35-18 15,-36 1-15,19-1 16,-19-17-16,1-1 15,-18 19-15,18-36 16,-18 35-16,0-17 0,0 17 16,0 1-16,0-19 15,0 19-15,0-1 16,0 36 15,0 35-15,0-36-16,17 18 0,1 1 15,-1 34 1,1-52-16,35 35 16,-35-35-16,17 17 15,-17-35-15,-18 17 0,17-17 16</inkml:trace>
  <inkml:trace contextRef="#ctx0" brushRef="#br0" timeOffset="165891.8748">27234 11518 0,'18'0'31,"0"0"-31,17 0 16,0 0-1,1 0-15,16 0 16,-34 0-16,0 0 16,-36 0-1</inkml:trace>
  <inkml:trace contextRef="#ctx0" brushRef="#br0" timeOffset="166109.6586">27252 11536 0,'0'53'15,"0"-36"-15,0 36 16,0-17-16,0-1 0,35 35 15,-17-34 1,0-19-16,35 19 16,-36-36-16,1 17 0,-1-17 15,19 18-15,-19-18 16,1-18-16</inkml:trace>
  <inkml:trace contextRef="#ctx0" brushRef="#br0" timeOffset="166336.4971">27587 11677 0,'0'35'16,"0"18"-1,18-18 1,-18-17-16,18 17 16,-1-35-1</inkml:trace>
  <inkml:trace contextRef="#ctx0" brushRef="#br0" timeOffset="166682.9513">27711 11553 0,'17'0'16,"1"0"-16,17 0 16,-17 0-16,0 0 15,-1 18 1,1 0-1,-18-1-15,0 1 0,0 17 16,17 18 0,-17-35-16,0 0 15,0-1-15,0 1 0,0-1 16,0 1-16,-17-18 31,-1 0-15,1 0-1,-1-18 1</inkml:trace>
  <inkml:trace contextRef="#ctx0" brushRef="#br0" timeOffset="167036.2976">27517 12294 0,'17'0'0,"1"18"15,0 0-15,-1-18 16,19 35-16,-19-17 15,1-18-15,-18 17 16,0 1-16,0-1 16,0 1-1,-18 0-15,1-18 16,17 17-16,17 1 16,1-18-1,17 18 1,-17-18-16,17-18 15</inkml:trace>
  <inkml:trace contextRef="#ctx0" brushRef="#br0" timeOffset="167248.1624">28187 12083 0,'71'0'15,"-36"-18"1,0 18-16,18 0 16,-35 0-16</inkml:trace>
  <inkml:trace contextRef="#ctx0" brushRef="#br0" timeOffset="167386.6221">28187 12241 0,'0'18'15,"35"-18"1,-17 18-16,35-18 16,-18 0-16,0-18 0,-17 18 15</inkml:trace>
  <inkml:trace contextRef="#ctx0" brushRef="#br0" timeOffset="168161.0349">29175 12065 0,'17'-18'16,"-17"1"15,-17 34-15,-19 1-1,1 17-15,18-17 16,-36 52-16,35-34 16,-17 52-16,35-70 15,0 52 1,17-52-16,19 17 15,-1-35-15,-17 0 0,34 0 16,-16-18 0,-19 1-16,-17-1 15,0-17 1,-17 17-16,-19-17 16,19 17-16,17 1 0,-18 17 15,1-18-15,34 0 16</inkml:trace>
  <inkml:trace contextRef="#ctx0" brushRef="#br0" timeOffset="168444.6961">29669 11606 0,'17'-17'31,"-34"17"-31,-1 53 16,0-18-16,-17 71 16,17-36-16,1 1 15,17 17-15,0 71 16,17-89-16,36 36 15,-35-53-15,17-18 16,18-17-16,-18 0 0,-17-1 16</inkml:trace>
  <inkml:trace contextRef="#ctx0" brushRef="#br0" timeOffset="168828.6887">30021 11924 0,'89'-18'16,"-54"18"-1,71 18 1,-71 0-16,-17-1 16,-1 1-16,-17 35 0,0-36 15,0 19-15,-35 17 16,17-18-16,18-18 0,-17 19 16,-1 17-1,36-36-15,-1 19 16,19-36-16,-19 0 0,54 17 15,-36-34 1,-17-1-16,-18 0 16</inkml:trace>
  <inkml:trace contextRef="#ctx0" brushRef="#br0" timeOffset="168983.1538">30039 12171 0,'53'-18'0,"0"36"16,0-18-1,-18 0-15,53 0 16,-35-18-16</inkml:trace>
  <inkml:trace contextRef="#ctx0" brushRef="#br0" timeOffset="169243.6091">30586 11536 0,'53'-18'15,"-18"18"1,-17 0-16,-1 0 16</inkml:trace>
  <inkml:trace contextRef="#ctx0" brushRef="#br0" timeOffset="169434.4055">30551 11571 0,'17'53'16,"1"53"0,-1-88-16,-17 17 15,71 18-15,-18-36 16,-18-17-1,-17 0-15,0 0 16,-1-17-16</inkml:trace>
  <inkml:trace contextRef="#ctx0" brushRef="#br0" timeOffset="169640.1332">30868 11624 0,'0'35'16,"0"36"-1,0-36 1,18-17-16,-18-1 0,17 19 16,1-36-1</inkml:trace>
  <inkml:trace contextRef="#ctx0" brushRef="#br0" timeOffset="170011.708">30992 11571 0,'35'0'15,"-18"-18"1,1 18-16,35 0 16,-35 0-16,-1 0 15,1 18-15,-18 0 16,0 17 0,0-17-16,-18-1 15,18 1-15,0 35 16,18-18-16,-18 18 15,0-35-15,0-1 16,0 1-16,0 0 0,-18-18 16,1 0-1,-1 0 1,0-36 0,1 36-1</inkml:trace>
  <inkml:trace contextRef="#ctx0" brushRef="#br0" timeOffset="170452.7269">30674 12330 0,'18'0'16,"-1"0"-16,1 0 0,35 17 16,0-17-1,-36 18-15,1-18 0,-18 35 16,-18-17-16,-17 17 16,18-17-16,-19-1 15,36 1-15,-17 17 16,34-17-1,19-18 1,-1 0-16,-18 0 0,36-18 16</inkml:trace>
  <inkml:trace contextRef="#ctx0" brushRef="#br0" timeOffset="171035.3485">31344 11536 0,'18'0'31,"-18"17"-15,18-17-16,-1 18 15,1 0-15,35 17 16,-36 0-16,1 1 15,17-1-15,-17 0 0,0 18 16,-1 53-16,-17-36 16,0-17-16,0 0 0,0 18 15,0 35 1,-17-71-16,17 18 0,-18 0 16,-17 35-16,-1-53 15,19 1-15,-18-1 16,-1 0-16,1 0 0,0-17 15</inkml:trace>
  <inkml:trace contextRef="#ctx0" brushRef="#br1" timeOffset="187580.558">26617 9737 0,'0'-18'62,"0"0"-46,0 1 0,0-1-16,0 0 0,18 1 15,-18-18-15,17-36 16,-17 18-16,18 0 0,0-88 16,-1 35-1,-17 53-15,18 18 0,-18 0 16,18 17-16,-18 0 15,0 36 1,17 0 0</inkml:trace>
  <inkml:trace contextRef="#ctx0" brushRef="#br1" timeOffset="188001.5659">26511 9402 0,'0'17'16,"0"1"-16,18-1 15,-18 1-15,18 35 16,-18-18-16,17 18 16,1-18-1,-1 18-15,-17-35 0,18 0 16,0-18-1,-1 17-15,1-34 16,-18-1-16,18 0 16,-1 1-16,1-1 0,35-35 15,-53 36-15,17-1 16,19 0-16,-19 18 16</inkml:trace>
  <inkml:trace contextRef="#ctx0" brushRef="#br1" timeOffset="189014.8656">26247 11553 0,'17'-17'16,"-34"17"31,-1 53-47,0-18 15,1 0-15,-1 18 0,-17-17 16,-18 52 0,18-35-16,-1 0 0,1-1 15,-18 19-15,36-36 16,-1-17-16,18 0 0,18-36 16,-1-17-1</inkml:trace>
  <inkml:trace contextRef="#ctx0" brushRef="#br1" timeOffset="189488.2218">26053 11589 0,'0'0'0,"-18"0"16,18-18 30,18 18-30,-1-18-16,1 18 0,0 0 16,17-17-1,0-1-15,0 18 0,-17-17 16,0 17-16,17-36 16,-17 36-16,-18-17 15,17 17-15,-17 17 31,0 36-15,0-18-16,18 1 0,0-1 16,-18 0-16,17-17 15,-17 0-15,18 17 16,-1-35-16</inkml:trace>
  <inkml:trace contextRef="#ctx0" brushRef="#br1" timeOffset="191061.1966">27058 4145 0,'35'-17'16,"-17"17"-1,-18-18-15,18 18 16,-36 0-1,-17 18 1,-1-18-16,-34 17 16,17 1-1,0-18-15,-70 0 16,70-18-16,-18 18 0,18 0 16,-35 0-16,53 0 15,-18 0 1,35 0-16,1 0 15,17 18 32,0-1-47,0 1 16,-18 35 0,0-35-16,18 17 0,0 0 15,-17 18-15,17 0 0,17 70 16,-17-52-16,18 0 15,-18 17-15,18 88 16,-18-88-16,-18 1 16,18-1-16,-18-18 0,18 19 0,-17 34 15,-1-52 1,18 17-16,0-53 16,0 18-16,0-18 15,0 0-15,0-17 0,0 0 16,18 35-1,-1-36-15,-17 19 16,18-19-16,-18 19 16,0-19-16,18 1 15,-18-1 1,17 1-16,-17 0 0,18-1 16,-1-17-16,19 18 0,34 17 15,-34-35-15,16 18 16,1-18-16,53 18 15,-71-18-15,1 0 16,-1 17-16</inkml:trace>
  <inkml:trace contextRef="#ctx0" brushRef="#br0" timeOffset="218923.0374">23407 16316 0,'17'18'31,"19"-1"-15,-1 1-1,18 17-15,17 0 16,-17 1-16,0-19 0,53 19 16,-53-19-16,-18-17 15,18 18-15,18-18 16,-54 0-16,19 0 15,-36-18-15</inkml:trace>
  <inkml:trace contextRef="#ctx0" brushRef="#br0" timeOffset="219313.1968">23548 16563 0,'-18'0'16,"18"-18"-1,-17-35 1,-1 0-16,0 18 15,1-35-15,-1 34 16,0 1-16,1-35 16,-18 17-16,17 35 15,0 0 1,18 36 0,36 0-1,34 17 1,-35-17-16,1-18 0,-1 17 0,35 1 15,1-1 1,-36-17-16</inkml:trace>
  <inkml:trace contextRef="#ctx0" brushRef="#br0" timeOffset="219762.1028">23460 17586 0,'-18'0'16,"53"18"-1,-17-1 1,17 1-16,1-18 0,34 18 16,-35-1-1,1-17-15,-1 18 0,-17-18 16,35 17-16,-53 1 16,17-18-16,-17 18 15</inkml:trace>
  <inkml:trace contextRef="#ctx0" brushRef="#br0" timeOffset="220147.7114">23636 17427 0,'-18'0'16,"18"-17"0,-17 17 15,-18 17-15,-1 1-16,-17 0 0,18-1 15,0 1-15,0-18 0,-1 17 16,19 1-16,-19 17 15,36-17-15,0 0 16,0-1-16,36 19 16,-19-19-16,19 1 0,-19-1 15,18 1-15,1 0 0,17 17 16,-36-17-16,19 17 16,-19-17-1,1 17-15,-1-18 16</inkml:trace>
  <inkml:trace contextRef="#ctx0" brushRef="#br0" timeOffset="227946.6334">31468 794 0,'0'-18'32,"-18"18"-17,1 0 1,-1 0 0,0 0-16,1-18 15,-19 18 1,19 0-16,-1 0 0,-17 0 15,-18-17 1,-18 17-16,18-18 16,-35 18-16,53-17 15,-18 17-15,-53-18 16,53 18-16,0-18 0,-70 18 16,52-17-1,1 17-15,-54 0 16,36 0-16,18 0 0,-89-18 15,88 18-15,-17 0 16,17 0-16,-105-18 16,88 18-16,0 0 15,-1 0-15,-87-17 16,88 17-16,0 0 0,0-18 16,17 18-16,-123 0 15,106 0-15,0-18 16,-1 18-16,-16 0 0,16 0 0,-105-17 15,106-1 1,-18 18-16,18-17 0,-106-1 16,106 18-16,-106-18 15,88 18 1,18-17-16,-106 17 16,88 0-16,18 0 0,0 0 15,-1 0-15,-87 17 16,88-17-16,-18 0 0,18 0 15,-106 18-15,17-18 16,107 0 0,-18 0-16,17 0 0,-88 0 15,71 0-15,18 18 16,-19-18-16,-52 17 16,71 1-16,17-18 0,-18 17 15,18 1-15,-53 0 16,54-18-16,16 17 15,1-17-15,0 0 0,-1 18 16,19-18-16,-1 18 16,0-1-16,18 19 15,0-19-15,0 1 16,0-1-16,18 1 16,-18 17-16,18 1 0,-1 34 15,1-17-15,-18-18 16,35 54-16,-17-54 15,0 18-15,-18-18 0,17 18 16,19 53 0,-36-53-16,17 0 0,1 0 15,-18 0-15,17 17 0,1-17 16,-18 18-16,18-19 0,-1 19 16,-17 0-16,36 52 15,-19-52-15,1-18 16,-18-1-16,18 19 0,-1 52 15,1-70-15,-18 18 16,17-18-16,-17 17 0,0 36 16,18-53-1,-18 0-15,18 53 0,-18-53 16,0 0-16,17 53 16,-17-54-16,0 1 0,0 18 15,0-18 1,18-18-16,-18 18 15,0-18-15,18-17 0,-18 53 16,0-54 0,0 18-16,0-17 0,0 35 15,0-35-15,0-1 16,0 1-16,17 0 16,-17-1-16,0 1 0,0-1 15,18-17-15,-18 18 16,0 0-16,18-18 15,-18 17-15,17-17 16,-17 18 0,18-18-16,-1 0 15,1-18 1,0 18-16,-1-17 16,1 17-1,0-18-15,-1 18 16,1 0-16,0 0 15,-1-18-15,1 18 16,0 0-16,-1 0 16,1-17-16,-1 17 15,1 0-15,17-18 16,1 18-16,-19 0 0,1 0 16,0 0-16,-1 0 0,18 0 15,1 0-15,-19 0 16,1 0-16,17 0 15,1 0-15,-19 0 16,1 0-16,-1 0 0,19 18 16,-1-18-16,-17 0 15,35 0-15,-36 0 16,1 0-16,35 0 16,-18 0-16,0 0 15,18 0-15,-17 0 16,-1 0-16,35 0 15,-17 0-15,-17-18 16,-1 18-16,35 0 16,-34 0-16,34 0 15,-34 0-15,-1 0 0,0 0 16,0 0-16,36 0 16,-36 0-16,0 0 15,1 0-15,-1 18 0,0-18 0,36 0 16,-54 0-1,19 0-15,-1 0 0,0 17 16,18-17 0,-35 18-16,35-18 0,-36 0 15,19 18-15,17-18 16,-36 0-16,1 0 0,0 0 16,34 17-1,-34-17-15,17 0 16,-17 0-16,17 0 0,-17 0 15,0 0-15,17 0 16,-18 0-16,19 0 16,-19 0-16,1 0 15,17 0-15,-17 0 16,0 0-16,-1 0 0,19-17 16,-19 17-16,18 0 15,-17 0-15,0 0 16,-1 0-16,1 0 0,0 0 15,17 0-15,-17 0 16,-1 0-16,1 0 0,17 0 16,0 0-1,-17 0-15,17 0 0,-17 0 16,0-18-16,17 18 0,18 0 16,-18 0-16,-17 0 15,-1 0-15,54 0 16,-36 0-16,0 0 15,1 0-15,-1 0 0,36-18 16,-36 18-16,0 0 16,0 0-16,36 0 15,-18 0-15,-18 0 0,18 0 16,-18 0-16,71-17 16,-53 17-16,0 0 0,0 0 15,0 0-15,53 0 16,-36 0-16,-17 0 15,0 0-15,0 0 0,70 0 16,-70 0 0,18 0-16,35 17 0,-36-17 15,-17 0-15,0 0 0,71 0 16,-54 18 0,36-18-16,-35 0 15,-19 18-15,1-18 16,18 0-16,-18 0 0,0 0 0,106 17 15,-107-17 1,1 0-16,0 0 16,-17 0-16,16 0 0,-16 0 15,17 0-15,-18 0 0,35 18 16,-34-18-16,-1 0 16,-17 0-16,17 0 0,36 0 15,-54 0-15,18 0 16,1 0-16,17 0 15,-36 0 1,1 0-16,0 0 0,-1 0 16,-17 18-16,0-36 47,-17 18-32,17-18-15,0 1 16,0-19-1,0 19-15,0-1 16,0-17-16,0 0 0,0 17 16,0-35-16,0 18 0,17-53 15,-17 35-15,0 0 16,0-18-16,0 18 0,18-88 16,-18 71-16,17-1 15,-17-17-15,18-71 16,-18 71-16,18 0 15,-1-89-15,1 89 16,-18-18-16,18 18 0,17-106 16,-17 88-16,-1-88 15,-17 106 1,18-18-16,-18-70 16,0 88-16,0 17 0,0-105 15,-18 105 1,-17-35-1,35 89 1,-35-19-16,35 19 16</inkml:trace>
  <inkml:trace contextRef="#ctx0" brushRef="#br0" timeOffset="231292.2019">30868 9349 0,'0'17'31,"-18"-17"-15,1 0-16,-18 18 16,17-18-1,-17 18-15,-1-18 0,1 17 0,-18-17 16,-70 18 0,70-1-16,-106 1 15,71 0-15,-71 17 16,71-35-16,-71 18 15,89-1-15,-89 1 16,71-18-16,-54 18 16,54-18-16,18 0 15,-18 17-15,17-17 16,0 0-16,-17 0 0,18 18 16,-1-18-16,1 17 0,-89 1 15,88-18-15,-17 18 16,-71-1-16,71-17 15,0 18-15,17-18 0,-87 18 16,69-1-16,-69 1 16,69 0-1,19-18-15,-89 17 16,71 1-16,17 0 0,-17-18 16,-71 17-1,71 1-15,18-18 0,-71 17 16,70-17-16,-52 18 15,70-18-15,0 0 16,-35 0-16,52 0 16,1 0-16,-53 0 15,70 0-15,-17-18 0,0 18 16,17 0-16,-17 0 16,-1 0-16,19 0 15,-1 0 1,1 0-16,-1 0 15,0 0 1,1 0 0,-1 0-16,0 18 15,1-18-15,-1 18 16,0-18-16,-17 17 16,17 1-16,1-18 0,-18 35 15,17-17 1,0 0-1,1-1-15,-1 1 0,0 35 16,1-36-16,-1 19 16,18-19-16,0 19 15,-18-1 1,18 18-16,-17-18 16,17-17-16,0 17 0,0 0 15,-18 36-15,18-36 16,0 18-16,0-18 15,0-17-15,0 17 0,-17 0 16,17-17-16,17 35 16,-17-35-1,18-1-15,-18 1 16,0 0-16,17-18 0,-17 17 16,18 1-16,0-1 15,-1 1 1,1-18-16,0 18 15,-1-1-15,19-17 16,-19 18-16,1-18 0,-1 0 16,19 0-16,-19 0 0,36 0 15,-17 0-15,-1 0 16,53 18 0,0-18-16,-52 17 15,16-17-15,-16 0 0,17 18 16,17-18-16,-35 18 15,18-1 1,-35-17-16,17 18 0,-17 0 0,0-1 16,-18 1-1,17-1-15,-17 1 16,18 0 0,-18-1-16,18-17 15,-18 18 1,17-18-1,-17 18-15,0-1 16,18-17-16,-18 18 16,0 0-1,0-1-15,0 18 16,0-17-16,0 0 16,0 17-16,0-17 0,0 52 15,0-52 1,0 17-16,17 36 0,-17-36 15,0 0-15,-17 18 16,17-18-16,0 1 0,-35 52 16,35-53-1,-18 0-15,18 1 0,-18-1 16,1 0-16,17 18 0,0-18 16,-18 1-16,18 52 15,0-35-15,0 17 16,0-34-16,0 34 15,0-34-15,0-19 16,0 36-16,0-18 16,0-17-16,18 35 15,-18-18-15,0-17 16,17 17-16,1-17 0,-18-1 0,35 36 16,-17-35-1,17 35-15,0-35 16,-17-1-16,17 1 0,18 17 15,-18-35-15,18 35 16,-17-17 0,-1-18-16,53 35 15,-53-35-15,1 18 0,87 0 16,-70-1 0,0-17-16,0 18 15,-18-18-15,18 17 0,53 1 16,-53 0-16,0-18 15,0 17-15,0-17 0,70 18 16,-70-18-16,0 18 16,17-18-16,-17 17 0,71-17 15,-54 18-15,72-18 16,-90 0 0,19 18-16,17-18 0,53 0 15,-70 0 1,-1 0-16,89 0 15,-71 0-15,-17 0 0,17 0 0,88 0 16,-87 0 0,87-18-16,-88 18 15,0 0-15,89-18 16,-71 18-16,70-17 16,-70-1-16,70 0 15,-88 18-15,1 0 16,-1 0-16,0-17 0,71 17 15,-89-18-15,1 18 16,17 0-16,-17-18 16,70 18-16,-71-17 0,71 17 15,-88-18 1,0 18-16,0 0 0,0 0 16,18-17-16,-36 17 15,36-18-15,-54 18 16,18-18-16,-17 1 0,53-19 15,-54 19 1,54-19-16,-54 19 16,19-1-16,-1-17 0,-17 0 15,17 17-15,-17-17 0,17-1 16,18-52-16,-36 53 16,36-53-1,-35 35-15,17 0 0,1-71 16,-1 36-16,-18 18 15,1-1-15,17-17 0,-17-71 16,0 89-16,-18-107 16,17 89-16,-17 0 15,0 0-15,-17-106 16,17 105-16,0 1 16,-18-18-16,18 18 0,0-106 15,-18 88 1,18 18-16,-17-106 15,-1 124-15,-17-19 0,17 19 0,1-71 16,-1 70 0,0 18-16,1 0 0,-1 0 15,18 18-15,-18-53 16,18 53-16,-17-18 16,17 17-16,0 1 15,-18 35-15,18-17 16,-18 17-16,1 0 0,-19 17 15,19 1-15,-36-1 16,0 1-16,18-18 16,-36 18-16,-70-18 15,71 17-15,-36-17 16,0 0-16,-18 0 0,-140 0 16,123 0-1,0 18-15,-124 0 0,142-1 16,17 1-16,-18 0 0,18-1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6:55.54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8096 3175 0,'53'-53'16,"-18"35"-16,36-52 15,35-18-15,-53 52 16,53-34-16,-53 35 16,-1 17-1,-34 0-15,0 18 0</inkml:trace>
  <inkml:trace contextRef="#ctx0" brushRef="#br0" timeOffset="328.827">8202 2752 0,'-18'17'15,"18"1"1,-17 0-16,17 17 16,0 0-16,-18 36 15,18-36-15,18 36 16,-1-54-16,19 36 16,-19-53-16,19 18 15,-19-1-15,36-17 16,-18 0-16,-17-17 0,35-1 15,-35 0 1,-1 1-16</inkml:trace>
  <inkml:trace contextRef="#ctx0" brushRef="#br0" timeOffset="1052.4445">8061 5292 0,'-18'0'16,"36"-18"15,17 0-15,36-35-1,-36 36-15,36-36 16,-36 18-16,0-1 0,18-17 16,-35 36-16,-18-1 15,17 1-15,-34 34 16</inkml:trace>
  <inkml:trace contextRef="#ctx0" brushRef="#br0" timeOffset="1336.2615">8114 4939 0,'-18'18'16,"1"17"-16,-1 35 15,0 1 1,1-36-16,17 18 16,0-18-16,17-17 0,1 0 15,35-1-15,-18-17 16,53 0-1,-52 0-15,-1-17 0,35-1 16,-52 18-16,0 0 16</inkml:trace>
  <inkml:trace contextRef="#ctx0" brushRef="#br0" timeOffset="18303.144">19897 4357 0,'0'-18'0,"0"36"31,17-18-15,-17 17-16,18 1 16,-18 0-16,18 17 15,-1-35-15,1 18 0,0-1 16,17-17 0,-18 0-16,36-17 15,-17-1-15,-19 0 16,36-17-16,-35 17 15,35 1-15,-36 17 16,19 0 0,-1 0-16,0 35 15,0-17-15,1 17 16,-1-35-16,18 35 16,-18-35-16,36 18 15,-36-18-15,53-18 16,-52 18-16,34-35 15,-35 17-15,36 1 16,-53-1-16,-1 18 16,1 0-16,-1 0 15,1 18 1,0-18-16,-1 17 0,36-17 16,-35 18-16,35-18 15,-18 0-15,0 0 0,36 0 16,-36 0-1,1 0-15,34 0 16,-35 0-16,36 0 16,-36 0-16,0 0 0,18 0 15,18 0-15,-36 0 16,1 0-16,34 0 16,-35 0-16,1 0 15,-19 0-15,1-18 16,17 1-16,-35-1 0,18 18 15</inkml:trace>
  <inkml:trace contextRef="#ctx0" brushRef="#br0" timeOffset="19788.6014">26053 1182 0,'-18'17'16,"0"36"0,18-35-16,-17 53 15,17-54-15,0 36 16,0-35-16,17 17 15,1-17-15,17-18 16,-17 0-16,0 0 16,-1 0-1,1-18-15,-1 0 16,1 36 0,0 0-1,-1-1-15,19 1 0,-1 0 16,0-1-1,1-17-15,16-17 16,-16-1-16,-1-35 16,-35 35-16,18-52 15,-36 35-15,0-36 16,1 36-16,-1-1 16,0 19-16,1-1 0,17 36 31</inkml:trace>
  <inkml:trace contextRef="#ctx0" brushRef="#br0" timeOffset="21712.427">26705 1429 0,'18'0'16,"-18"17"15,0 36-15,0-35-16,18 17 15,-18-17-15,0 17 16,17-35-16</inkml:trace>
  <inkml:trace contextRef="#ctx0" brushRef="#br0" timeOffset="22201.9753">26741 776 0,'17'0'47,"18"-18"-31,-17 18-16,0 0 0,-1-17 15</inkml:trace>
  <inkml:trace contextRef="#ctx0" brushRef="#br0" timeOffset="22378.9204">26741 811 0,'0'36'15,"0"17"1,17-18-16,-17-17 16,18-1-1,-1-17-15,1 18 0,0-18 16,-1 0-16</inkml:trace>
  <inkml:trace contextRef="#ctx0" brushRef="#br0" timeOffset="22610.5503">26970 829 0,'0'35'16,"18"18"-16,-18-17 15,17-19 1,-17 1-16,18-1 16,-1-17-1</inkml:trace>
  <inkml:trace contextRef="#ctx0" brushRef="#br0" timeOffset="22974.9973">27093 776 0,'18'0'0,"0"-18"16,-1 18-16,1 0 15,17-17-15,-17 17 16,-1 0-16,1 0 15,-18 17 1,0 1 0,0 17-1,0 1-15,0-19 0,35 36 16,-35-17 0,18-19-16,0 1 0,-18-1 15,17-17-15,-17 18 0,0 0 16,-17-18-1,-1 0 1,0 0-16,-17 0 16,17 0-16</inkml:trace>
  <inkml:trace contextRef="#ctx0" brushRef="#br0" timeOffset="23713.9058">25665 882 0,'-18'0'0,"0"0"15,1 35 1,-1 1-16,0 16 16,18 1-16,-17 0 0,17 35 15,0 54-15,0-72 16,35 1-16,-17-18 0,70 52 15,-35-52-15,0-17 16,17-19-16,1 19 16,-1-36-16</inkml:trace>
  <inkml:trace contextRef="#ctx0" brushRef="#br0" timeOffset="24170.7686">27393 723 0,'18'18'31,"17"17"-15,0 0-16,1 1 16,17 52-16,-36-35 15,19 70 1,-19-52-16,-17 52 16,-17-70-16,-1 71 15,-17-71-15,-18 17 16,35-35-16</inkml:trace>
  <inkml:trace contextRef="#ctx0" brushRef="#br0" timeOffset="24664.664">27675 600 0,'18'0'47,"17"0"-32,-17 0-15,35 0 16,-18 0-16,36-18 16,-54 0-16,19 18 0,-19 0 15,-34 0 1</inkml:trace>
  <inkml:trace contextRef="#ctx0" brushRef="#br0" timeOffset="24826.1581">27817 635 0,'17'35'16,"-17"1"-1,18 34 1,-1-17-1,1-18-15,0 18 0,-1 0 16</inkml:trace>
  <inkml:trace contextRef="#ctx0" brushRef="#br0" timeOffset="26073.1571">28116 1199 0,'-17'0'16,"17"18"-16,17 0 16,1-1-16,35 19 15,-18-1-15,1-17 16,52 34 0,-53-34-16,0 0 0,1-1 15,16 1-15,-34 0 16,-18-1-16,18-17 0,-36 18 15,0-18 1</inkml:trace>
  <inkml:trace contextRef="#ctx0" brushRef="#br0" timeOffset="26250.1437">28399 1252 0,'-89'71'16,"1"17"-1,18 0-15,52-52 16,0 52-16</inkml:trace>
  <inkml:trace contextRef="#ctx0" brushRef="#br0" timeOffset="50364.2725">32738 3104 0,'17'18'31,"-17"0"-15,18-18-1,-18 17-15,0 54 16,0-18-16,0 106 16,0-71-16,-18 106 15,18-88-15,0 88 16,0-106-16,18 88 15,-18-105-15,18 70 16,-18-88-16,0 35 16,0-53-16,-18 18 15,18-35-15</inkml:trace>
  <inkml:trace contextRef="#ctx0" brushRef="#br0" timeOffset="50847.2276">32279 3351 0,'0'-17'15,"53"-36"1,-35 18-16,17-1 0,0 1 0,1-53 16,-19 53-1,1-1-15,-1 1 0,1 0 16,17-18-16,-17 35 16,17-17-1,-17 17-15,0 18 0,17 0 16,-17 0-16,-1 36 15,1-19-15,17 54 16,-17-36-16,-1 18 16,19-18-16,-19 18 15</inkml:trace>
  <inkml:trace contextRef="#ctx0" brushRef="#br0" timeOffset="51989.3466">32826 4815 0,'0'-17'15,"0"34"17,18 1-17,-18 0-15,0 35 16,0-36-16,0 54 15,0-18-15,0 35 16,0-35-16,0 70 16,0-52-16,-18-1 15,0 72 1,18-72-16,0 1 0,-17 105 16,17-105-16,-18 17 15,18 88-15,0-105 16,0 17-16,-18 106 15,18 0 1,-17-106-16,17 0 0,0 18 16,0 71-16,-18-72 15,18 89-15,-17-105 16,17 16-16,0 90 16,-18-107-16,18 106 15,0-106-15,0 106 16,18-106-16,-18 71 15,0-71-15,0-17 16,17 70-16,-17-53 16,0-17-16,0-1 0,0 71 15,0-70-15,0-18 16,0 88 0,0-71-16,0 1 0,0 35 15,0-36 1,0-17-16,18 35 15,-18-35-15,17 18 16,1-36-16,0 0 16,-18-17-16,0 0 15,0-36-15</inkml:trace>
  <inkml:trace contextRef="#ctx0" brushRef="#br0" timeOffset="52559.5363">32456 9931 0,'17'35'16,"-17"-17"-16,18 35 16,-18-36-16,0 1 15,17-1-15,-17 1 16,18-18 0,-18 18-16,0-36 15,0 0 1,-18 1-16,18-1 0,0-17 15,0 17-15,0 1 16,0-1-16,0 0 16,0 36 15,-17 0-31,17-1 16,17 1-16,-17 0 0,18 17 15,-18 0 1,18 0-16,-1 36 15,19-36-15,-19 18 0,19 18 16,-1-18 0,-17-18-16,-1-17 0,1-1 15,-1-17-15,19 0 16,-19 0-16,36-17 16,-35-1-16,52-53 15,-34 36-15,-1 0 16,0-1-16,1 1 0,16-18 15</inkml:trace>
  <inkml:trace contextRef="#ctx0" brushRef="#br0" timeOffset="89449.0246">18609 2558 0,'18'0'0,"-36"0"94,0 0-79,1 0 1,-19 0 0,19 0-16,-18 0 0,-1 0 0,-34 0 15,17 0 1,0 0-16,0 0 0,0 17 15,-88-17-15,70 0 16,-17 0-16,18 0 0,-19 0 16,-52 0-1,53 18-15,18-18 0,-1 18 16,0-18-16,1 17 0,-54 1 16,54-1-16,-18 1 15,52 0-15,-16-1 16,34-17-16,0 18 15,1-18 1,-1 18-16,0-18 0,1 0 16,-1 17-1,0 1 1,1 0 0,17-1-16,0 1 15,0 0 1,0-1-16,0 18 15,0 1-15,0-19 0,0 72 16,17-54-16,-17 18 16,0-18-16,0 18 0,0-18 15,0 53 1,0-52-16,0-1 0,0 18 16,0-18-16,0 71 15,0-71-15,-17 53 16,17-35-16,0-17 0,0 69 15,0-69-15,0 70 16,0-53-16,0 52 16,0-69-1,-18 87-15,18-70 16,0 53-16,0-53 16,-18 17-16,18 36 15,0-53-15,0 18 16,-17 34-16,17-52 15,0 0-15,-18 71 16,18-71-16,0 0 0,-17 70 16,17-17-1,0-36-15,0-17 16,0 0-16,-18 53 16,18-53-16,0 53 15,0-53-15,0 0 0,-18 53 16,18-54-16,-17 72 15,17-71-15,0 17 16,0-17-16,-18 18 16,18 52-1,0-70-15,-18 53 0,18-35 16,0-18-16,0 52 16,0-52-16,0 0 0,0 53 15,0-53 1,0 0-16,0 53 15,0-53-15,-17 70 16,17-70-16,0 53 16,17-53-16,-17 0 0,0 53 15,0-54 1,0-16-16,0 17 0,0 0 16,0-1-16,0 37 15,-17-36-15,17 35 16,0-35-16,0-18 0,-18 71 15,18-71-15,0 18 16,-18 35 0,18-35-16,0-18 0,0 54 15,0-36 1,0-18-16,0 53 0,0-53 16,18 1-16,-18 16 0,0-16 15,0-1-15,18 0 16,-18-17-16,0 17 0,17 0 15,1 36 1,-18-53-16,18 17 0,-18-17 16,17 17-16,-17-17 0,18 34 15,-18-16-15,18-19 16,-18 36-16,0-35 16,0 0-16,0-1 0,17 18 15,-17-17-15,0 35 16,0-35-1,0 17 1,0-17-16,0-1 0,0 1 16,0-1-16,18 1 15,-18 0-15,17-18 16,-17 17-16,36-17 16,-36 18-16,17-18 15,1 18-15,0-18 0,-1 0 16,1 17-16,0 1 15,17-18-15,0 18 16,-17-18-16,35 17 16,-36-17-16,1 0 15,35 18-15,0-18 16,-36 18-16,19-18 16,-1 0-16,18 17 15,0-17-15,17 0 16,-17 0-16,-17 0 15,69 0-15,-52-17 16,18 17-16,-18 0 0,53 0 16,-36 0-16,54 0 15,-71 0 1,0 0-16,70 0 0,-70 0 16,0 0-16,0 0 0,53-18 15,-54 18 1,1 0-16,-17 0 0,-1 0 15,36 0-15,-36 0 16,-18 0-16,1 0 0,0 0 16,-1 0-1,-17-18 17,-17 18-17,-1 0-15,18-17 0,-18-1 16,1 0-16,-1 1 15,18-19 1,-17 19-16,17-19 16,-18 19-1,18-1-15,-18-35 0,18 36 16,0-1-16,0-35 16,0 0-1,0 18-15,0 0 0,0 17 16,0-53-16,0 36 15,0 18-15,0-19 0,-17 1 16,17-36 0,0 36-16,0 0 0,0 17 15,0-17-15,0-36 16,-18 36-16,18-18 0,0 18 16,18 0-16,-18-54 15,17 54-15,1-35 16,-18 17-16,18 17 15,-1-52-15,1 53 16,-18-18-16,17-35 16,-17 53-16,18-18 0,0-36 15,-18 54 1,0-18-16,17-35 16,-17 53-16,18-18 0,0-35 15,-18-1 1,17 54-16,1 0 0,-18-18 15,35-35 1,-35 35-16,18 18 0,-1-18 16,-17 17-16,18-17 0,0-35 15,-18 35-15,0 18 16,0 0-16,0-53 16,0 52-16,0-52 15,0 53-15,0 0 0,0-54 16,0 36-16,0 18 15,17-53 1,-17 35-16,0 18 0,0-53 16,0 52-16,0-17 15,0-17 1,0 17-16,0 18 0,0-18 0,-17 17 16,17-52-1,0 53-15,-18 0 0,18-18 16,0-35-16,0 52 15,0 1-15,-18-18 0,18 0 16,0-35 0,0 35-16,0 18 0,0-18 15,0 0-15,0-53 16,0 53-16,0 0 0,0 0 16,0 1-16,-17-54 15,17 53-15,-18-53 16,18 35-16,-17 18 15,17 1-15,-18-1 0,18 0 16,-18 0-16,18 0 16,-17 0-16,17 0 0,0 0 0,-18-70 15,18 70-15,-18-53 16,1 53 0,17 0-16,0-17 0,-18 17 15,0-53-15,18 53 16,0-18-16,-17 18 0,17 0 15,-18-70 1,18 70-16,0 0 0,0 0 16,-17 18-16,17-18 0,0 0 15,0 0-15,17-53 16,1 36-16,-1 17 0,1 0 16,-18 18-16,18-18 0,-18-35 15,17 52-15,-17-34 16,0 34-1,18 1-15,-18-18 16,-18 18-16,1 35 16,17-18-1,0 36 1,-18-18 0,0 35-1,1-35-15,-1 18 0,1-18 16,-19 18-16,19-1 15,-19 1 1,19-1-16</inkml:trace>
  <inkml:trace contextRef="#ctx0" brushRef="#br0" timeOffset="102705.8599">21925 2611 0,'-17'0'31,"-1"0"-16,0 0 1,1 0 0,-1 0-16,0 0 0,1 0 15,-19 0-15,1-18 16,17 18-16,-17 0 0,0 0 16,-36 0-1,18 0-15,-35 0 16,35 0-16,0-18 0,-70 18 15,52 0-15,1 0 16,-107 0-16,89 18 16,-18 0-16,18-18 0,-106 35 15,106-18-15,0 1 16,17-18-16,-70 18 16,88-1-16,0-17 15,0 0-15,0 0 0,1 18 16,16-18-1,19 0-15,17 18 32,17-18-17,1 0-15,0 0 0,-1 17 16,1-17 0,-18 18-16,0 0 15,-18-1 1,1 1-1,17 17-15,-18 0 16,18-17-16,-18 0 16,18 35-16,0-18 15,0 0-15,0 36 16,0-36-16,0 0 16,0 1-16,0-1 0,18 53 15,-18-53 1,0 18-16,0 35 15,0-35-15,0 0 0,18 35 16,-18-35-16,0 0 16,0-17-16,0 52 15,0-35-15,0 53 16,0-54-16,0 37 16,0-36-16,0 52 15,17-52-15,-17 35 16,0-35-16,0 53 15,18-70-15,-18 69 16,0-52-16,0 35 16,0-35-16,0 0 15,0 35 1,0-35-16,-18 0 0,18 53 16,0-71-16,0 18 15,0 53-15,0-53 16,-17 0-16,17 35 15,0-35-15,17 0 16,-17-18-16,0 18 0,18 0 16,-18 0-16,0 35 15,0-35-15,0-18 0,0 71 16,0-53-16,0-18 16,0 18-16,0 0 15,0 0-15,17 0 0,-17 53 16,0-53-16,18 35 15,-18-35-15,0 53 16,0-53-16,0 0 16,0 0-16,-18 52 15,18-52-15,-17 53 16,17-53-16,0-18 16,-18 71-16,18-53 15,0-18-15,0 71 16,0-53-16,0-18 15,0 18-15,0 0 0,0 0 0,0 0 16,0 53 0,0-53-16,0 0 0,0 0 15,0 35-15,0-35 16,0 0-16,0 0 0,0 0 16,0 70-1,0-70-15,0 53 16,0-53-16,0 0 0,18 52 15,-18-52-15,0 53 16,0-53-16,0 53 16,0-36-16,0 36 15,0-53 1,0 0-16,-18 0 0,18 53 16,-17-71-16,17 18 15,-18 35-15,18-52 16,0-1-16,-18 35 15,18-34-15,0-1 16,0 0-16,0 1 16,0-1-16,0 0 15,18-35-15,-18 18 0,18 17 16,-18-17 0,17-18-16,-17 17 15,18-17-15,-1 18 16,1-18-16,0 0 0,35 18 15,-18-18-15,36 0 16,-19 0-16,1 0 16,53 0-1,-53-18-15,18 18 0,52 0 16,-52 0-16,-1 0 16,1 0-16,-18 0 0,88-18 15,-71 18 1,-17 0-16,88-17 15,-88 17-15,18 0 0,35 0 16,-36 0-16,-34-18 16,69 18-16,-52 0 15,0 0-15,53 0 16,-53 0-16,35 0 16,-35 0-16,18 0 15,-54 0-15,19 0 16,-19 0-16,18 18 15,-17-18 1,-36-18 15,18 0-15,0 1-16,0-1 0,0-17 16,0 17-1,18 1-15,-18-36 0,0 35 16,0-17-16,0-18 15,0 35-15,0-17 16,0 0-16,0-1 0,0 1 16,0 0-16,18-36 15,-18 18-15,0 18 0,17 0 16,-17-53-16,18 35 16,0-36-1,-18 54-15,0-18 0,17-35 16,1 53-16,-18-18 15,18-35-15,-18 35 16,0 0-16,17-35 16,1 35-16,-18 17 15,0-17-15,17 1 0,-17-37 16,18 36-16,-18 18 16,0-71-16,0 71 15,0-18-15,0-35 16,0 35-16,0 18 0,0-18 15,0-35 1,0 35-16,0 17 0,0-16 16,0 16-16,0-17 0,0-35 15,0 53 1,0-18-16,0 18 0,-18-18 16,18 0-16,0-35 15,0 52-15,0-52 16,0 35-16,0 18 0,0-53 15,-17 35-15,17 18 16,0-54 0,-18 36-16,18 18 0,-17 0 0,-1-53 15,18 52 1,-18-52-16,1 53 16,17 0-16,-18-53 15,0 52-15,18-17 0,-17-35 16,-1 53-1,18-18-15,-18-53 16,18 71-16,0-18 0,-17 0 16,-1-53-16,18 53 15,0 18-15,-17-18 0,17 0 16,-18-53 0,0 71-16,1-71 15,17 53-15,0 0 0,-18-52 16,18 52-16,0-53 15,0 35-15,0-35 16,0 53-16,0-70 16,0 70-1,0 0-15,18 0 0,-18-17 16,0-54-16,17 71 16,-17-88-1,0 88-15,18-17 0,-18-54 16,0 54-16,0-1 0,18 18 15,-18-70 1,0 52-16,0-52 16,0 70-16,0-18 15,0 18-15,-18-17 0,18-54 16,0 71-16,-18 0 16,18 1-16,0-1 0,-17-36 15,17 54-15,0 0 16,0 0-16,0-1 0,0-17 15,0 36-15,0-19 16,0 19-16,0-36 16,0 18-16,17-1 15,-17 54 17,0 0-17,-17-1-15,-1 1 16,-17 17-1,17-35-15,-35 35 16,18-35-16,0 18 0</inkml:trace>
  <inkml:trace contextRef="#ctx0" brushRef="#br0" timeOffset="106671.5888">9578 11589 0,'-18'17'47,"18"36"-31,0-17-16,0-1 15,0 35-15,0-52 16,18 35-16,0-18 15,-1-17-15,1 0 0,-1-1 16,1-17 0,0 0-16,17 0 15,-17 0-15,-18-17 0,17 17 16,1 0-16,0-18 16,-1 18-1,1 0 1,0 0-16,-1-18 15,1 1-15,-1-1 16,-17-17 0,0-1-16,0 19 0,-17-54 15,-1 36 1,1-18-16,-1 18 16,0-1-16,1 36 15,17-17 1,17 17-16</inkml:trace>
  <inkml:trace contextRef="#ctx0" brushRef="#br0" timeOffset="107260.4344">9737 11818 0,'17'0'63,"-17"18"-63,0-1 15,0 1-15,0 0 0,18-1 16,-18 1-16,0 0 0,18-1 16</inkml:trace>
  <inkml:trace contextRef="#ctx0" brushRef="#br0" timeOffset="107533.1519">10054 11871 0,'18'18'15,"-18"17"-15,0-17 16,0-1-16,0 18 16,17-35-16,-17 36 15</inkml:trace>
  <inkml:trace contextRef="#ctx0" brushRef="#br0" timeOffset="107906.0701">10054 11271 0,'18'0'15,"-1"0"-15,1 0 16,0 0-16,35 0 16,-36 0-16,1 0 15,0-17-15</inkml:trace>
  <inkml:trace contextRef="#ctx0" brushRef="#br0" timeOffset="108106.0917">10089 11342 0,'0'35'15,"0"-17"-15,0 17 0,0 0 16,18 1-1,0-1 1,-1-35-16,1 17 0,17-17 16,-17 0-16,0 0 15</inkml:trace>
  <inkml:trace contextRef="#ctx0" brushRef="#br0" timeOffset="108317.201">10336 11412 0,'0'36'16,"0"-1"-1,0-17-15,0 17 16,18-35-1,0 17-15,-1-17 0</inkml:trace>
  <inkml:trace contextRef="#ctx0" brushRef="#br0" timeOffset="108617.2393">10460 11218 0,'18'0'16,"-1"0"0,1 0-1,-1 0-15,1 18 16,0 0-16,-1 17 16,-17 0-16,18-17 0,-18 17 15,0 18-15,0-35 16,18 35-1,-18-18-15,-18-35 47,0 0-47,1-18 16</inkml:trace>
  <inkml:trace contextRef="#ctx0" brushRef="#br0" timeOffset="109813.7331">8202 11783 0,'-18'0'16,"1"0"-1,17-18-15,17 18 32,54 0-17,17 0-15,-35 0 16,88 0 0,-53 0-16,89 0 0,-89 0 15,106 0-15,-106 0 16,71 18-1,-53-18-15</inkml:trace>
  <inkml:trace contextRef="#ctx0" brushRef="#br0" timeOffset="110402.0358">10707 11218 0,'17'0'16,"36"0"-1,0-17 1,35 17-16,-52 0 0,-1-18 16,36 18-1,-36 0-15</inkml:trace>
  <inkml:trace contextRef="#ctx0" brushRef="#br0" timeOffset="110551.7538">10936 11324 0,'18'53'16,"-18"-18"-16,17 18 15,-17-17 1,0-19-16,18 18 15</inkml:trace>
  <inkml:trace contextRef="#ctx0" brushRef="#br0" timeOffset="110898.9664">11165 11748 0,'36'17'16,"-1"-17"-16,18 0 15,0 0-15,70 0 16,-35-17-16,-17 17 16,17 0-16,0-18 0,71 18 15,-88 0-15,35 0 16,-71 0-16,18 18 16,-53-1-1</inkml:trace>
  <inkml:trace contextRef="#ctx0" brushRef="#br0" timeOffset="115859.2723">8237 12841 0,'18'0'15,"35"0"1,-18 0-16,18 0 16,0 0-16,0 0 0,35 18 15,-17-18-15,123 17 16,-88-17-16,105 0 15,-105 0-15,70 0 16,-105 0-16,-18-17 16,0 17-16,-36 0 0,1 0 15</inkml:trace>
  <inkml:trace contextRef="#ctx0" brushRef="#br0" timeOffset="117599.1964">10019 12718 0,'0'-18'47,"0"0"-16,0 1-15,0-1 0,0 0 124,0 1-77,0 34 15,-18 1-62,18 0-1,0 17-15,0 0 0,0 18 16,-17-18-16,17 18 0,0 0 15,17-17-15,1 34 16,-18-35-16,18-17 16,-1 17-16,1-35 15,-1 0-15,1 0 16,-18-17-16,18-1 16,-18 0-16,17-34 15,1-1 1,-18 35-16,18 18 15,-1 0 1,1 35 0,0-17-16,17 17 15,-18-17-15,19-1 16,-19-17-16,19 0 16,-19 0-16,-17-17 15,0-1 1,0 1-16,-17-1 0,-1-35 15,0 35-15,1-52 16,-1 52-16,0-52 16,18 52-16</inkml:trace>
  <inkml:trace contextRef="#ctx0" brushRef="#br0" timeOffset="118277.2532">10407 12365 0,'0'-18'16,"18"18"-16,-1 0 15,19 0-15,-1 0 16,-18 0-16,36 0 16,-35 0-1</inkml:trace>
  <inkml:trace contextRef="#ctx0" brushRef="#br0" timeOffset="118456.3829">10495 12453 0,'0'35'16,"18"1"-1,-1-1-15,-17-17 0,36-1 16,-19 1-1,1-18-15,-18 17 0,18-17 16,-1-17-16</inkml:trace>
  <inkml:trace contextRef="#ctx0" brushRef="#br0" timeOffset="118627.706">10672 12488 0,'0'18'0,"17"17"16,-17-17-16,0 17 15,18-35-15,-18 18 16,17-18-16</inkml:trace>
  <inkml:trace contextRef="#ctx0" brushRef="#br0" timeOffset="118905.3202">10795 12330 0,'18'0'16,"-1"0"-16,19 0 15,-19 0-15,1 17 16,-1 1-16,-17 0 0,36 34 15,-36-34-15,0 17 16,-18-17 0,0 0-1,1-18-15,-1 0 0,-17 17 16,17-34 0,18-1-1</inkml:trace>
  <inkml:trace contextRef="#ctx0" brushRef="#br0" timeOffset="119243.3265">10601 12965 0,'35'0'15,"-17"17"1,17-17-16,-17 0 16,17 36-16,-35-19 15,0 18 1,0 1-16,-18-19 15,18 19-15,-17-36 16,17 17 0,0 1-16,17-18 0,1 0 15,17 0-15,-17 0 0,0-18 16</inkml:trace>
  <inkml:trace contextRef="#ctx0" brushRef="#br0" timeOffset="119792.7526">11077 12294 0,'18'0'15,"0"-17"1,17 17 0,0 0-16,18-18 15,-18 18-15,-17-18 0,0 18 16</inkml:trace>
  <inkml:trace contextRef="#ctx0" brushRef="#br0" timeOffset="119922.4572">11254 12347 0,'0'53'16,"0"-35"-16,17 35 15,-17-36 1,18 36-16</inkml:trace>
  <inkml:trace contextRef="#ctx0" brushRef="#br0" timeOffset="120512.3121">11501 12859 0,'17'0'32,"36"0"-17,0 0 1,0 0-16,88 0 15,-70-18-15,17 18 0,88 0 16,1-18 0,-107 18-16,1 0 15,-18 0-15,17 18 16,-52-18-16,-1 18 16</inkml:trace>
  <inkml:trace contextRef="#ctx0" brushRef="#br0" timeOffset="121609.4732">9843 14111 0,'0'53'0,"0"53"31,0-71-31,35 0 16,-18-17-16,1-18 0,0 0 15,-1 0-15,1-18 0,17 1 16,-17-18-16,0-1 15,-1 19-15,-17-1 16,0 0-16,0 1 16,18 34-16,-18 19 15,35 34-15,18 1 16,-35-54-16,17 19 16,0-19-16,0-17 0,18 0 15,-35 0-15,0-17 16,-1-1-16,1 0 15,-18-52-15,0 35 16,-18-1-16,1 19 0,-1-54 16,0 53-16,-17-17 15</inkml:trace>
  <inkml:trace contextRef="#ctx0" brushRef="#br0" timeOffset="121869.5065">10442 13741 0,'36'0'16,"-19"0"-16,36-18 16,0 0-1,-35 18-15,17-17 16</inkml:trace>
  <inkml:trace contextRef="#ctx0" brushRef="#br0" timeOffset="122063.2499">10478 13776 0,'0'71'15,"0"-1"1,17-35 0,18 18-16,-17-53 0,17 18 15,18-18 1,-35 0-16,0 0 15,17-18-15</inkml:trace>
  <inkml:trace contextRef="#ctx0" brushRef="#br0" timeOffset="122348.5301">10813 13794 0,'0'35'16,"0"-17"-16,0 34 15,17-34-15,1 0 16,0-1 0,17-17-16</inkml:trace>
  <inkml:trace contextRef="#ctx0" brushRef="#br0" timeOffset="122653.5124">10936 13653 0,'18'17'15,"-18"1"-15,35-1 16,-17-17-16,-1 18 0,19-18 16,-19 18-16,19-1 15,-36 1-15,17 17 16,-17 1-16,0-19 15,0 18-15,0-17 16,0 0-16,-17-18 31,-1 0-15,0 0-16,-17-18 16,35 0-16,-35 18 15</inkml:trace>
  <inkml:trace contextRef="#ctx0" brushRef="#br0" timeOffset="123071.4997">10672 14358 0,'17'0'31,"18"-18"-31,18 18 16,-17 0-16,17 0 16,-36 0-16,1 0 15,-18 18-15,-35 17 16,-1 36-1,19-36-15,17 0 16,0-17-16,0 35 16,17-35-16,1-18 0,0 17 15,-1 1-15,-34-18 32,-36 0-17,35 0-15,-35-18 16,35 18-1,1 0-15,-1-35 0,18 17 16</inkml:trace>
  <inkml:trace contextRef="#ctx0" brushRef="#br0" timeOffset="123343.4311">11236 13776 0,'18'0'16,"-1"0"-16,1-18 15,35 18-15,-36-17 16,1 17-16,0 0 0,-1 0 16,-17-18-16</inkml:trace>
  <inkml:trace contextRef="#ctx0" brushRef="#br0" timeOffset="123464.9551">11342 13847 0,'0'52'15,"17"1"-15,-17-17 16,18-1 0,-18-17-16</inkml:trace>
  <inkml:trace contextRef="#ctx0" brushRef="#br0" timeOffset="124472.2115">9913 15275 0,'0'18'63,"18"17"-48,-18 0-15,0 54 16,0-19-16,0 36 16,17-53-16,19 18 15,-1-54-15,-17 1 16,-1-1-16,36-17 16,-35-17-16,-1-18 15,-17-1-15,0 19 16,18-19-16,-18 19 15,-18-1-15,36 18 32,0 35-17,-1-17 1,1 0 0,-18-1-16,35-17 15,-17-17-15,-1-1 16,-17-35-1,0 35-15,-17-17 16,17 18-16,0-36 16,0 17-16,0 19 0</inkml:trace>
  <inkml:trace contextRef="#ctx0" brushRef="#br0" timeOffset="124672.5747">10389 15046 0,'0'-18'0,"18"18"16,17-17-16,1 17 15,-19 0-15,1 0 16</inkml:trace>
  <inkml:trace contextRef="#ctx0" brushRef="#br0" timeOffset="124856.7246">10425 15081 0,'0'53'15,"0"-35"-15,0 35 16,0-36-1,0 1-15,17-18 0,1 18 16,0-1-16,-1-17 0,18 0 16,-17 0-16,0 0 15,-18-17-15</inkml:trace>
  <inkml:trace contextRef="#ctx0" brushRef="#br0" timeOffset="125045.4037">10672 15081 0,'0'18'0,"0"0"16,0-1 0,0 1-16,17-1 0,1 19 15,-1-19 1</inkml:trace>
  <inkml:trace contextRef="#ctx0" brushRef="#br0" timeOffset="125446.497">10830 14958 0,'0'17'15,"36"-17"1,-19 0-16,18 0 15,1 0-15,-36 18 16,17 0 0,-17-1-16,0 1 0,0 17 15,0-17-15,0 0 0,0-1 16,0 1-16,0-1 0,0 1 31,-17-18-15,-1 0-16,0 0 15,1 0-15</inkml:trace>
  <inkml:trace contextRef="#ctx0" brushRef="#br0" timeOffset="125697.9786">10530 15575 0,'0'18'16,"18"-1"0,0-17-16,-18 18 0,17 17 15,19 1 1,-19-19-16,36 1 15,-35-18 1</inkml:trace>
  <inkml:trace contextRef="#ctx0" brushRef="#br0" timeOffset="125823.7953">10689 15716 0,'0'53'16,"0"-35"-16,18 17 15,-1-35-15,1 0 16</inkml:trace>
  <inkml:trace contextRef="#ctx0" brushRef="#br0" timeOffset="126048.4218">11113 15028 0,'70'-17'16,"-17"-1"-1,-35 18-15,17-18 16</inkml:trace>
  <inkml:trace contextRef="#ctx0" brushRef="#br0" timeOffset="126169.4771">11201 15064 0,'0'35'16,"0"18"-16,17-18 16,1-17-16,0 17 15,-1-17-15</inkml:trace>
  <inkml:trace contextRef="#ctx0" brushRef="#br0" timeOffset="126725.1049">8220 14041 0,'35'0'15,"0"0"1,18 0-16,18 0 0,-1 0 15,36-18-15,88 0 16,-70 1-16,-19 17 0,1-18 16,-17 18-16,-1-18 15</inkml:trace>
  <inkml:trace contextRef="#ctx0" brushRef="#br0" timeOffset="127209.0194">11959 14023 0,'-17'0'16,"34"0"-16,54 0 16,-18 0-1,35 0-15,71 0 16,-54-18-16,-16 1 0,-1-1 15,0 18-15,18-18 16,-71 18-16,-17 0 16</inkml:trace>
  <inkml:trace contextRef="#ctx0" brushRef="#br0" timeOffset="127608.6393">8326 15505 0,'52'0'15,"-16"0"-15,17 0 16,17 0-16,195-36 16,-177 19-16,88-1 15</inkml:trace>
  <inkml:trace contextRef="#ctx0" brushRef="#br0" timeOffset="128008.8729">11818 15346 0,'53'0'15,"35"0"1,141 0 0,-140 0-16,17 0 15,88-18-15,-36 1 16,-105 17-16,0-18 16</inkml:trace>
  <inkml:trace contextRef="#ctx0" brushRef="#br0" timeOffset="129305.1108">8273 11042 0,'0'0'0,"-18"0"16,0 0 0,-17 18-16,17-18 15,-17 0-15,-35 17 16,17-17-16,17 0 15,-16 0-15,-1 0 0,17 0 16,1 0-16,-18 0 0,18 0 16,-18 18-16,35-18 15,1 0 1,-1 0 0,18 18-1,-18-1-15,18 1 16,-17 17-1,17 0-15,-18 18 16,18-17-16,0 69 16,0-52-16,0 0 15,18 18-15,-18-18 0,35 88 16,-35-53-16,18 71 16,-18-89-16,17 107 15,-17-89-15,18 0 16,-18 106-1,18 0-15,-18-106 16,17 106-16,-17-105 16,0-1-16,18 106 15,-18-88-15,0-18 0,0 106 16,0-106 0,0 18-16,0 70 15,0-88-15,17 1 0,-17 105 16,18-106-16,0 0 15,-1 71-15,1-71 16,0-17-16,-1 70 16,1-88-16,-18 52 15,18-69-15,-18 52 16,0-53-16,0 36 16,-18-36-16,18 36 15,-18-36-15,18 0 16,0-17-16,0-1 15,18 1 1,0 0-16,-1-18 16,1 0-16,0 0 15,-18 17 1,0-34 15,17 17-15,1-18-16,-1 18 15</inkml:trace>
  <inkml:trace contextRef="#ctx0" brushRef="#br0" timeOffset="130466.3179">12841 11113 0,'-18'0'0,"18"-18"31,18 18-15,0 0-16,35 0 15,-36 0-15,19 0 16,17-18-16,-18 18 16,-18 0-16,54-17 15,-53 17-15,-1 0 16,1 0-16,0 17 15,-18 19-15,0-19 16,0 1-16,0 52 16,0 1-1,0-36-15,0 53 16,0-35-16,0 0 0,17 53 16,-17 18-1,0-54-15,0 1 0,18-1 16,-18 71-16,17-70 15,-17 70 1,0-70-16,18-1 0,-18 89 16,0-89-16,0 89 15,-18-71-15,18 71 16,0-71-16,-17 71 16,17-71-16,0 89 15,-18-89-15,18 88 16,0-88-1,18 71-15,-18-71 16,0-17-16,17 88 16,-17-89-16,0 18 0,0 53 15,18-70 1,-18 17-16,18 36 16,-18-54-16,17 71 15,-17-88-15,0 18 0,0-18 16,0 0-16,0 0 0,18 0 15,-18 17 1,0-52-16,0 35 16,0-36-16,18-17 15,-36 0 1,0-17 0,1 17-16,-19 0 15,19 0 1,-36 0-16,35 0 15,-35 0-15,18 0 16,0 17-16,17-17 16,1 0-16,-19 0 0</inkml:trace>
  <inkml:trace contextRef="#ctx0" brushRef="#br0" timeOffset="131079.4743">11712 14076 0,'18'0'31,"35"0"-31,-18 0 16,0 0-16,36 0 15,-36 0-15,18 0 16,-18 0-16</inkml:trace>
  <inkml:trace contextRef="#ctx0" brushRef="#br0" timeOffset="131753.4875">11571 15399 0,'0'17'16,"35"-17"15,1 0-31,-1 0 0,0-17 16,1 17-16,52 0 15,-71 0-15,19 0 0,-1 0 16</inkml:trace>
  <inkml:trace contextRef="#ctx0" brushRef="#br0" timeOffset="133025.6543">10548 15540 0,'18'0'15,"-36"0"-15,18 35 16,-18-17-16,1 17 16,-1 0-16,18 1 15,-17-1-15,17-17 0,0-1 0,17 18 16,1-17-16,17-18 15,0 0 1,-17-18-16,53 1 16,-54 17-16,18-18 0,1 18 15,-1-17 1,-35 34-16,0 1 16</inkml:trace>
  <inkml:trace contextRef="#ctx0" brushRef="#br0" timeOffset="133242.685">10601 15663 0,'18'89'15,"-1"-37"1,1 37-16,-18-54 0,18 0 16,17 36-1,-18-36-15,-17-17 0,18-1 16</inkml:trace>
  <inkml:trace contextRef="#ctx0" brushRef="#br0" timeOffset="140049.0611">8149 7391 0,'-17'0'16,"34"-18"15,1-17-31,52-36 16,-34 18-16,-1 18 0,18 0 16,-18-1-16,18-16 15,-18 16-15,-17 1 16</inkml:trace>
  <inkml:trace contextRef="#ctx0" brushRef="#br0" timeOffset="140395.9188">8237 6967 0,'-17'0'16,"17"18"-1,0 17 1,-18-17-16,18 17 0,0 0 0,-18 36 16,18-36-1,-17-17-15,17 17 0,-18 1 16,1 16-16,17-34 15,0 17 1,17-35-16,1 0 0,-1 0 0,36 0 16,-17 0-1,17-35-15,-18 35 16,-18-18-16,1 18 0,0 0 16</inkml:trace>
  <inkml:trace contextRef="#ctx0" brushRef="#br0" timeOffset="141163.0989">7902 9031 0,'-17'0'0,"17"18"15,0-36 16,17 0-31,1 1 16,17-36 0,-17 18-16,-1 17 15,36-53-15,-35 54 16,17-36-16,-17 53 16,-18-18-16,0 36 15</inkml:trace>
  <inkml:trace contextRef="#ctx0" brushRef="#br0" timeOffset="141550.3342">7779 8767 0,'0'17'31,"0"18"-15,0 1-16,0 34 15,17-34-15,-17-1 0,0-18 16,18 19-16,0-19 0,17 1 16,-17-18-16,-1 0 15,36-18 1,-35 1-16,17 17 0,-17-18 0,35 0 16,-18 1-1,0 17-15,0-18 16,1 18-1</inkml:trace>
  <inkml:trace contextRef="#ctx0" brushRef="#br0" timeOffset="153002.1448">9701 16422 0,'0'-18'16,"0"1"-1,0-1 1,0 0 0,0 36 15,0 52-15,0-34-16,0-1 15,-17 18 1,17-18-16,17 18 15,1-18-15,0 1 16,-1-19-16,19-17 16,-1 18-16,-17-18 15,-1-18-15,18 1 16,-35-1-16</inkml:trace>
  <inkml:trace contextRef="#ctx0" brushRef="#br0" timeOffset="153261.8529">10089 16387 0,'-17'-18'16,"-1"18"0,1 18-1,17-1-15,0 36 16,0-35-16,0-1 0,17 19 15,1-19 1,-1-17-16,1 0 0,0 18 16,35-18-16,-36 0 15,1 0-15,0 0 16,17 18-16,-18-18 16</inkml:trace>
  <inkml:trace contextRef="#ctx0" brushRef="#br0" timeOffset="153459.1775">10231 16422 0,'0'0'0,"0"35"16,0 36-16,0-18 15,0-1-15,0-16 16,17-1 0</inkml:trace>
  <inkml:trace contextRef="#ctx0" brushRef="#br0" timeOffset="153690.6335">10513 16616 0,'0'53'16,"0"-36"-16,-18 19 15,18-19-15,-17 1 16,17 0-16,-18-1 0,18 1 15</inkml:trace>
  <inkml:trace contextRef="#ctx0" brushRef="#br0" timeOffset="154659.7982">10795 16387 0,'0'0'0,"0"-18"16,18 18-1,-1 0-15,36-18 16,-35 18-16,35 0 15,-18 0-15,-17 36 16,-1-36-16,-17 52 16,-17-34-16,-1 35 15,0-35-15,1-18 16,17 17-16,17-17 16,1 18-16,35-18 15,-18 0-15,18 0 16,-35 18-1,-1 17-15,-17-18 16,-35 54-16,0-53 16,-18 17-16,18-17 15,-18-1-15,17-17 16,1 0 0,18-17-16,-1-1 15,18 0 1</inkml:trace>
  <inkml:trace contextRef="#ctx0" brushRef="#br0" timeOffset="156272.1312">11289 16193 0,'18'0'31,"17"17"-15,-18-17-1,1 18-15,35-1 16,-35 1-16,-1 17 0,1-17 16,0 17-16,-18 36 15,0-36-15,-18 0 0,0 1 16,1-1-16,-1 0 0,-35 18 16,35-18-16</inkml:trace>
  <inkml:trace contextRef="#ctx0" brushRef="#br0" timeOffset="159657.1838">13847 11254 0,'-18'-18'15,"18"0"16,18 18-31,-1 0 16,18-17-16,1 17 16,17-18-16,-36 18 15,19 0-15,-1 0 0,-18 0 16,19 0 0,-19-18-16,1 18 0</inkml:trace>
  <inkml:trace contextRef="#ctx0" brushRef="#br0" timeOffset="160699.6551">13829 11201 0,'18'0'47,"-18"17"-16,0 1-15,-18 0-1,18-1-15,0 1 16,18 0 0,-18-1-1,0 1 17,0-1-17,0 1 32,0 0-31,0-1 15,0 1-15,0 0-1,0-1-15,0 1 16,0 0-16,0-1 15,0 18-15,0-17 0,0 0 16,0-1-16,0 1 16,0 35-16,0-35 15,0 17-15,0 18 16,0 17 0,0-52-16,0 17 0,0 36 15,0-18-15,17-18 0,-17 53 16,0-35-1,0 0-15,0 35 16,0-35-16,0 53 16,-17-71-16,17 71 15,0-53-15,0 53 16,0-71-16,0 18 16,0 18-16,17-1 15,-17-17-15,0-18 16,0 1-16,0 52 15,0-53-15,0 0 16,0 1-16,0-1 0,0-17 16,0 52-16,0-35 15,0 1-15,0 34 16,0-34-16,0-1 16,0 0-16,0 18 15,0-35-15,0-1 0,0 1 16,0 0-16,0-1 15,0 1-15,0-1 16,18 1 15,-1-18 1,1 0-32,0 0 15,-1 0-15,36 0 16,-35 0-16,17 0 0,0 0 15,-17 0-15,35 0 16</inkml:trace>
  <inkml:trace contextRef="#ctx0" brushRef="#br0" timeOffset="161364.4382">14182 11642 0,'17'0'32,"1"17"-17,0 19-15,35-1 16,17 18-16,-35-36 15,54 36-15,-72-35 16,36 17-16,-35-35 16,-1 18-16,-17 0 15</inkml:trace>
  <inkml:trace contextRef="#ctx0" brushRef="#br0" timeOffset="161560.1755">14482 11642 0,'-36'53'16,"1"-18"-16,-18 35 16,18-34-16,17-1 0,-35 36 15,53-36 1,-17-18-16,34 19 15,1-19-15</inkml:trace>
  <inkml:trace contextRef="#ctx0" brushRef="#br0" timeOffset="161783.7867">14746 11889 0,'0'35'0,"0"18"15,0-18 1,0-17-16,18 52 16,-1-34-16,-17-1 15,18-35-15,-18 17 16</inkml:trace>
  <inkml:trace contextRef="#ctx0" brushRef="#br0" timeOffset="162460.5793">14235 12647 0,'0'18'47,"35"-1"-47,-17 1 16,-1 17-16,1-17 0,17 17 15,-17-17-15,-1 17 0,19-17 16,-1 35-1,-17-18-15,-1-17 16,1-18-16,-18 17 0</inkml:trace>
  <inkml:trace contextRef="#ctx0" brushRef="#br0" timeOffset="162651.0707">14534 12700 0,'-52'35'16,"-1"1"-1,35-19-15,0 18 0,-17 18 16,17-17-16,18-1 16,0-17-16,0-1 15</inkml:trace>
  <inkml:trace contextRef="#ctx0" brushRef="#br0" timeOffset="163068.6525">14693 12965 0,'0'-18'16,"18"18"-16,-1 0 15,1 0-15,-18 18 16,18-1-16,-1 1 16,-17 0-16,-17 17 15,17-18-15,-18 36 16,0-35-16,18 0 16,-17-18-16,17 17 15,17-17-15,1 0 0,35 0 16,-18 0-16,-17-17 15,17 17-15</inkml:trace>
  <inkml:trace contextRef="#ctx0" brushRef="#br0" timeOffset="164146.4803">14340 13441 0,'-17'0'16,"-1"0"0,18 17-1,18 19 1,-1-19-1,19 19-15,-19-19 0,36 36 16,-35-35-16,17 35 16,-17-36-16,-1 19 15,1-19 1,-18-34 0</inkml:trace>
  <inkml:trace contextRef="#ctx0" brushRef="#br0" timeOffset="164330.2606">14499 13529 0,'-17'18'16,"-19"17"-1,19 0-15,17-17 0,-36 52 16,19-17-1,-1-35-15,18 0 0,0 17 16</inkml:trace>
  <inkml:trace contextRef="#ctx0" brushRef="#br0" timeOffset="164697.4889">14693 13653 0,'18'-18'0,"52"18"0,-34 0 15,-19 35 1,1-17-16,-18-1 0,-18 36 16,1-35-16,-1 17 15,0-17-15,18 0 0,-17-1 16,17 1-1,17-1-15,19-17 16,-19 0-16,1 18 0,0-18 16,-1 18-16,-17-1 15,-17 1-15,-1 0 16,-17-1-16,-1 1 16,1 0-1,-35-18-15,52 17 16,-35-17-16,35 0 15,-17 0-15,35-17 16</inkml:trace>
  <inkml:trace contextRef="#ctx0" brushRef="#br0" timeOffset="165503.5872">14817 11342 0,'0'17'15,"0"1"1,17-18-16,1 18 0,53-1 16,-54-17-1,18 0-15,-17 0 0,0 0 16,-1 0-16,1 0 31,-18 18-31,18 17 16,-18 1-16,17-1 15,1 35-15,0-34 16,-1 17-16,18 70 16,-17-70-16,0 35 0,-1 71 15,-17-71 1,18 0-16,0 89 16,-18-71-16,0-18 0,0 106 15,0-106 1,0-17-16,17 87 15,-17-105-15,18 18 0,0 35 16,-18-54-16,17 1 16,-17 18-16,18-36 15,-18 1-15,0 34 16,0-52-16,0-1 16,0 19-16,0-19 0,-18 19 15,18-19 1,-17 1-16,-1-1 15,0-17 1,1 0-16,-1 0 0,18 18 16,-35-18-16,-1 0 15,19 0-15,-36 18 16,18-18-16,17 17 0</inkml:trace>
  <inkml:trace contextRef="#ctx0" brushRef="#br0" timeOffset="171286.5277">20761 12682 0</inkml:trace>
  <inkml:trace contextRef="#ctx0" brushRef="#br0" timeOffset="171630.944">20761 12682 0,'-35'36'0,"35"-54"16,17 18 46,19 18-62,-1-18 16,-17 0-16,52 0 16,-52 0-16,-1 0 15,1 17-15,0-17 0,-1 0 0,-17 18 16</inkml:trace>
  <inkml:trace contextRef="#ctx0" brushRef="#br0" timeOffset="171792.3823">20743 12947 0,'53'18'16,"0"-18"0,18 0-16,-36 0 15,18 0-15,-35 0 16</inkml:trace>
  <inkml:trace contextRef="#ctx0" brushRef="#br0" timeOffset="173799.0974">23248 11307 0,'18'0'31,"35"-18"-31,-18 18 16,35-18 0,1 1-16,-36 17 15,-17 0-15,17 0 0,-17 0 16</inkml:trace>
  <inkml:trace contextRef="#ctx0" brushRef="#br0" timeOffset="174734.0386">23213 11342 0,'0'17'15,"0"19"1,-18-19-16,18 1 0,0 35 16,0-18-16,0 36 15,0-36-15,0 53 16,0-35 0,0 18-16,0 52 15,0-35-15,0-17 0,0 17 16,18 106-16,-18 0 15,0-106-15,17 106 16,1-123-16,0 123 16,-1-106-1,1 71-15,-18-71 16,0 0-16,18 106 16,-18-105-16,0 16 0,0 107 15,0-124 1,0 18-16,0-18 0,0 0 15,-18-17-15,18 70 16,0-88-16,-18 18 0,18-18 16,0 17-16,0-17 0,0 53 15,0-53-15,0 0 16,0 52 0,0-52-16,0 0 0,0 0 15,0 18 1,0-36-16,0 18 0,0-18 15,0-17-15,0 0 16,-17 17-16,17 18 16,0-18-16,-18-17 0,18 52 15,0-35 1,18-17-16,-18 0 16,0-1-16,0 19 15,0-19 1,0 19-16,0-19 15,17 1-15,-17 0 0,0-1 16,0 1 0,0-1 15,-17-17-15,17 18-16,17-18 109,1 0-93,0 0-1,-1 0-15,36 0 16,-35 0-16,17-18 0,0 18 15,1 0-15,17-17 16,-36 17-16,1 0 16,-18 17-16,-18-17 15</inkml:trace>
  <inkml:trace contextRef="#ctx0" brushRef="#br0" timeOffset="176342.7144">24024 11589 0,'0'-18'0,"0"0"16,0 1 0,0 34-1,0 36 1,18 36-1,-18-36-15,0-1 0,17 54 16,1-53-16,0-18 16,17 18-16,0-35 15,-17 0-15,17-18 0,0-18 16,18 0 0,-35 1-16,0-19 0,-1 19 15,-17-1-15,18-17 16,-18 17-16,0 36 15,18 0 1,-18 34 0,17-16-16,1-19 0,0 1 15,34 0-15,-16-18 16,17-18-16,-18 0 16,-17-17-16,-18-18 15,0 18-15,0 0 16,-18-1-16,-17-17 15,17 36-15,0-18 16,1 17-16,17 36 16,-18-1-16</inkml:trace>
  <inkml:trace contextRef="#ctx0" brushRef="#br0" timeOffset="176664.5393">24818 11977 0,'0'17'0,"0"1"16,0 0-16,18 35 15,-18-36-15,17 1 0,1 17 16,-18 0 0,0-17-16</inkml:trace>
  <inkml:trace contextRef="#ctx0" brushRef="#br0" timeOffset="177009.0622">24871 11448 0,'17'0'16,"1"-18"0,0 18-16,35-18 15,-18 1-15,-17 17 16,-1-18-16</inkml:trace>
  <inkml:trace contextRef="#ctx0" brushRef="#br0" timeOffset="177210.1206">24959 11483 0,'0'35'15,"0"-17"1,0-1-16,0 19 16,18-36-16,-18 17 15,0 1-15,17 0 16,1-1-16,-18 1 15,18-18-15,-1 18 16,1-18 0</inkml:trace>
  <inkml:trace contextRef="#ctx0" brushRef="#br0" timeOffset="177560.0263">25206 11448 0,'0'17'31,"18"19"-15,-18 16-1,0-34-15,17 17 0,-17 1 16,18-36-16,-18 17 15</inkml:trace>
  <inkml:trace contextRef="#ctx0" brushRef="#br0" timeOffset="177887.3623">25294 11395 0,'18'-18'15,"-1"18"-15,1-18 16,0 18 0,17 0-16,-17 0 15,-1 0-15,1 18 16,-18 0-16,0-1 16,18 19-1,-18-19-15,17 36 16,-17-18-16,18 18 15,-1-35-15,1 35 16,-18-35-16,0-1 16,-18-17-1,1 0 1,-1 0-16,1-17 16</inkml:trace>
  <inkml:trace contextRef="#ctx0" brushRef="#br0" timeOffset="178283.4793">25612 11324 0,'0'0'0,"17"0"16,19-17-1,-19 17 1,19-18-16,16 18 16,-34 0-16,0 0 15</inkml:trace>
  <inkml:trace contextRef="#ctx0" brushRef="#br0" timeOffset="178421.0674">25682 11342 0,'36'35'16,"-36"0"-16,17-17 0,1 17 16,17 18-1,-35-18 1,0-17-16</inkml:trace>
  <inkml:trace contextRef="#ctx0" brushRef="#br0" timeOffset="181430.5192">26017 11783 0,'18'17'16,"35"19"0,-35-1-16,52 18 15,-35-18-15,18 0 16,18 1 0,-36-19-16,0 1 0,1 0 15,-19-18-15,-34 0 31</inkml:trace>
  <inkml:trace contextRef="#ctx0" brushRef="#br0" timeOffset="181608.7443">26370 11818 0,'-53'53'15,"18"0"-15,0-18 0,-54 36 16,37-1 0,16 1-1,19-36-15</inkml:trace>
  <inkml:trace contextRef="#ctx0" brushRef="#br0" timeOffset="182370.5526">24059 13000 0,'0'-18'16,"-17"36"-1,17 35-15,-18 17 16,18 19 0,18-54-1,17-35-15,18 0 16,-35 0-1,17-18-15,-17-17 0,17 17 16,-18 1-16,1-1 0,0 0 16,17 1-16,-35 34 15,18 19 1,-18-19-16,17 36 16,1-35-16,0-1 15,-1-17-15,1 0 0,0 0 16,-1 0-16,1-35 15,-18 0-15,17 0 16,-17 17-16,-17-17 16,17 17-16,-18 36 31</inkml:trace>
  <inkml:trace contextRef="#ctx0" brushRef="#br0" timeOffset="182574.8725">24694 13229 0,'36'53'15,"-36"-18"-15,17 36 16,-17-53-16,18 17 0,-18-18 15,0 1-15</inkml:trace>
  <inkml:trace contextRef="#ctx0" brushRef="#br0" timeOffset="183815.3683">24589 13300 0,'-18'0'15,"0"-18"-15,36 0 32,0 18-32,17-17 0,-17 17 15,34 0-15,-34 17 16,0 19-1,-36 17 1,18-36-16,-18 19 0,-34-1 16,16 0-1,19-35-15,-1 18 16,0-18-16,18 17 0,18 1 16,35-18-1,-18 0-15,18 0 16,-18-18-16,1 18 15</inkml:trace>
  <inkml:trace contextRef="#ctx0" brushRef="#br0" timeOffset="184093.2842">24836 12682 0,'17'-17'15,"1"17"-15,-1 0 16,1 0-16,0 0 16,-1-18-16</inkml:trace>
  <inkml:trace contextRef="#ctx0" brushRef="#br0" timeOffset="184255.3171">24871 12735 0,'0'36'16,"0"34"-1,0-52-15,17 35 16,1-18-16,0-17 16,-1-1-16,19 1 15,-19-18-15,1 18 16,0-18-16,-1-18 16</inkml:trace>
  <inkml:trace contextRef="#ctx0" brushRef="#br0" timeOffset="184440.2524">25100 12841 0,'0'53'16,"0"-18"-1,35 1-15,-17-36 16,0-36-1</inkml:trace>
  <inkml:trace contextRef="#ctx0" brushRef="#br0" timeOffset="184711.3942">25188 12718 0,'18'0'0,"-18"-18"15,18 18 1,-1 0-16,1 18 0,0-1 15,-18 1-15,17 17 16,1 0 0,-18 1-16,0-19 0,17 19 15,-17-19-15,0 19 16,18-19-16,-18 1 0,0 0 16,0-1-1,-35-34 16,17-1-15,1-17 0,-1 17-16</inkml:trace>
  <inkml:trace contextRef="#ctx0" brushRef="#br0" timeOffset="184905.6084">25382 12665 0,'18'0'15,"0"0"-15,-1 0 16,36 0-16,-35 0 16,-18 17-1</inkml:trace>
  <inkml:trace contextRef="#ctx0" brushRef="#br0" timeOffset="185006.1131">25453 12718 0,'0'53'16,"0"-1"0,18 19-1,-18-53-15,17 17 0,1 0 16,-1-17-16,-17 0 16</inkml:trace>
  <inkml:trace contextRef="#ctx0" brushRef="#br0" timeOffset="185368.0413">25859 13106 0,'17'17'16,"36"19"-1,-18-19-15,36 36 16,-18-35-16,-18-1 16,0 1-16,-17 0 0,17-1 15,-17-17-15</inkml:trace>
  <inkml:trace contextRef="#ctx0" brushRef="#br0" timeOffset="185525.2928">26088 13053 0,'-53'70'15,"0"19"1,-17 69 0,34-70-16,19-52 15</inkml:trace>
  <inkml:trace contextRef="#ctx0" brushRef="#br0" timeOffset="186273.8077">23936 14235 0,'0'17'16,"0"1"-16,0 17 16,0 0-16,0 36 15,18-36-15,-18 1 0,17-19 16,1 18-16,0-17 15,-1-18-15,18 0 16,-17 0-16,-18-18 16,18-17-16,-18 18 15,0-19-15,0 19 16,0-1-16,17 18 16,-17 18-1,18-1-15,17 1 16,-17 0-16,0-1 0,34-17 15,-34 0-15,0 0 16,-1 0-16,1-17 16,-18-1-16,0 0 0,0 1 15,-18-1-15,1-17 0,17 17 16,-18 0-16,-17-17 16,35 18-16</inkml:trace>
  <inkml:trace contextRef="#ctx0" brushRef="#br0" timeOffset="186546.4368">24465 14429 0,'18'0'16,"35"17"-1,-18 1 1,-35 0-16,0-1 0,-18 1 16,18 17-16,-17-17 15,-19 17-15,1 0 16,35-17 0,18 0-16,-1-18 15,19 0-15,-1 0 16,-17-18-16</inkml:trace>
  <inkml:trace contextRef="#ctx0" brushRef="#br0" timeOffset="186942.067">24589 13899 0,'17'0'15,"1"0"1,17 0 0,-17 0-16,17 0 15,-17 0-15,-18-17 0,17 17 16,-34 17-1,-1-17 1</inkml:trace>
  <inkml:trace contextRef="#ctx0" brushRef="#br0" timeOffset="187857.8339">24483 14676 0,'17'0'0,"1"0"16,0 0 15,-1 0-15,1 0-1,-18 17-15,18-17 16,-18 18-16,17-1 16,-17 1-16,-17 0 15,-1-1 1,-17 1-16,-1-18 15,19 18-15,-36-1 16,35-17-16,1 0 0,-1 0 16,0 0-16</inkml:trace>
  <inkml:trace contextRef="#ctx0" brushRef="#br0" timeOffset="188509.0243">24589 13988 0,'17'-18'16,"-17"36"47,-17-1-63,17 1 15,-18 0-15,18 17 0,0-18 16,18 36-1,-1-17-15,1-19 16,0-17-16,-1 18 0,18 0 16,-17-18-16,0 0 15,-1 0-15,1-18 16</inkml:trace>
  <inkml:trace contextRef="#ctx0" brushRef="#br0" timeOffset="188771.1796">24853 14023 0,'0'18'16,"18"17"-16,-18-18 16,0 19-16,0-1 15,0-17-15,0-1 0,17-17 16,-17 18-16,18-18 16,0 0-16</inkml:trace>
  <inkml:trace contextRef="#ctx0" brushRef="#br0" timeOffset="189131.8527">24977 13899 0,'35'0'15,"-17"18"1,17-18-1,-17 0-15,-1 0 0,-17 18 0,18-1 16,-1 19 0,-17-19-16,0 19 15,18-19-15,-18 54 16,0-54-16,18 19 16,-18-19-16,0 19 0,0-1 15,0-17-15,0-1 16,-18-17 15,0-35-31,1 17 16,-1 1-1,18-1-15,-17 18 16</inkml:trace>
  <inkml:trace contextRef="#ctx0" brushRef="#br0" timeOffset="189428.7395">25329 13917 0,'18'0'16,"17"0"0,54 0-1,-54-18 1</inkml:trace>
  <inkml:trace contextRef="#ctx0" brushRef="#br0" timeOffset="189560.1806">25418 13935 0,'0'17'0,"0"19"0,0-1 16,17 0-16,-17 18 15,18-18-15,0 18 16,-18-35-1,17 17-15</inkml:trace>
  <inkml:trace contextRef="#ctx0" brushRef="#br0" timeOffset="189906.4073">25682 14411 0,'18'35'16,"35"18"-1,-36-35-15,72 35 16,-54-18-16,53 0 16,-53-17-16,18 17 15,-35-35-15</inkml:trace>
  <inkml:trace contextRef="#ctx0" brushRef="#br0" timeOffset="190083.4658">25912 14499 0,'-36'106'16,"1"-71"-16,17 53 15,18-52 1,0-1-16,18-17 0,-18-1 16</inkml:trace>
  <inkml:trace contextRef="#ctx0" brushRef="#br0" timeOffset="191006.9613">24042 15593 0,'-18'53'15,"18"-18"-15,-17 36 0,17-19 16,0 90 0,17-54-1,1-53-15,52 18 0,-52-53 16,17 0-16,1 0 0,16-35 15,-34 17 1,0-17-16,-18 17 0,17-17 16,-17 17-16,0-17 15,0 17-15,18 36 16,-18 35 0,35-18-1,-17-17-15,0-1 16,17-17-16,18 0 15,-36 0-15,1-17 0,0 17 16,-1-36-16,-17 19 0,0-36 16,-17 35-16,17-17 15,-18 17-15,0-35 16,1 18-16,-1 18 16</inkml:trace>
  <inkml:trace contextRef="#ctx0" brushRef="#br0" timeOffset="191285.1146">24765 15946 0,'-18'-18'16,"1"36"-16,17-1 16,0 1-16,17 35 15,1-36-15,17 1 16,-17 0-16,0 17 0,52-17 16,-52-1-16,17 1 15,-17-18 1</inkml:trace>
  <inkml:trace contextRef="#ctx0" brushRef="#br0" timeOffset="191417.4157">24906 16104 0,'0'18'16,"0"0"-16,18 17 16,-1-17-16,1 17 15,-18-18-15,18-17 0,-1 18 16,-17 0-16</inkml:trace>
  <inkml:trace contextRef="#ctx0" brushRef="#br0" timeOffset="191802.4188">24959 15346 0,'0'0'0,"18"-18"16,-1 18-16,19-17 15,-19 17-15,1 0 16</inkml:trace>
  <inkml:trace contextRef="#ctx0" brushRef="#br0" timeOffset="192013.2169">24994 15346 0,'-17'53'16,"17"17"-1,0 1-15,0-53 0,35 34 16,0-16 0,-17-19-16,0 1 15,34 0-15,-34-18 16,17-18-16,-17 0 16</inkml:trace>
  <inkml:trace contextRef="#ctx0" brushRef="#br0" timeOffset="192240.7752">25259 15399 0,'18'35'15,"-18"0"-15,17 18 16,1-35-16,-18 0 16,17-1-16,-17 1 0,18-18 15</inkml:trace>
  <inkml:trace contextRef="#ctx0" brushRef="#br0" timeOffset="192592.7151">25347 15311 0,'0'0'0,"18"0"16,17 17-1,-17-17-15,-18 18 0,17-18 16,1 17-16,0 1 15,-1 17-15,-17-17 16,0 0-16,18 52 16,-18-52-16,0 17 15,17 0-15,-17-17 0,0 53 16,0-54 0,0 1-16,0 17 0,-17-35 31,-1-17-16,18-19 1,-17 19-16,-1-1 16,18 0-16</inkml:trace>
  <inkml:trace contextRef="#ctx0" brushRef="#br0" timeOffset="192908.5797">25612 15293 0,'17'0'0,"1"0"16,17 0-16,-17 0 0,35 0 15,-36 0-15,19 0 16,-54 0 15,0 0-15,1 18-16,-1 17 15,18 0-15,0-17 16,0 17-16,0 0 0,0 1 0,0-19 16,35 36-1,-35-35-15,18-1 0</inkml:trace>
  <inkml:trace contextRef="#ctx0" brushRef="#br0" timeOffset="193352.9583">26070 15734 0,'18'18'16,"35"-1"-1,-36 1-15,54 17 16,-18 0-1,-18-17-15,36 17 16,-54-35-16,1 18 0,0 0 16,-36-18-1</inkml:trace>
  <inkml:trace contextRef="#ctx0" brushRef="#br0" timeOffset="193537.3353">26353 15699 0,'-53'88'16,"35"-53"-16,0 18 0,-35 35 16,53-53-16,-17 1 0,17 17 15,17-53 1</inkml:trace>
  <inkml:trace contextRef="#ctx0" brushRef="#br0" timeOffset="196963.6233">28698 11289 0,'18'0'47,"17"0"-31,-17 0-16,0 0 0,-1 0 15,1 0-15,17 0 16,-17 0-16,0 0 15,17 0-15,-18 0 16,1 0 0,0 18-16,-18-1 15,0 1 1,17-1-16,-17 1 16,0 35-16,0-35 15,0 17-15,18 18 16,-18-18-16,18 0 0,-18 1 15,0 52 1,0-53-16,0 71 16,0-71-16,0 18 0,0 53 15,0-53-15,0 53 16,0-53-16,0 0 16,17 0-16,-17-1 0,0 19 15,0 0-15,0-19 16,18 19-16,-18 0 0,0 17 15,18-18-15,-18 1 16,0 17-16,0 71 0,0-53 16,0-18-16,0 71 15,0 17 1,0-105-16,-18 17 0,18-18 16,-35 71-16,35-52 15,-36 52-15,36-71 16,0 1-16,-17 70 15,17-71-15,0 1 0,0 53 16,17-54 0,-17-17-16,18 70 15,0-70-15,-18 0 0,17 18 16,-17-18-16,36 70 16,-36-70-16,17 0 0,-17 18 15,0-18-15,18 35 16,-18-35-16,0-18 15,0 53-15,17-35 16,-17 18-16,18-36 16,0 53-1,-18-53-15,0 1 16,17 17 0,-17-36-16,18 1 15,0-1-15,-18 1 16,17 0-1,-17-1-15,18 1 0,0 0 16,-18-1-16,0 19 16,17-19-1,-34 1-15,17-1 16,-18-17 0,0 0-1,-17-17-15,17 17 16,-52-18-16,35 18 15,-1 0-15,-70 0 16,54 0-16,-19 0 0,18 0 16</inkml:trace>
  <inkml:trace contextRef="#ctx0" brushRef="#br1" timeOffset="207060.5142">15910 12806 0,'18'0'15,"0"0"1,52 0-16,-35 0 16,18 0-16,-17 0 0,17 0 15,17 0-15,-35 0 16,18 0-16,-35-18 15</inkml:trace>
  <inkml:trace contextRef="#ctx0" brushRef="#br1" timeOffset="207201.7908">16210 12665 0,'18'88'0,"-18"-53"16,17 71-16,-17-53 15,0 0-15,18 53 16,-18-71-16</inkml:trace>
  <inkml:trace contextRef="#ctx0" brushRef="#br1" timeOffset="207812.3409">16828 11148 0,'17'-18'16,"36"1"0,-18 17-1,18-18-15,18-17 0,-36 35 16,0-18-16,18 18 15,-35 0-15</inkml:trace>
  <inkml:trace contextRef="#ctx0" brushRef="#br1" timeOffset="208565.0693">16845 11130 0,'18'18'15,"17"17"1,-17-17-16,-1 35 16,19 35-16,-36-35 0,17 0 15,-17 17-15,0 18 16,0 1-16,0-1 0,0 0 16,0 35-16,0-17 0,-17 18 15,17 105-15,0-123 16,17 88-1,-17-106-15,18 106 16,0-106-16,-18 1 0,17-1 16,-17 18-16,18 88 15,-18-106-15,17 88 16,-17-105-16,0 52 16,0-52-16,0-18 15,0 70-15,-17 1 16,17-54-16,0 1 15,17-18-15,-17 88 16,0-71-16,0-17 16,0 0-16,18-18 0,-18 36 15,0-36 1,0-17-16,0 17 0,0-17 0,18-1 16,-18 19-16,0-1 0,0 36 15,0-36-15,0 35 16,0-34-16,0 17 15,0-18 1,0 0-16,0 18 16,0-35-16,0-1 0,0 1 15,17 17-15,-17 1 16,0-19-16,18 1 0,-18-1 16,0 19-1,0-1-15,0-17 16,0 17-16,0 0 15,0-17-15,0-1 16,0 1-16,18 0 0,-18-1 31,17-17-31,-17 18 16,18-18 0,0 18-16,17-1 0,0 1 15,0-18-15,1 0 16,-1 0-16,0 0 15</inkml:trace>
  <inkml:trace contextRef="#ctx0" brushRef="#br1" timeOffset="209292.0883">17568 11254 0,'-17'0'16,"17"-18"-16,0 36 15,0 35 1,0-18-16,17 53 16,-17-35-16,18 53 15,0-71-15,-18 18 16,0-35-16,17-1 16,1-34-1,0-1-15,17 0 16,0 18-16,-17 0 15,52 53 1,-17 35-16,-35-52 16,-18-1-16,17 0 0,-34 1 15,-1-19-15,1 1 16,-54-18-16,53 0 16,-52-18-16,52 18 15,1-35 1,-1 17-16</inkml:trace>
  <inkml:trace contextRef="#ctx0" brushRef="#br1" timeOffset="209570.6731">17974 11218 0,'18'0'15,"17"-17"1,0-1-16,-17 18 0,0 0 15,-1-18-15,1 18 0,-1 0 16</inkml:trace>
  <inkml:trace contextRef="#ctx0" brushRef="#br1" timeOffset="209737.5813">18027 11236 0,'0'53'0,"0"-35"16,0 52-1,0 1-15,18-54 16,-18 19-16,17-19 0,19 18 16,-19-35-16,18 0 15</inkml:trace>
  <inkml:trace contextRef="#ctx0" brushRef="#br1" timeOffset="209914.6719">18274 11324 0,'0'53'16,"0"35"0,18-52-1,-1-36-15,1 17 0,-1-17 16</inkml:trace>
  <inkml:trace contextRef="#ctx0" brushRef="#br1" timeOffset="210193.3253">18503 11165 0,'18'0'0,"-1"0"16,1 0-16,0 0 15,17 36-15,-17-19 16,-1 1-16,1 53 16,-18-36-16,18 18 15,-1-18-15,-17 0 16,0-17-16,0 17 16,0-17-16,0-1 15,-17-17-15,-1 0 16,0 0-16,1 0 0,-1 0 15,-17 0-15,-1 0 0</inkml:trace>
  <inkml:trace contextRef="#ctx0" brushRef="#br1" timeOffset="210543.9627">17657 11695 0,'0'17'16,"0"19"-16,0-19 16,0 18-16,0 1 15,17 17-15,-17-18 0,18 0 16,-18 0-16</inkml:trace>
  <inkml:trace contextRef="#ctx0" brushRef="#br1" timeOffset="211444.8527">17604 12506 0,'0'-18'16,"0"36"-1,0 53 1,0-19-16,17 19 0,19 35 16,-36-36-16,17 36 15,1-53 1,-18-18-16,0 1 16,0-19-16,0-34 15,17-19 1,-17 1-16,36-35 15,-19 52-15,19 0 0,-1 18 16,-17 0-16,34 18 16,-52 17-16,36 18 15,-36-18-15,0-17 16,-36 35-16,19-35 16,-1-1-16,-17 1 15,0-18-15,17 0 16,0-18-16,-17 18 0,0-35 15,35 17-15,0-17 16</inkml:trace>
  <inkml:trace contextRef="#ctx0" brushRef="#br1" timeOffset="211906.3443">18239 11924 0,'0'18'0,"0"17"15,0-18 1,0 19-16,0-1 0,17 18 16,-17-18-16,18-17 15,-18 17-15</inkml:trace>
  <inkml:trace contextRef="#ctx0" brushRef="#br1" timeOffset="213296.9157">18098 12506 0,'17'0'47,"18"18"-31,1-1-16,17-17 15,-36 0-15,19 0 16,-19 0-16</inkml:trace>
  <inkml:trace contextRef="#ctx0" brushRef="#br1" timeOffset="213451.2821">18150 12541 0,'-17'36'16,"17"-1"-16,0 0 16,0 0-16,0 1 0,35 17 15,-17-36 1,-1 1-16,19-1 15,-1-17 1,-17 0-16</inkml:trace>
  <inkml:trace contextRef="#ctx0" brushRef="#br1" timeOffset="213614.2005">18362 12665 0,'-18'35'15,"18"18"1,0-35-16,0-1 0,0 18 16,18-17-1,17-18 1</inkml:trace>
  <inkml:trace contextRef="#ctx0" brushRef="#br1" timeOffset="213874.5669">18521 12559 0,'17'0'15,"1"0"-15,0 0 16,17 0-16,-17 18 16,-1-18-16,-17 35 0,18-18 15,0 36-15,-18-17 16,17 17-16,-17-36 15,0 18-15,0-17 16,-17-18 0,-1 0-1,0 0-15,1-18 16,-1 18-16</inkml:trace>
  <inkml:trace contextRef="#ctx0" brushRef="#br1" timeOffset="214197.4594">18274 13159 0,'35'0'15,"-17"0"-15,17 17 16,-17 1-16,-1 0 0,1-1 16,-18 1-16,0 35 15,0-36-15,-18 1 0,18 0 16,0-1-16,-17 1 0,17 0 16,17-1-1,1-17 1,0 0-1,17 18-15,0-18 0,-17 0 16</inkml:trace>
  <inkml:trace contextRef="#ctx0" brushRef="#br1" timeOffset="214898.3456">17657 13847 0,'0'-18'0,"0"36"31,0 52-16,0 36-15,0-71 16,0 18-16,0 0 16,0-35-16,0-1 15,0-34 1,35-19 0,0 19-16,0-1 15,1 18-15,17 18 16,-18-1-16,18 54 15,-53-36-15,17 18 16,-34-35-16,-1-1 16,-35 1-16,18-18 15,0 0-15,-18 0 16,35 0-16,18-18 16,0-17-16,0 0 15</inkml:trace>
  <inkml:trace contextRef="#ctx0" brushRef="#br1" timeOffset="215105.188">18062 13758 0,'36'0'16,"-19"18"-16,1-18 16,-1 0-16,1 0 15</inkml:trace>
  <inkml:trace contextRef="#ctx0" brushRef="#br1" timeOffset="215237.4802">18098 13794 0,'0'0'0,"0"17"0,-18 1 16,18 0-16,0 17 0,0 18 15,18-18 1,-1 0-16,1-17 16,17 0-16,0-18 15,-17 0-15,0 0 0</inkml:trace>
  <inkml:trace contextRef="#ctx0" brushRef="#br1" timeOffset="215407.0643">18309 13917 0,'0'53'15,"0"-18"1,18-35-16,-1 18 16,1-18-16,0-18 15</inkml:trace>
  <inkml:trace contextRef="#ctx0" brushRef="#br1" timeOffset="215659.2597">18415 13776 0,'18'0'16,"-1"0"-16,19 0 16,-19 18-1,18-1 1,-35 1-16,18 0 0,-18 17 15,18-18-15,-18 19 16,0-1-16,0 0 16,0-17-16,0 0 15,-18-1-15,0 1 16,1-18 0,-1 0-1,1-35 1</inkml:trace>
  <inkml:trace contextRef="#ctx0" brushRef="#br1" timeOffset="216033.0639">18168 14340 0,'18'0'16,"17"-17"-1,0 17-15,-17 0 16,17 0-16,-35 17 0,35 1 16,-35 0-16,0-1 15,0 1 1,-17 0-16,17 35 15,-18-36-15,18 1 0,0-1 0,0 19 16,0-19 0,0 1-16,0 0 15,-17-18-15,-1 0 16,0 0 0,-17 0-1,17 17-15,1-17 16</inkml:trace>
  <inkml:trace contextRef="#ctx0" brushRef="#br1" timeOffset="216706.7342">17568 15240 0,'18'106'16,"0"-53"0,-1 53-16,-17-53 15,0-1-15,18 1 16,-18-35-16,0 0 0,18-18 15,-18-18-15,17 0 16,18-35-16,-17 36 16,0-18-16,17-1 15,-17 36-15,-1 0 16,1 0-16,-18 18 0,0 35 16,-18-36-1,1 19-15,-19-1 16,1-17-16,17-1 0,-34 1 15,34-18-15,0 0 16,18-18-16</inkml:trace>
  <inkml:trace contextRef="#ctx0" brushRef="#br1" timeOffset="216878.0038">17903 15081 0,'18'0'15,"0"0"-15,-1 0 16,1-17-16</inkml:trace>
  <inkml:trace contextRef="#ctx0" brushRef="#br1" timeOffset="217038.8075">18009 15081 0,'0'53'16,"-17"-18"-16,17-17 0,0 35 15,17 0 1,-17-35-16,18-1 16,0-17-16,-1 18 15,1-18-15</inkml:trace>
  <inkml:trace contextRef="#ctx0" brushRef="#br1" timeOffset="217211.5495">18168 15152 0,'-18'17'0,"18"19"15,18-19 1,-18 1-16,18 0 0,-18-1 0,17 1 16</inkml:trace>
  <inkml:trace contextRef="#ctx0" brushRef="#br1" timeOffset="217577.7652">18274 15099 0,'0'-18'15,"18"1"-15,17 17 16,0-18-16,-17 18 15,17 0-15,0 18 16,-17 17 0,-18-17-16,0 17 0,0-18 15,18 19-15,-18 17 16,0-36-16,0 19 16,0-19-16,0 18 15,0-17-15,-18-18 16,0 0-1,1-18-15,-19 1 16</inkml:trace>
  <inkml:trace contextRef="#ctx0" brushRef="#br1" timeOffset="217834.1529">17939 15117 0,'0'-18'31,"35"18"-16,-17-18-15,-1 18 16,19 0-16,-19 18 0</inkml:trace>
  <inkml:trace contextRef="#ctx0" brushRef="#br1" timeOffset="218122.7051">17974 15716 0,'0'18'15,"0"17"-15,18 0 16,-1-17-16,19 0 16,17-1-16,-18 1 15,-18-18-15,36 0 16,-35-18-16</inkml:trace>
  <inkml:trace contextRef="#ctx0" brushRef="#br1" timeOffset="218251.5673">18168 15787 0,'0'88'15,"0"-53"-15,18 53 16,-1-52-16,-17-19 16</inkml:trace>
  <inkml:trace contextRef="#ctx0" brushRef="#br1" timeOffset="219336.5543">18838 11095 0,'0'18'15,"18"-18"1,17 0 0,-17 0-16,17 0 15,0 0 1,1 0-16,-19 0 0,1 35 15,-18-18 1,18 19-16,-18-19 16,0 19-16,17 17 15,-17-18-15,18 0 0,-18 0 16,0 18-16,0 0 16,0 0-16,18 88 15,-18-53-15,0-17 0,0 123 16,17 18-1,-17-106-15,0 17 0,0 89 16,18-18 0,-18-106-16,0 18 15,0-18-15,-18 106 16,18-88-16,0-18 0,0 18 16,0 0-16,0 88 15,-17-89-15,17 107 16,0-124-16,0 18 0,0 88 15,0-106-15,0 106 16,0-105 0,0 87-16,17-105 15,-17 87-15,0-69 16,18 52 0,-18-88-16,17-1 0,-17 1 15,18 36-15,0-54 16,-1 0-16,-17-17 0,18-1 15,0 1-15,-18 0 16,17-1-16,-34-17 31,-1 18-15,0 0-16,1-18 16,-1 0-16,0 0 0,1 17 15,-1-17-15,-35 0 16,36 0-16,-54 0 15,36 0-15,0 0 16,-54 36-16,36-19 16</inkml:trace>
  <inkml:trace contextRef="#ctx0" brushRef="#br1" timeOffset="222128.2574">25400 2575 0,'-35'0'0,"17"0"16,-35 0-16,18 0 15,0 0-15,-54 0 16,37 0-16,-72-17 16,53-1-16,-87 0 15,70 18-15,-1 0 16,-87 36-16,88-19 16,0 1-16,-1 0 15,19-18-15,17 17 0,-53 18 16,71-35-16,-18 18 15,35-18-15,1 0 16,17 18-16,0-1 16,17 19-1,1-19-15,0 19 0,-1-1 16,1 35 0,-1-34-16,-17 70 15,0-71-15,0 18 0,-17 70 16,-1 1-1,1-71-15,17 17 16,-18 1-16,0 70 16,1-53-16,-1-17 0,0 17 15,18 0-15,-35 71 16,17-89-16,18 18 0,-17-17 16,-1 0-16,0 105 15,18-105-15,0 87 16,0-70-16,0-17 15,-17 105-15,17-87 16,0 87-16,0-88 16,0 106-16,0-106 15,17 106-15,-17-105 16,18 105 0,-18-106-16,0 124 15,0-124-15,18 18 0,-18 88 16,0-89-1,17-16-15,-17 16 0,18 89 16,0-105-16,-18 16 16,17-16-16,19 87 15,-36-88-15,17 0 0,1 1 16,-18-19-16,18 89 16,-18-71-16,0 71 15,0-71-15,0-17 16,0 105-16,0-105 15,0 17-15,-18 71 16,0-1 0,18-87-16,-35 70 0,35-70 15,-18-1-15,1 54 16,-1-54-16,0-17 0,1 0 16,-1 70-1,18-70-15,-18 36 16,18-54-16,-17 18 15,17-18-15,0-17 0,17-1 16,-17 1 0,18-18-16,-18 18 15,18-18 1,-18 17-16,17-17 16,1 0-1,0 0-15,17-17 16,-17-1-16,-1 18 15,54-18-15,-36 18 16,0-17-16,71-1 16,-53 18-16,0-18 0,70 18 15,-52-17 1,-18 17-16,88-18 16,-70 0-16,-1 18 0,1-17 15,52 17-15,-70 0 16,0 0-16,0 0 0,0 0 15,17 0 1,-34 0-16,-1 0 0,-17 0 16,-1-18-16,1 18 15,0-17-15,-18-1 16,17 0 0,-17 1-1,0-1-15,0 0 16,0 1-1,0-1-15,0 0 16,0 1 0,0-1-16,0 0 0,0-17 15,0 18 1,0-1-16,0 0 0,0 1 16,0-1-16,18-17 15,-18-1-15,17 19 0,-17-36 16,18 35-1,0-17-15,-18 0 0,17-1 16,1 1-16,0-35 16,-1 17-16,-17 17 15,18 1-15,0 0 0,-18-18 0,35-35 16,-35 52-16,17-69 16,1 69-16,0-69 15,-18 34-15,17 18 16,1-70-1,0 17 1,-1 53-16,1-71 0,-18 71 16,18 1-16,-18-1 0,17-71 15,1 71-15,0-88 16,-1 71 0,1-72-16,-18 72 15,17-1-15,-17-87 16,18 87-16,-18 0 0,0-70 15,18 71 1,-18-18-16,0 17 0,0 0 16,0-17-16,17 18 0,-17-89 15,0 71-15,0 0 16,0-1-16,0-87 16,18 105-16,-18-17 15,0 0-15,0 0 0,0-89 16,-18 89-16,1-88 15,17 105 1,-18-17-16,0-71 0,18 89 16,-17-18-16,17-71 15,-18 71-15,18 0 16,-17-107-16,17 90 16,-18-89-16,18 70 15,-18-88-15,1 107 16,-1-1-16,18-88 15,-18 106-15,18-1 16,0 19-16,0-54 16,0 71-16,0 1 0,0-1 15,0 0-15,0-35 16,0 52-16,0-17 0,0 18 16,0 0-16,0-36 15,0 36-15,-17-18 16,-1 35-1,18 1-15,-35-1 0,-1 18 16,19 0-16,-1 18 0,-52-1 16,34 19-1,-34 17-15,35-36 16,17 18-16,0-17 16</inkml:trace>
  <inkml:trace contextRef="#ctx0" brushRef="#br1" timeOffset="222973.4503">26829 11906 0,'17'0'16,"19"0"-1,-1 0-15,-17 0 0,17 0 16,0 0-16,18 0 16,-35 0-16,-1 0 0</inkml:trace>
  <inkml:trace contextRef="#ctx0" brushRef="#br1" timeOffset="223128.1734">27005 11748 0,'0'88'16,"18"35"0,-1-35-1,1-35-15,17 18 16,-17-54-16,0 1 16</inkml:trace>
  <inkml:trace contextRef="#ctx0" brushRef="#br1" timeOffset="223495.7973">27217 11395 0,'17'123'16,"1"-52"-16,0-1 0,-1 1 15,19 35-15,-19-53 16,19 0 0,-19-53-16,18 0 15,-17-18-15,17 0 0,-17 1 16,35-19-16,-35 19 16,-1 34-1,1 19-15,-18-19 0,0 36 16,0-18-16,-35 36 15,17-36-15,-17-17 0,17 0 16,0-18-16,-35 17 16,18-34-16,18 17 15,-19-18-15,19 0 0,17 1 0,0-1 16</inkml:trace>
  <inkml:trace contextRef="#ctx0" brushRef="#br1" timeOffset="223772.2718">27587 11324 0,'18'0'16,"17"-17"-1,-17 17-15,17-18 16,-17 18-16,17 0 0,-17 0 16,-1-18-16</inkml:trace>
  <inkml:trace contextRef="#ctx0" brushRef="#br1" timeOffset="223916.8326">27675 11412 0,'0'36'16,"18"52"-1,0-53-15,-18 0 0,35 18 16,-17-35-16,17 0 16,-17-1-1,-1-17-15,1 0 0,-18-17 16,17 17-16</inkml:trace>
  <inkml:trace contextRef="#ctx0" brushRef="#br1" timeOffset="224084.4456">27887 11448 0,'0'53'15,"18"-18"-15,-1 18 16,1-36-16,17 19 15,-17-36 1,0 0-16,17-18 16</inkml:trace>
  <inkml:trace contextRef="#ctx0" brushRef="#br1" timeOffset="224364.1676">28081 11236 0,'35'18'16,"-17"-18"-16,17 35 16,-17-17-16,0-1 0,-1 18 0,1 1 15,0 17 1,-1 17-16,-17-35 16,18 1-16,-18 17 15,-18-36-15,18 1 0,0 0 16,-17-1-16,-1-34 15,0-1 1,1 0-16,-19 1 16,1-1-16,17 18 15,-35 35-15</inkml:trace>
  <inkml:trace contextRef="#ctx0" brushRef="#br1" timeOffset="225219.6069">27852 11994 0,'17'0'15,"-17"18"-15,18 0 16,-18 17-16,18 36 15,-18-19-15,0 19 16,17-36-16,-17-17 16,0 0-16,0-1 0</inkml:trace>
  <inkml:trace contextRef="#ctx0" brushRef="#br1" timeOffset="225836.2162">26793 13300 0,'0'-36'16,"36"19"-1,-19 17-15,19-18 16,17 18-1,-18 0-15,-17 0 0,-1 0 16,-17 18-16,18-18 0</inkml:trace>
  <inkml:trace contextRef="#ctx0" brushRef="#br1" timeOffset="225981.7458">26882 13159 0,'35'53'15,"-35"-18"-15,18 35 16,-1-34-16,19 34 16,-19-35-1,1 1-15</inkml:trace>
  <inkml:trace contextRef="#ctx0" brushRef="#br1" timeOffset="226326.4043">27305 12912 0,'0'35'16,"0"0"-16,0 18 0,-18 53 16,18-53-16,18 53 15,-18-71-15,0 0 16,18-17-16,-18 0 15,17-18-15,1 0 0,35-18 16,-36 0 0,36 1-16,-17 17 15,-1 17-15,-35 1 16,0 0-16,-53 17 16,35-18-16,-17 1 15,-18-18 1,18 0-16,17-18 0,-35 1 15,53-1-15,0 1 16,0-1-16</inkml:trace>
  <inkml:trace contextRef="#ctx0" brushRef="#br1" timeOffset="226593.2621">27623 12841 0,'17'0'0,"1"-18"16,17 1-1,0-1 1,-17 18 0,-18-17-16</inkml:trace>
  <inkml:trace contextRef="#ctx0" brushRef="#br1" timeOffset="226714.7928">27693 12894 0,'0'88'16,"35"-52"-1,-17-19-15,17 1 16,1-1-16,-19-17 16,1 0-16</inkml:trace>
  <inkml:trace contextRef="#ctx0" brushRef="#br1" timeOffset="226877.7915">27922 12929 0,'18'36'16,"0"17"-1,-18-36-15,35 1 16,-17-18-16,-1 0 0</inkml:trace>
  <inkml:trace contextRef="#ctx0" brushRef="#br1" timeOffset="227171.1842">28063 12823 0,'18'0'15,"0"0"-15,-1 0 0,1 18 16,17 0-16,-17-1 16,0 19-1,-1-19-15,-17 1 16,0 0-16,0-1 15,-17 1-15,-1-18 16,0 18-16,1-1 16,-1 1-16,18-1 15,-18-17 32,1 0-31</inkml:trace>
  <inkml:trace contextRef="#ctx0" brushRef="#br1" timeOffset="227494.0163">27887 13441 0,'0'0'0,"18"17"0,-1-17 16,1 0-16,17 36 16,-17-19-16,0 19 15,-18-19-15,-18 1 16,18 0-16,-18-1 15,1 1-15,17 0 16,-18-18-16,18 17 0,18-17 16,-1 18-1,19-18-15,-19 0 16</inkml:trace>
  <inkml:trace contextRef="#ctx0" brushRef="#br1" timeOffset="227934.5329">26582 14552 0,'35'18'0,"-17"-18"15,17 0-15,53 0 16,-53 0-16,36-18 15</inkml:trace>
  <inkml:trace contextRef="#ctx0" brushRef="#br1" timeOffset="228074.1389">26793 14446 0,'18'71'16,"0"-18"-16,-1 53 15,1-18 1</inkml:trace>
  <inkml:trace contextRef="#ctx0" brushRef="#br1" timeOffset="228473.057">27234 14093 0,'36'124'16,"-19"17"-16,-17-53 15,18-17-15,0 35 16,-18-18-1,0-71-15,0 1 0,0 0 16,17-36-16,-17-17 16,18 17-1,0-17-15,17 17 16,-18 18-16,1 0 0,0 18 16,-18 35-1,-18-18-15,18-17 16,-18-1-16,-17 1 0,0 0 15,17-18-15,1 0 16,-19 0-16,19 0 16,17-36-16</inkml:trace>
  <inkml:trace contextRef="#ctx0" brushRef="#br1" timeOffset="228728.6268">27587 14041 0,'53'0'15,"-35"-18"-15,35 18 16,-36 0-16</inkml:trace>
  <inkml:trace contextRef="#ctx0" brushRef="#br1" timeOffset="228907.2346">27658 14076 0,'0'70'16,"17"1"-16,1-18 16,-18-35-16,35 17 15,-35-18-15,36 1 16,-19 0-16,1-18 16,17 0-1,-35-18-15</inkml:trace>
  <inkml:trace contextRef="#ctx0" brushRef="#br1" timeOffset="229095.2308">27887 14146 0,'0'53'16,"18"0"-1,-1-35-15,1 35 16,0-36-16,-1 1 0,1-18 16,0 0-16</inkml:trace>
  <inkml:trace contextRef="#ctx0" brushRef="#br1" timeOffset="229463.4603">28046 14023 0,'17'0'15,"1"0"-15,0 0 0,17-18 16,-17 18 0,17 0-16,-17-17 15,-1 17-15,-17 17 16,0 19-1,0-1-15,0 18 16,0-18-16,0 36 16,18-36-16,0 35 15,-18-34-15,17-19 16,-17 36-16,0-35 16,0 0-16,-17-36 31,-1-17-16,0 35-15,1-18 0,-1 18 16,-17 0-16,17 0 16</inkml:trace>
  <inkml:trace contextRef="#ctx0" brushRef="#br1" timeOffset="229886.2152">27781 14764 0,'18'-18'15,"35"0"1,-18 18-16,36 18 15,-36-18-15,0 35 16,-35 1 0,0-19-16,-17 19 15,17-19-15,-36 1 0,1 17 16,17-17-16,18-1 16,0 19-16,0-19 15,36 1-15,-1 0 16,0 17-16,-17-17 15,-18 17 1,-18-35-16,-17 0 16,0 0-16,-1 0 15,1 0-15,0 0 0,-18 0 16,18 0-16,17 17 16</inkml:trace>
  <inkml:trace contextRef="#ctx0" brushRef="#br1" timeOffset="230256.6332">26864 15699 0,'35'17'16,"1"1"-1,52 0-15,-35-18 16,0 0-16,35 0 16</inkml:trace>
  <inkml:trace contextRef="#ctx0" brushRef="#br1" timeOffset="230425.888">27093 15540 0,'18'70'16,"0"19"-16,-18-36 15,35 35-15,-35-35 16,18-18-16,-1-17 15</inkml:trace>
  <inkml:trace contextRef="#ctx0" brushRef="#br1" timeOffset="230824.2422">27481 15610 0,'36'124'16,"-36"-54"-16,17 36 16,-17-18-16,18-70 15,-18 0-15,0-1 0,18-34 31,-1-19-15,19 19-16,-1-18 16,0 17-16,18 18 15,-53 18-15,18 17 16,-18-18-16,-18 19 16,0-19-16,-17-17 15,-18 18 1,18-18-16,17 0 0,-17 0 15,17 0-15,1-18 16,17 1-16</inkml:trace>
  <inkml:trace contextRef="#ctx0" brushRef="#br1" timeOffset="231058.3956">27834 15399 0,'18'-18'16,"35"0"-1,0 18 1,-36-17-16,1 17 0</inkml:trace>
  <inkml:trace contextRef="#ctx0" brushRef="#br1" timeOffset="231187.1521">27905 15363 0,'0'53'16,"17"18"0,1-36-16,0 1 15,17 34 1,-17-17-16,-1-35 15,-17-1-15,18 1 0</inkml:trace>
  <inkml:trace contextRef="#ctx0" brushRef="#br1" timeOffset="231486.6766">28081 15416 0,'18'18'31,"-18"0"-31,0-1 16,17 19-16,-17-19 15,18 19-15,-18-19 16,0 1-16,18-1 15,-18 1 1,17-18-16,-34 0 31,17-18-31</inkml:trace>
  <inkml:trace contextRef="#ctx0" brushRef="#br1" timeOffset="231722.1783">28275 15381 0,'0'18'0</inkml:trace>
  <inkml:trace contextRef="#ctx0" brushRef="#br1" timeOffset="232309.7612">28275 15381 0,'-17'35'16,"17"-52"-1,17 17 16,1 0-31,-18-18 16,17 18-16,-34 0 47,17 18-31,17-18-16,-17 17 15,18 1 1,0-18-16,-1 18 15,19-1 1,-36 1-16,0 0 0,0-1 16,0 36-16,0-18 15,0-17-15,0 0 0,17-1 16,-17 1-16,0 0 16,-17-18-1,17 17 1,-18-17-1,0 18-15</inkml:trace>
  <inkml:trace contextRef="#ctx0" brushRef="#br1" timeOffset="232956.2995">28081 16034 0,'-18'0'31,"18"35"-15,-17 0-16,-1-17 15,18 35-15,18-35 16,-1-1-16,1 1 0,17 17 16,1-35-16,-1 18 15,0-18 1,-17 0-16,17 0 15,-17 0-15,-1 0 16,-17-18-16</inkml:trace>
  <inkml:trace contextRef="#ctx0" brushRef="#br1" timeOffset="233139.431">28187 16193 0,'0'70'15,"0"-35"-15,18 18 0,-1 18 16,1-36-16,0 18 16</inkml:trace>
  <inkml:trace contextRef="#ctx0" brushRef="#br2" timeOffset="248282.2322">23354 11871 0,'18'0'31,"17"0"-15,18 0-16,-18 0 15,-17 0-15,35 0 16,-36-18-16,18 18 16,-35-17-1</inkml:trace>
  <inkml:trace contextRef="#ctx0" brushRef="#br2" timeOffset="248498.0014">23513 11730 0,'17'0'16,"1"0"-16,0 0 0,34 18 16,-34-1-16,17-17 15,1 18 1,-19-1-16,19 1 15,-36 0-15,0-1 0,17 19 16,-34-36-16,17 17 16,-53 19-16,35-19 15,-17 1-15,-18 17 16,35-17-16</inkml:trace>
  <inkml:trace contextRef="#ctx0" brushRef="#br2" timeOffset="249026.4117">23354 13070 0,'18'18'32,"-1"-18"-32,1 0 15,-1 0-15,19-18 16,-19 18-16,19 0 16,-19-17-16,1 17 15</inkml:trace>
  <inkml:trace contextRef="#ctx0" brushRef="#br2" timeOffset="249232.7508">23460 12929 0,'53'18'16,"-36"-18"-16,19 18 15,-19-1-15,36 1 16,-35 0-16,17-1 15,-35 1-15,18-1 0,-18 19 16,-18-19-16,18 1 16,-35 17-16,17-17 15,0 0-15</inkml:trace>
  <inkml:trace contextRef="#ctx0" brushRef="#br2" timeOffset="249774.5311">23336 14464 0,'36'0'15,"-19"0"1,1 0-16,-1 0 0,19 0 16,-19-18-16,1 18 15,0 0-15,-1 0 0,1 0 16,0 0 0,-18-17-1</inkml:trace>
  <inkml:trace contextRef="#ctx0" brushRef="#br2" timeOffset="249994.9842">23495 14252 0,'18'18'0,"-18"0"16,35 17-16,-35-18 15,35 1-15,-17 0 16,17 17-1,-17-35-15,-18 35 16,0-17-16,0 0 16,0-1-16,-36 1 15,19-1-15,-1 1 16</inkml:trace>
  <inkml:trace contextRef="#ctx0" brushRef="#br2" timeOffset="250367.0628">23336 15681 0,'0'18'0,"18"-18"16,17 35 0,36-35-16,-36 0 15,18 0-15,-35 0 16</inkml:trace>
  <inkml:trace contextRef="#ctx0" brushRef="#br2" timeOffset="250556.6314">23530 15540 0,'36'18'15,"-19"-18"-15,1 17 0,-1 1 16,1-18 0,-18 17-16,0 1 0,-18 0 15,1-1-15,-1-17 16,-17 18-16,0-18 15</inkml:trace>
  <inkml:trace contextRef="#ctx0" brushRef="#br2" timeOffset="253203.3143">19756 2963 0,'17'18'32,"-17"0"-17,18-1-15,-18 1 0,17 35 16,1-36-16,-18 54 16,0-36-16,0 18 15,0 53 1,0-53-16,-18 18 0,-17 87 15,18-17 1,-1-70-16,18-1 16,-18-17-16,18 0 0,18 0 0,0 35 15,-18-52-15,17-1 16,1 18-16,-1-35 16,-17-1-16,18 1 15,0-1-15,-1-17 0,19 18 16,-19-18-16,1 0 15,35 18 1,-35-18-16,-1 17 0,54-17 16,-36 18-16,0-18 15,1 0-15,16 18 0,-16-18 16,17 17-16,0-17 0,-1 18 16,1-18-16,71 18 15,-54-18-15,54 17 16,-71-17-16,17 0 15,54 0-15,-71 0 16,70 18-16,-52-18 16,52 17-16,-70 1 15,71 0-15,-54-18 16,54 0 0,-71 0-16,17 0 0,54 17 15,-54-17-15,1 0 16,-1 0-16,1 0 0,-18-17 15,17 17-15,71 0 16,-88 0-16,18 0 0,-18 0 16,88 0-1,-88 0-15,17 0 0,1 0 16,0 0-16,70 0 16,-71-18-16,1 18 0,-1 0 15,1-18-15,70 18 16,-70-17-16,34 17 15,-52-18-15,0 18 16,53 0-16,-71 0 16,18-17-16,53 17 15,-53 0-15,18-18 0,34 0 16,-52 18 0,0 0-16,35-17 15,-35 17-15,35 0 16,-52 0-16,17 17 15,-18-17-15,18 18 16,-35-18-16,-1 18 16,1-18-16,-1 0 15,1 0 1,0 0 0,-18-18-1,17 18-15,1-18 16,0 18-16,-1-17 15,1-1-15,0 0 16,-18 1-16,35-19 16,-18 19-16,1-18 0,17-18 15,-17 17 1,17 1-16,-17 0 0,0-18 16,-1 0-16,1 0 0,-1 0 15,19-53-15,-1-17 16,-17 52-16,-1 1 15,1-71 1,0 88-16,-18 0 0,17-18 16,1 18-16,-18-70 15,18 70-15,-18 18 0,0-18 16,0 0-16,0 18 0,0-54 16,0 54-16,-18-18 15,0 35-15,1 1 16,-19-1-1,19 1-15,-1 17 16,0-18-16,1 18 16,-19-18-16,19 18 15,-36-17 1,35 17-16,-70-18 0,35 18 16,-70 0-1,52 0-15,-105 0 16,88 0-16,-124 0 15,106 0-15,0 0 0,-123 0 16,-18 0 0,124 0-16,-1 0 15,-17 0-15,-124 0 16,142 0-16,-18-18 0,17 18 16,-17 0-16,-141-17 15,141 17-15,-124 0 16,124 0-16,0 0 15,-141 0-15,158 0 16,-17 0-16,0 0 0,-106 17 16,141 1-16,-105 17 15,122-17 1,19-18-16,-54 35 16,72-17-16,-1-18 0,35 17 15,-17 1-15,-1 0 16,19-1-16,17 1 15,17 17 1,1-35-16,-18 18 0</inkml:trace>
  <inkml:trace contextRef="#ctx0" brushRef="#br2" timeOffset="255050.184">19950 4904 0,'-18'-36'15,"18"19"-15,0-1 0,0 0 16,0 36 15,-18 70-15,18-35-16,0 71 16,-17-36-16,17 0 15,0-17-15,0 17 0,-18 71 16,18-71-16,0 53 15,0-71-15,0-17 16,0 53-16,0-71 16,18 36-16,-1-36 15,1 18 1,0-18-16,17 1 16,-17-1-16,-1 0 15,18-17-15,-17 0 0,0-1 16,35 18-16,-36-17 15,1-18-15,17 18 0,-17-1 16,17 1-16,0 0 16,1-18-16,-1 17 0,0-17 15,0 0-15,71 18 16,-53-18-16,0 18 0,0-18 16,0 0-16,18 0 0,70 0 15,-71 0 1,1 0-16,-1-18 0,19 18 15,69 0-15,-87 0 16,17-18-16,71 18 16,-89 0-16,1 0 15,-1 0-15,89 0 16,-88-17-16,87 17 16,-87 0-16,0 0 0,70-18 15,-71 18-15,1 0 16,-1 0-16,1 0 15,-1 0-15,72 0 16,-72 0-16,1 0 0,-1 18 16,1-18-16,88 0 15,-89 0-15,-17 0 0,18 0 16,-18 0-16,88-18 16,-71 18-16,-17 0 15,18 0-15,-1 0 0,18 0 0,54 0 16,-54 0-1,53 0-15,-71 0 16,54-18 0,-54 1-16,1 17 0,35-18 15,-36 0-15,-17 18 0,0-17 16,35 17 0,-35-18-16,0 18 15,-35 0-15,-1-17 16,1-1-16,-18 0 15,18 1 1,-18-1-16,0-17 16,17 17-16,-17 0 0,0-17 15,0 0-15,0-18 16,18 0-16,-18 18 16,18-18-16,-18-18 0,17 18 0,19-88 15,-19 53 1,1-71-16,-18 89 15,0-89-15,0 106 16,0 0-16,0-35 16,0 53-16,0-1 0,-18-16 15,18 34 1,0 0-16,0 1 16,0-19-16,0 19 0,0-1 0,0 0 15,18 1-15,-18-1 16,-18 1-1,1 17-15,-1 0 16,-17 0-16,17 0 16,-17 0-16,-36 0 15,18-18-15,18 18 0,-36 0 16,19 0-16,-107-18 16,71 18-16,-89 0 15,71 0-15,-17 0 16,17 0-16,-17 18 0,-1-18 15,1 18-15,-1-18 16,-17 0-16,18 17 0,-19-17 0,-122 0 16,140 0-16,1 0 15,-142 0 1,124 0-16,-123 0 16,140 0-16,-105 0 15,105 0-15,-105 0 16,123 0-16,-123 0 15,106 0-15,17 0 16,0 0-16,-88 0 16,106 18-16,-1-18 0,1 17 15,18-17-15,-1 18 0,-52 0 16,87-18-16,-52 0 16,53 0-1,0 0-15,17 0 16,0 0-1</inkml:trace>
  <inkml:trace contextRef="#ctx0" brushRef="#br2" timeOffset="256873.594">19773 6950 0,'-17'-18'0,"17"0"16,0 36-1,17 0-15,-17 17 0,0 0 16,18 71-16,-18-53 16,0 18-16,17 17 0,-17-18 15,0 107-15,-17-89 16,17 88-1,-18-105-15,18 17 0,0 71 16,0-106-16,18 0 16,-1 35-16,1-35 15,0-18-15,-1-35 16,1 18-16,0-1 16,-1-17-16,1 0 15,0 18-15,-1-18 0,36 18 16,-35-1-16,17-17 15,-17 18-15,17-18 16,0 18-16,53-1 16,-35-17-16,53 18 15,-35-18-15,-18 0 0,17 0 16,1 0-16,70-18 16,-71 18-16,1 0 0,0 18 15,-1-18-15,1 0 16,17 17-16,-18-17 0,89 0 15,-71 0-15,-17 0 16,17 0-16,71 0 16,-89 0-16,19 0 0,-19 0 15,1 0-15,17 0 0,71 18 16,-71-18 0,0 0-16,88 18 15,-87-1-15,-1-17 0,88 0 16,-70 0-1,-18 0-15,106 0 0,-88 0 16,88 0 0,-106 0-16,1 0 0,-1 0 15,88 0-15,-105 0 16,87 0-16,-87 0 16,0 0-16,-19-17 0,19 17 15,35 0 1,-53 0-16,0-18 0,-18 18 15,18 0-15,17-18 16,-34 18-16,-19 0 0,1-17 16,0 17-16,17 0 15,-17 0-15,-1 0 16,18 0-16,-17-18 0,17 18 16,-17-17-1,-18-1 1,18-17-16,-18 17 15,0 0-15,17-17 0,1-36 16,0 36-16,17-88 16,-35 52-1,35-70 1,-35 53-16,18-18 0,-1 0 16,-17 0-16,18 18 0,0-71 15,-18 89-15,0 17 0,0-53 16,0 18-1,-18 35-15,18 18 16,0-18-16,-18 18 0,1-36 16,17 36-16,-18-1 15,-17-16 1,35 34-16,-18 0 0,1 1 16,-36-1-16,35 18 15,0-18-15,-35 18 16,18 0-16,0 0 0,-18 0 15,0 0 1,18 0-16,-89 0 16,54 0-16,-1 0 0,1 0 15,-107 0-15,71 18 16,-88 0-16,71-1 16,17 1-16,-17 0 15,17-1-15,-18 1 0,-123-1 16,124 1-16,-1 0 15,1-18-15,-106 17 16,105-17-16,1 0 0,17 0 16,-18 0-16,-87-17 15,87 17-15,18 0 16,1-18-16,-1 18 0,0 0 16,-88-18-16,88 18 15,-88-17 1,88 17-16,-88 0 15,88-18-15,1 18 0,16 0 16,1 0-16,0 0 0,0 0 16,-53 18-16,88-18 15,-53 17-15,71-17 16,-1 18-16</inkml:trace>
  <inkml:trace contextRef="#ctx0" brushRef="#br2" timeOffset="258752.9581">19756 8996 0,'0'-35'15,"0"52"17,-18 36-17,0 0-15,18 0 0,0 88 16,-17-53-16,-1 89 15,0-72 1,18-16-16,-17 105 16,-1-106-16,18 53 15,18-88-15,-1 53 16,1-53-16,17 0 16,1-18-16,-1 0 15,0-17-15,18-1 16,-35 1-16,17 0 15,18-1 1,-18 1-16,0 0 0,1-18 16,-1 17-16,18 1 0,-18-18 0,71 18 15,-53-1 1,0-17-16,88 0 16,18 18-1,-71-18-15,88 0 16,-88 17-16,1-17 0,-1 18 0,106 0 15,-106-1 1,106 1-16,-88-18 16,-18 0-16,141 18 15,-123-18-15,0 0 0,123 0 16,-105 0 0,-18 0-16,105 0 15,-87 0-15,-18 0 0,0 0 16,-1-18-16,125 18 15,-124-18-15,17 18 0,-17-17 16,0 17-16,88-18 16,-88 0-16,-18 18 15,0 0-15,0-17 0,71 17 16,-89-18 0,1 18-16,35-35 0,-53 35 15,35-35-15,-53 17 16,18-17-1,-35 17-15,17-17 16,-35 17-16,0-17 16,0 17-16,0 1 0,18-36 15,-18 17 1,17 1-16,1 17 0,0-34 0,-18 16 16,17-17-16,1 18 15,-1-18-15,1-53 16,-18 53-16,18 1 0,-1-19 15,-17 18-15,18-53 16,-18 36-16,18 17 16,-18 0-16,17 0 0,1 18 15,0-71-15,-18 53 16,0-35-16,0 35 16,0 35-16,0-35 15,0 36-15,0-1 16,-18 0-1,0 1-15,1 17 16,-19-18 0,19 18-16,-54-18 0,54 1 15,-54-1-15,36 18 16,-18-18-16,18 18 16,-18 0-16,17-17 0,-69 17 15,52 0-15,-18 0 16,-70 0-16,0 0 15,53 0-15,17 0 16,1 0-16,-19 0 0,-87 0 16,88 0-1,-106 0-15,106 0 16,-124 17-16,124-17 16,-124 0-16,124 18 15,-18-18-15,-88 18 16,106-18-16,0 0 15,-89-18-15,89 18 16,0 0-16,-89-18 16,89 1-16,0 17 0,0-18 15,-106 18 1,106 0-16,-106 0 16,88 0-16,18 18 0,-18-18 15,17 0-15,-105 17 16,106-17-16,0 0 0,-18 0 15,18 0-15,-106 18 16,106-18-16,-18 0 16,18 0-16,-18 18 0,35-18 15,-87 17-15,87-17 16,-17 18-16</inkml:trace>
  <inkml:trace contextRef="#ctx0" brushRef="#br2" timeOffset="262434.8644">30110 13388 0,'17'0'125,"36"-18"-110,-35 18-15,52 0 16,-34-17-16,17 17 16,-36 0-16,18-18 15,-17 18-15,-18 18 31,-18-18-31</inkml:trace>
  <inkml:trace contextRef="#ctx0" brushRef="#br2" timeOffset="262602.7684">30092 13653 0,'18'0'16,"52"0"-16,-17 0 15,53 0 1,-71-18-16,18 18 0,-35 0 16,17 0-16,-17-18 15</inkml:trace>
  <inkml:trace contextRef="#ctx0" brushRef="#br2" timeOffset="264026.0696">31468 11395 0,'0'0'0,"17"0"0,19 0 16,-1 0 0,36-18-16,-36 18 15,18 0-15,17-18 16,-52 18-16,35-17 16,-71 17-1</inkml:trace>
  <inkml:trace contextRef="#ctx0" brushRef="#br2" timeOffset="264747.9339">31503 11359 0,'0'18'16,"0"0"-1,0-1-15,18 19 16,-18-19-16,17 19 0,-17-1 16,18 18-1,0-18-15,-1 0 0,1 36 16,0 17 0,-18-35-16,0 18 0,0-19 15,0 90 1,-18-54-16,0 71 15,1-71-15,17 0 0,0 88 16,0-88-16,0 1 16,0 87-16,17-88 15,-17 0-15,36 89 16,-19-89-16,-17 0 16,18 0-16,-1 1 0,1 87 15,-18-88 1,18 18-16,-18 70 15,0-87-15,17-1 0,-17 88 16,0 1 0,18-89-16,-18 0 0,0 0 15,0 71-15,-18-71 16,18-17-16,0 17 0,0-18 16,0 89-1,0-88-15,0-18 16,0 17-16,0 1 0,0-18 0,0 70 15,18-70-15,-18 0 16,0 53-16,0-53 16,0 17-16,0 36 15,0-53-15,0 0 16,0-18-16,0 18 0,0 18 16,0-36-16,0-17 15,18 17-15,-1-35 16,1 18-1,0-18-15,-1 0 0,36 0 16,-35 0 0,17 0-16,18 0 15,-35 0-15,17 0 16,-17 0-16</inkml:trace>
  <inkml:trace contextRef="#ctx0" brushRef="#br2" timeOffset="265426.9968">31944 11730 0,'53'0'16,"35"-18"-16,-35 18 16,35 18-16,0 17 15,-52-17-15,-19 35 16,-17-18-16,-17-17 15,-36 52 1,18-35-16,-1 1 0,-17-1 0,18 0 16,17 1-16,1-1 15,-1 18-15,36-36 16,-1 1-16,1 0 0,17-1 16,1-17-16,17 18 15,-1-18 1,-34 0-16,-18-18 0</inkml:trace>
  <inkml:trace contextRef="#ctx0" brushRef="#br2" timeOffset="265565.9054">31979 12118 0,'53'0'16,"-17"-18"-1,69 1-15,-16-1 16,-37 18-16,19-18 15,-36 18-15</inkml:trace>
  <inkml:trace contextRef="#ctx0" brushRef="#br2" timeOffset="265755.9445">32508 11501 0,'36'-18'16,"17"0"-16,0 1 15,-18 17-15,-17 0 16,-1 0-16</inkml:trace>
  <inkml:trace contextRef="#ctx0" brushRef="#br2" timeOffset="265899.6507">32561 11518 0,'0'18'0,"0"52"16,18-34-16,-18-19 15,53 54 1,-35-53-16,17 17 0,-17-18 0,34 1 16,-34-18-16,0 0 15</inkml:trace>
  <inkml:trace contextRef="#ctx0" brushRef="#br2" timeOffset="266078.7026">32861 11642 0,'0'53'0,"18"-18"16,-18-17-16,35 17 15,-17-18-15,-1 1 0,1-18 16</inkml:trace>
  <inkml:trace contextRef="#ctx0" brushRef="#br2" timeOffset="266373.3108">33055 11448 0,'18'-18'16,"0"36"0,-1-1-16,18 19 15,-17-19-15,0 1 0,-18-1 16,17 19-16,1-19 0,0 19 16,-18-19-16,0 36 15,0-35-15,-18 17 16,18-17-1,-18-18 1,1 0-16,-1 0 16,-17-18-1,-18 18-15,35-17 16,-17 17-16</inkml:trace>
  <inkml:trace contextRef="#ctx0" brushRef="#br2" timeOffset="267067.7103">32703 12347 0,'0'18'16,"0"52"-1,0-34-15,17-1 16,1 36-16,-18-54 15,17 18-15,-17-17 16</inkml:trace>
  <inkml:trace contextRef="#ctx0" brushRef="#br2" timeOffset="267628.5708">32015 13282 0,'53'-18'15,"70"18"1,-70 18-16,0-18 0,35 35 16,-88-17-16,0 53 15,-18-36-15,-17 0 16,-35 71-1,-1 0-15,36-71 16,17 18-16,18-18 0,0 18 16,18-35-16,35 17 15,-36-35 1,19 0-16,-19 0 16</inkml:trace>
  <inkml:trace contextRef="#ctx0" brushRef="#br2" timeOffset="267762.7456">32050 13723 0,'35'0'15,"0"-18"-15,36 18 16,-18-17-16,35-1 16,-35 1-16</inkml:trace>
  <inkml:trace contextRef="#ctx0" brushRef="#br2" timeOffset="267958.0864">32544 13088 0,'35'-18'15,"0"18"-15,36 0 16,-36-17-16,-17 17 15,17 0-15,-35 17 16,-18-17-16</inkml:trace>
  <inkml:trace contextRef="#ctx0" brushRef="#br2" timeOffset="268085.3876">32632 13123 0,'-18'18'0,"1"35"16,17-18-16,0 36 15,17-36-15,36 18 16,-17-35-16,34-1 15,-52-17-15,17 0 16,-17-17 0</inkml:trace>
  <inkml:trace contextRef="#ctx0" brushRef="#br2" timeOffset="268251.9891">32879 13229 0,'0'35'16,"18"-17"-16,-18 0 0,17 17 15,1-35-15,17 18 16</inkml:trace>
  <inkml:trace contextRef="#ctx0" brushRef="#br2" timeOffset="268519.5016">33055 13106 0,'18'-36'16,"17"36"-1,-17 0 1,-1 18-16,1 0 16,0-1-16,-1 1 0,-17 0 15,0 17-15,-17 18 16,17-18-16,-18 36 15,18-54-15,0 19 0,0-1 16,0-18 0,18-17-16,-36 0 31,0-17-31,1 17 16,-1-18-16,1 18 0</inkml:trace>
  <inkml:trace contextRef="#ctx0" brushRef="#br2" timeOffset="268819.1656">32773 13705 0,'35'0'16,"1"0"-1,-19 0-15,19 18 0,-19 0 16,-17-1-16,-17 19 16,-19 17-1,1-18-15,17 0 16,1-17-16,-1-1 0,0 19 16,36-19-16,17 1 15,-17-18-15,35-18 16,-35 18-1,-1 0-15</inkml:trace>
  <inkml:trace contextRef="#ctx0" brushRef="#br2" timeOffset="269414.7477">32068 14781 0,'35'0'16,"-18"0"-16,36 0 15,-17 18-15,17 0 16,-36-1-16,18 36 16,-35-35-16,-17 52 15,-1-34 1,1-1-16,-1 0 0,0 1 15,1-1-15,17 0 0,-18 0 16,18 18-16,0-35 16,18 0-16,-1-1 15,19-17 1,-19 0-16,-17-17 16,-17-1-1,-1 0-15,-17 18 16</inkml:trace>
  <inkml:trace contextRef="#ctx0" brushRef="#br2" timeOffset="269509.2511">32120 15240 0,'-17'0'16,"-1"0"-16,53 0 0,-52 0 0,52 0 16,0 0-1,1 0-15,34 0 16,-17-18-16,-18 18 0,1-17 16</inkml:trace>
  <inkml:trace contextRef="#ctx0" brushRef="#br2" timeOffset="269732.6035">32544 14534 0,'35'-17'16,"0"17"-16,-17 0 15,53-18 1,-36 18-16,0-17 0,-17 17 0,-1 0 16,-34 0-1</inkml:trace>
  <inkml:trace contextRef="#ctx0" brushRef="#br2" timeOffset="269881.1646">32597 14570 0,'0'53'15,"17"-18"-15,19 18 16,-19-18-16,1-17 0,35 17 16,-36-17-1,1-18-15,0 17 16,-1-17-16</inkml:trace>
  <inkml:trace contextRef="#ctx0" brushRef="#br2" timeOffset="270049.5235">32861 14640 0,'0'36'16,"0"-1"-16,0 0 15,18 0-15,0-17 16,-1-18-1</inkml:trace>
  <inkml:trace contextRef="#ctx0" brushRef="#br2" timeOffset="270287.2648">33002 14552 0,'18'-18'16,"0"18"-16,17 0 31,-35 18-31,18-18 15,-18 18-15,0-1 0,0 19 16,0-19-16,0 19 16,0-19-1,0 1-15,17-18 16,-17 17-16,18-17 16,-18-17-1,17 17-15,-17-18 16</inkml:trace>
  <inkml:trace contextRef="#ctx0" brushRef="#br2" timeOffset="271032.7391">32755 15205 0,'18'0'15,"53"17"1,-18 1 0,-18 0-1,-18-1-15,-17 1 16,-17 17-16,-1-17 16,1-1-16,-19 19 15,19-19-15,-1 1 0,36 17 16,-18-17-1,35-18-15,-17 18 0,-1-1 16,18-17-16,-17 18 0,-18 0 16,-35-18-1,-18 0 1,18 0-16,-1 0 16,1 0-16,0 0 0,-18 17 15,35 1-15</inkml:trace>
  <inkml:trace contextRef="#ctx0" brushRef="#br2" timeOffset="271511.5968">32191 16228 0,'-18'0'16,"36"17"-1,35 19 1,-35-19-16,17 19 16,0-1-16,-35-17 0,18 17 15,-18-18-15,-18 54 16,-17-36-16,17 18 0,1-18 15,-1 1-15,0-1 16,18 0-16,18 1 16,0-19-16,17 1 0,0-18 15,-17 18-15,52-18 16,-52 0-16,0-18 16</inkml:trace>
  <inkml:trace contextRef="#ctx0" brushRef="#br2" timeOffset="271648.1898">32032 16616 0,'18'0'0,"0"0"15,34 0-15,37 0 16,-36 0-16,52-18 16,-69 18-16,17 0 15</inkml:trace>
  <inkml:trace contextRef="#ctx0" brushRef="#br2" timeOffset="272066.6676">32632 15981 0,'18'0'16,"17"0"0,-17 0-16,17 0 15,18 0-15,-18 0 16,0 0-1,-17 0-15</inkml:trace>
  <inkml:trace contextRef="#ctx0" brushRef="#br2" timeOffset="272223.2175">32685 16104 0,'0'53'15,"0"35"1,53-35-1,-18-35 1,18-18 0,-35 0-1</inkml:trace>
  <inkml:trace contextRef="#ctx0" brushRef="#br2" timeOffset="272406.2539">32914 16193 0,'0'70'15,"35"-17"1,-17-35-16,17-1 16,1-17-1</inkml:trace>
  <inkml:trace contextRef="#ctx0" brushRef="#br2" timeOffset="272651.4677">33108 16016 0,'18'0'15,"-18"18"-15,17-1 0,1 1 16,17 35-1,-35-35 1,0 17 0,0-17-16,-17-1 0,-1 1 15,0-18 1,18 17-16,-17-17 16,-1 0-16,1 0 15</inkml:trace>
  <inkml:trace contextRef="#ctx0" brushRef="#br2" timeOffset="273001.5173">32844 16722 0,'-36'35'16,"19"-17"-16,17 35 15,0-1 1,17-34-16,1 0 0,0-18 16,35 17-1,-18-17-15,-18 0 0,1 0 16,0 0-16,-1-17 15,-34 17 1,-19 0-16,1 53 16,35-36-16,-17 19 15,17-1-15,0 35 16,17-34-16</inkml:trace>
  <inkml:trace contextRef="#ctx0" brushRef="#br2" timeOffset="274335.4248">33302 11606 0,'0'-35'15,"0"17"-15,0 1 16,0-1 0,36 1-1,-19 17-15,36-18 16,-35 0-16,-1 18 0,1 0 15,0 0-15,-1 0 16,1 0-16,-18 18 16,0 17-1,0 0-15,-18-17 0,18 17 16,-17 36-16,17-18 16,0-18-16,0 18 15,0 0-15,-18 70 16,18-52-16,0 0 0,0-1 0,0 89 15,18-89 1,-18 89-16,17-88 16,-17 17-16,18 53 15,-18-53-15,0-17 0,18 88 16,-18-71 0,0 0-16,0 71 15,0-71-15,0 0 0,0 0 16,0 0-16,0 71 15,0-71-15,-18 18 0,18-18 16,-18 1-16,1 105 16,17-106-16,-18 18 15,0-18-15,1 0 0,-1 106 16,18-106-16,-18-17 16,18 105-1,0-88-15,18-17 0,0 17 0,-1 71 16,1-71-16,17 53 15,-35-88 1,18 18-16,0 52 16,-1-52-16,-17 52 15,18-70-15,-18 71 16,17-71-16,-17 70 16,0-70-16,18 35 15,-18-35-15,0 35 16,0-53-16,18 54 15,-18-54-15,0 0 16,17-17-16,-17 0 16,0 17-16,0-18 0,18 19 15,-18-19 1,0 1 0,-18-18-16,-17 0 15,0-18 1,-36-17-1,36 17-15,-18 18 16,0-35-16,0 18 0,-17-19 0,-19-17 16</inkml:trace>
  <inkml:trace contextRef="#ctx0" brushRef="#br2" timeOffset="277027.695">18433 2875 0,'0'-35'16,"0"17"-16,0-17 15,0 17-15,-36-35 16,19 18-16,-36 0 16,18 17-16,-54-17 15,19 35-15,-54-18 16,71 18-16,-88 36 16,88-36-16,-17 35 15,-36 18-15,18 17 16,35-34-16,18-1 15,-1 0-15,-17 53 16,36-52-16,-1 17 16,0 35-16,1-35 15,-1 0-15,18-18 0,-17 71 16,-1-36-16,18-17 16,-18 0-16,1 18 15,17-18-15,-36 88 16,36-71-16,-17 1 0,-1 17 15,-17 71-15,17-89 16,-35 89-16,53-88 16,-17-1-16,-1 71 15,0-53-15,18-17 0,0 0 16,0 70 0,-17-71-16,17 71 15,0-70-15,0 17 0,0-17 16,-18 70-1,18 17-15,0-87 16,0 0-16,0-1 0,0 1 0,0 87 16,0-87-1,18 88-15,-18-71 16,0-17-16,0 87 16,0-87-16,0-1 0,0 89 15,0-106 1,0 18-16,0 70 15,17-71-15,-17 1 0,0 88 16,0-89-16,0 1 16,0 87-16,0-69 15,0-19-15,-17 18 16,17-17-16,0-1 16,0 1-16,0 0 0,-18-1 0,18-17 15,0 18-15,0 70 16,0-71-16,-18-17 0,18 18 15,-17-1-15,17 1 16,0-1-16,-18 1 0,18 0 16,0-19-16,-17 19 0,17 52 15,0-70 1,0 0-16,17 36 0,-17-37 16,18 1-16,-18 36 15,17-54-15,-17 18 16,18 35-16,0-35 15,-1-18-15,19 53 16,-19-52-16,1-1 0,35 18 16,-36-36-16,19 1 15,17 17 1,-18-35-16,0 18 0,-17 0 16,17-18-16,36 35 15,17-17-15,-53-18 16,18 0-16,35 0 15,-35 0-15,0 0 16,0 0-16,-18-18 0,71 18 16,-71-18-16,1 18 15,52 0-15,-53 0 16,53-17 0,-52-1-16,-1 18 0,35-35 15,-34 17-15,-19 0 16,19 1-16,-1-18 15,-17 17-15,-1 0 0,-17 1 16,35-19-16,-17 1 16,0-18-1,-18 18-15,17 0 0,1-1 16,-18 1-16,18-36 16,-18 19-16,0 16 0,17 1 15,-17 0-15,0-1 0,18-52 16,0 53-16,-18-18 15,0 18-15,17-53 16,-17 35-16,0 17 16,18-69-16,-18 69 15,0-17-15,18-35 16,-18 35-16,17 0 0,1-53 16,-18 54-1,0-1-15,17-53 16,-17 53-16,18 0 0,-18-53 15,0 53-15,18-17 16,-18-36-16,17 35 16,-17 1-16,18-54 15,-18 54-15,0 17 16,0-88-16,0 70 16,0 1-16,0-54 15,0 54-15,0-1 0,0 0 16,0 1-16,0-71 15,0 70-15,0 1 16,0-1-16,18 1 0,-18-72 16,17 72-16,-17-1 15,18-70-15,0 71 16,-18-1-16,35-70 16,-35 70-16,17 1 0,1-71 15,-18 70 1,0 1-16,0-1 0,-18 18 15,18-17-15,0 17 0,-17-18 16,17-52 0,-18 52-16,18-52 15,0 52-15,0 1 0,0 17 16,-17-18-16,17-70 16,0 88-16,-18-18 0,18 19 15,0-19-15,-18-52 16,18 70-16,0 0 15,-17 0-15,17 0 0,0-53 16,0 53-16,0-17 16,0-54-1,0 71-15,17 0 0,-17-70 16,0 70-16,0 0 16,0 0-16,0 18 0,0-18 15,18 18-15,-18-54 16,-18 72-16,18-19 0,-17-16 15,17 34-15,0-17 16,-18-1 0,18 1-16,-18 17 0,18-17 15,0 18 1,0-1-16,-17 18 16,-1 0-1,0-18 1,1 1-1,-1 17-15,1-18 16,-1 18-16,-53 0 16,36 0-16,0 0 15,-18 0-15,-53 0 16,53 0-16,-17 0 0,17-18 0,-53 18 16,53-17-1,18 17-15</inkml:trace>
  <inkml:trace contextRef="#ctx0" brushRef="#br2" timeOffset="286513.5742">4392 12947 0,'18'0'15,"-18"18"-15,35-1 16,0-17-16,36 18 16,-36-18-16,71-18 15,-71 18-15,36-35 16,-36 35-16,-17 0 16</inkml:trace>
  <inkml:trace contextRef="#ctx0" brushRef="#br2" timeOffset="286666.7601">4480 13247 0,'53'17'16,"0"-17"-16,18 0 16,-18 0-16,-18 0 15,18 0-15,-18 0 16</inkml:trace>
  <inkml:trace contextRef="#ctx0" brushRef="#br2" timeOffset="287573.3434">2311 12735 0,'17'0'47,"36"0"-32,-17 0-15,-1 0 16,71 0-16,-53 18 16,35 0-16,-71-18 15,19 17-15,-36 18 16,17-17-16,-34 53 0,-1-18 15,-17 0-15,17-18 16,-17 18-16,-18 35 16,53-53-16,-18 0 0,18-17 15,18 17-15,35 1 16,-18-36-16,0 0 0,1 0 16,34 0-1,-34 0-15,-1 0 0,0 0 16,-17 0-16,-1 0 15,-34 0 1</inkml:trace>
  <inkml:trace contextRef="#ctx0" brushRef="#br2" timeOffset="287755.1739">2452 13123 0,'35'0'16,"-17"0"-16,52 0 16,-34 0-16,52-17 15,-35-1-15,17 0 16,-34 1-16</inkml:trace>
  <inkml:trace contextRef="#ctx0" brushRef="#br2" timeOffset="287999.2159">2928 12259 0,'35'0'16,"-17"-18"-16,53 1 16,-36-1-16,0 0 0,0 18 15,1-17-15,-1 17 16</inkml:trace>
  <inkml:trace contextRef="#ctx0" brushRef="#br2" timeOffset="288261.2057">2999 12312 0,'-18'71'15,"18"-1"1,0-35-16,18 1 0,17 17 15,-17-36-15,17 18 16,0-35-16,0 18 16,18-18-1,0-18-15,-35 1 16,17 17-16,-17 0 0,-18-18 16</inkml:trace>
  <inkml:trace contextRef="#ctx0" brushRef="#br2" timeOffset="288506.29">3440 12330 0,'0'17'0,"0"19"15,0-1-15,0-18 16,0 19-16,0-1 16,0-17-16,0-1 15,17-17 1</inkml:trace>
  <inkml:trace contextRef="#ctx0" brushRef="#br2" timeOffset="288866.3445">3563 12136 0,'18'-18'15,"-1"18"-15,1-18 0,0 18 16,-1-17-16,19 17 0,-19 0 15,1 0-15,-1 17 16,1 1-16,-18 0 0,18-1 16,-18 1-16,17 52 15,1-34-15,-18 17 16,18 0-16,-1-18 0,1 18 0,17 53 16,-35-71-1,35 18-15,-35-36 16,0 1-16,-17-18 31,-36-18-15,18 18-16,-18 0 15,17 0-15,1 18 16,0-18-16</inkml:trace>
  <inkml:trace contextRef="#ctx0" brushRef="#br0" timeOffset="320094.7586">12859 3281 0,'-18'-18'15,"18"1"-15,-18 17 0,18-18 16,-17 18-16,-18 0 16,17 18-16,0-18 0,18 35 15,-17-18-15,17 19 16,0-1-16,0 18 0,17 35 15,19-53-15,-19 1 0,54 17 16,-18-36 0,-18-17-16,0 0 0,1 0 15,16 0-15,-16-17 0,34-19 16,-34 1-16,-19 17 16,-17-17-16,-17-35 15,-1 52-15,-17-17 16,-1-1-16,1 19 0,0-19 15,-53 1-15,52 35 16,-34 0-16,34 18 16,19-1-1</inkml:trace>
  <inkml:trace contextRef="#ctx0" brushRef="#br0" timeOffset="320605.4122">13000 4075 0,'-35'17'16,"17"1"-16,0 0 0,-17 52 15,35-52-15,-18 17 16,18 53-16,36-17 16,-19-54-16,19 19 15,-1-19-15,35 1 16,-17-18-16,-17 0 16,17-18-16,-18-17 0,35-36 15,-52 36-15,0-53 16,-18 53-1,-36-1-15,-52-16 0,53 52 16,-18 0-16,0 0 16,0 17-16,-35 36 15,53-18-15</inkml:trace>
  <inkml:trace contextRef="#ctx0" brushRef="#br0" timeOffset="320983.5424">12841 5062 0,'-18'89'15,"36"-54"1,35 88 0,-18-105-16,18 17 15,-17-17-15,16-18 0,1 0 16,0-18-16,-17 1 0,-1-1 16,35-53-16,-70 36 15,18 0-15,-18 0 0,0-1 16,-53-17-1,18 18-15,0 17 0,-1 1 16,1-1-16,-36 18 16,54 0-16,-18 0 0,17 18 15,0-1-15</inkml:trace>
  <inkml:trace contextRef="#ctx0" brushRef="#br0" timeOffset="321812.458">13053 5733 0,'-18'0'16,"1"0"-1,-1 0 1,0 0 0,1 17-1,-1-17-15,0 36 16,1-1 0,-1-18-16,18 19 0,0-1 15,0 18 1,18-18-16,17 1 0,-17-1 15,17-18-15,35 1 16,-17 0-16,-17-18 0,-1-18 16,0 18-16,53-70 15,-70 34-15,0 1 0,-1 0 16,-17-1-16,-35-34 16,0 35-16,-18 17 15,18-17-15,-18 35 0,-53-18 16,71 36-1,-1-1-15,19 1 0</inkml:trace>
  <inkml:trace contextRef="#ctx0" brushRef="#br0" timeOffset="331728.0913">32120 10672 0,'0'-18'32,"0"0"-17,18 18 1,-18 18 31,-18 17-32,18 0-15,0 1 16,18 52-16,-18-35 16,18 0-16,-18 0 0,17 35 15,-17-53-15,36 36 16,-36-36-1,17 0-15,1 18 16,-18-35-16,18-1 16,-36-17-16</inkml:trace>
  <inkml:trace contextRef="#ctx0" brushRef="#br0" timeOffset="332050.3978">31944 11042 0,'0'18'16,"0"-1"-16,18 36 16,-18-35-16,35 52 15,-17-52 1,-18 17-16,53 18 15,-36-35-15,1-1 0,-1 1 16,19-18-16,-19 0 16,1 0-16,0-18 0,17-17 15,0 0 1,-17 17-16,-1 1 16,1-1-16,35-17 15,-35 17-15,-1 0 0,19 18 16,-19-17-16</inkml:trace>
  <inkml:trace contextRef="#ctx0" brushRef="#br0" timeOffset="333568.6943">2593 11042 0,'0'18'15,"0"17"1,0 35 0,18-34-16,-18 17 15,0-18-15,0 71 16,0-71-16,0 18 0,17-18 16,-17 0-16,18 1 15,-18-1-15,0-17 16,0-1-16,0 1 15,-18-18 1</inkml:trace>
  <inkml:trace contextRef="#ctx0" brushRef="#br0" timeOffset="333812.8307">2434 11553 0,'35'71'16,"1"-18"-16,-1 0 15,0-35-15,18 17 16,-35-35-16,17 0 16,-17 0-16,17-18 0,-17 1 15,35-54-15,-18 36 16,-17-18-16,34 0 15,-52 35-15</inkml:trace>
  <inkml:trace contextRef="#ctx0" brushRef="#br0" timeOffset="340342.1876">7108 11077 0,'-17'0'16,"17"-17"0,0-1-1,17-17 1,1 17-16,0-17 0,35-18 16,-18 18-16,18-18 15,-18 35-15,36-17 16,-36 17-16,36 0 15,-36 1-15,35 17 16,-34-18-16,34 18 16,-35 0-1,36 0-15,-36 0 0,18 18 16,35-18 0,18 0-16,-53 17 15,71-17-15,-54 0 16,1 0-16,88 0 15,-71 0-15,0-17 0,106-1 16,-106 1 0,0 17-16,89-36 15,-89 19-15,71-1 16,-71 0-16,35-17 16,-52 17-16,35-17 15,-71 18-15,53-19 16,-70 19-16,17 17 15,0-36 1,-17 19-16,0-1 0,-18-17 16,0 17-16,0 0 15,0 1-15,0-18 16,-18 17 0,0-17-16,18 17 15,0 36 16,18-18-15,0 17 0,-1 1-16,1 17 15,0-17-15,-1 17 16,1 0-16,17 1 16,-35-19-16,18 1 15,-1 0-15,19 17 16,-1-35-16,-17 18 0,17-18 15,-17 0-15,52 0 16,-35 0-16,1 0 0,-1 0 16,0 0-16,53-18 15,-35 18-15,-17 0 16,69-18-16,-52 18 16,0 0-16,53-17 15,18 17 1,-72-18-16,1 18 0,0 0 0,0-18 15,71 18 1,-71 0-16,52-17 16,-52 17-16,71 0 15,-71 0-15,0-18 0,70 18 16,-52-18 0,-1 18-16,36-17 15,-53 17-15,0 0 0,0 0 16,0 0-16,35 0 15,-35-18-15,-18 18 0,0 0 16,18 0-16,18 0 16,-36 0-16,0-18 15,-17 18-15,17 0 0,18 18 16,-17-18-16,-19 0 16,18 0-16,-17 0 15,0 18 1,-1-18-16,1 17 31,0-17 32,-18 18-1,17-18-46,1 18-16,-18-1 15,18-17 1,-18 18-16,17 35 0,1-35 16,-1-1-16,-17 18 0,18 18 15,-18-35-15,18 17 16,-18-17-1,0 0-15,0-1 0,0 1 16,17-1-16,-17 1 16</inkml:trace>
  <inkml:trace contextRef="#ctx0" brushRef="#br0" timeOffset="348517.6991">10001 8996 0,'0'-18'15,"0"1"1,18-1 0,-18 36 30,0-1-30,0 1 0,0-1-1,0 1 1,18-18 93,-18-18-93,17 1 0,-17-1 15,0 1 0,0 34 32,0 18-48,0 1-15,0 17 16,0-18-1,18 0-15,-18 1 0,0 16 16,0 54-16,0-53 16,17 18-16,-17-18 0,18-18 15,17 53-15,-17-70 16,0 17-16,-1-17 0,19-1 16,-1-17-1,-18 0-15,1 0 16,0-17-16,-1-1 0,1-17 0,0-18 15,-1 18-15,-17-1 16,0-34 0,0 34-16,0 1 0,0-18 15,-17 18-15,17 17 16,0-17-16,-18 17 16,18 1-16,0 34 62,0 1-46,0 0-16,0 35 15,18-36-15,-1 54 16,-17-36-16,36 18 16,-19-18-16,1-17 15,17 35-15,0 0 16,1-36-16,-19-17 15,1 18-15,17 0 16,-17-18-16,0 17 16,-1-17-16,1 0 15,-1 0-15,1 0 16,0-17-16,-18-19 16,17-17-16,-17 36 15,0-71 1,0 52-16,-17-52 15,17 35-15,0 0 0,-18-35 16,18 0 0,-18 70-16,18 1 15,0-1-15,0 0 16</inkml:trace>
  <inkml:trace contextRef="#ctx0" brushRef="#br0" timeOffset="349122.9972">10866 8678 0,'17'-17'31,"1"17"-16,35 0-15,-18 0 0,0-18 16,-17 18-16,17 0 16,1 0-16,-19-18 0,18 18 15</inkml:trace>
  <inkml:trace contextRef="#ctx0" brushRef="#br0" timeOffset="349463.1925">10901 8678 0,'0'18'31,"0"0"-31,17 17 15,-17-17-15,0 17 16,18 18-16,-18-18 16,18-17-16,-18 35 15,17-18-15,-17-18 0,18 19 16,-18-19 0,18 1-16,-1-18 15,19 0 1,-1 0-16,-17 0 15,17 0-15,-18 0 0,19 0 0,-19 0 16,1 0-16,0 0 0,-1 0 16</inkml:trace>
  <inkml:trace contextRef="#ctx0" brushRef="#br0" timeOffset="349808.4113">11377 8714 0,'0'17'32,"0"19"-17,18-19-15,-18 36 0,17-35 16,-17 17-16,18 0 16,0-17-1,-1-18 1,1 0-1</inkml:trace>
  <inkml:trace contextRef="#ctx0" brushRef="#br0" timeOffset="350257.9438">11518 8520 0,'18'0'16,"-1"0"-1,1 0 1,0 0-16,17 17 16,-17-17-16,-1 18 15,1-18-15,0 35 16,-18-17-1,0 35 1,0-36-16,0 1 0,17 53 16,-17-54-16,18 36 15,0-18 1,-1 1-16,1 17 0,-18-36 16,17 18-1,1-17-15,-18 17 16,-18-35 15,-17 0-31,18 0 16,-19 0-1,19 0-15,-19 18 16,19-18-16,-1 18 16</inkml:trace>
  <inkml:trace contextRef="#ctx0" brushRef="#br1" timeOffset="365428.7334">16845 16245 0,'0'-17'0,"0"-1"32,0 36 30,0-1-62,0 19 16,0-19-16,0 19 15,18-19-15,-1 19 16,1-19-16,0 1 16,35-1-1,-36 1-15,19-18 0,16 0 16,-16 0 0,-1 0-16,36 0 15,-36 0-15,0 0 0,36 0 16,-36 0-16,18-18 15,35 1-15,-53 17 16,71-18-16,-71 18 16,36 0-16,-36 0 15,1 0-15,16 0 16,-34 0-16,35 0 16,-18 0-16,1 0 15,-19 18-15,1-18 16,0 0-16,-1 17 15,1 1-15,-18 0 16,0-1 0,17 19-16,-17-19 15,18 1 1,0-18 0,-18-18-1,0 1 1,17-1-16,1 0 15,0 1-15,17 17 16,-17-18-16,-1 18 16,36 0-16,-18 0 15,-17 0-15,17 0 16,1 0-16,52 0 16,-53 0-16,18 0 0,-18 0 15,18 0-15,35 18 16,-35-18-16,0 0 0,-18 0 15,18 17-15,36-17 16,-37 0-16,37 0 16,-54-17-16,0-1 15,18-17-15,-35 17 16,-1 1-16,1-36 16,-18 35-16,0 0 0,-18-17 15,1 35 1,-1-18-16,1 18 15</inkml:trace>
  <inkml:trace contextRef="#ctx0" brushRef="#br1" timeOffset="366402.6766">17903 16722 0,'0'-18'0,"0"36"32,18 52-17,0-34 1,-1 69-16,1-52 15,-18 0-15,0-18 16,0 18-16,0-35 16,0-36-1,18-35 1,-1 18-16,1 0 16,0 17-16,35 18 15,-18 0-15,0 36 16,-17-1-16,-1 0 15,1 18 1,-18-18-16,-18-17 0,-17 17 16,0-17-1,0-1-15,-36-17 0,36 0 16,-1-17 0,19 17-16,17-18 0,0-35 15</inkml:trace>
  <inkml:trace contextRef="#ctx0" brushRef="#br1" timeOffset="366864.4802">18362 16669 0,'18'0'15,"17"0"1,-17 0-16,-1 0 0,1-18 15,0 18-15,17 0 16,-18 0-16,1 0 16,-36-18-1</inkml:trace>
  <inkml:trace contextRef="#ctx0" brushRef="#br1" timeOffset="367174.5861">18397 16686 0,'0'18'0,"-17"-18"16,17 18-16,0-1 15,0 1-15,0 17 16,0-17-16,17-18 15,-17 35-15,18-35 16,-18 18-16,18-18 16,-18 17-16,17 1 15,1-18 1,-18 18 0,18-18-16,-1 0 15,1 0-15,-1 0 16</inkml:trace>
  <inkml:trace contextRef="#ctx0" brushRef="#br1" timeOffset="367564.9534">18662 16722 0,'0'17'31,"18"1"-31,-18 35 16,0-35-16,0 17 16,0-18-16,0 1 0,17 0 15,-17-36 16</inkml:trace>
  <inkml:trace contextRef="#ctx0" brushRef="#br1" timeOffset="367926.3316">18750 16651 0,'18'0'15,"-1"-18"1,19 1 0,-19 17-1,1 0-15,0 0 0,-1 17 32,-17 1-17,0 0 1,18 17-16,-18 0 15,0-17-15,0 17 0,18 1 16,-1 16-16,-17-16 16,18-1-16,-18-17 15,17-1-15,-17 1 16,-17-18 0,-1 0-1,-17 0-15,17 0 16,-17 0-16</inkml:trace>
  <inkml:trace contextRef="#ctx0" brushRef="#br1" timeOffset="371134.8925">19826 16757 0,'0'18'15,"0"17"1,0 0-16,0 18 15,-18-18-15,18 1 16,0-1-16,36 53 16,-19-70-16,19-1 15,-19-17-15,19 0 16,17-17-16,-36-1 16</inkml:trace>
  <inkml:trace contextRef="#ctx0" brushRef="#br1" timeOffset="371345.6237">20108 16880 0,'0'36'16,"18"-1"-1,17 0 1,1-35-1,-1 0-15,35 0 16,-17 0-16,-35-17 16,0-1-16</inkml:trace>
  <inkml:trace contextRef="#ctx0" brushRef="#br1" timeOffset="371478.4646">20338 16898 0,'17'71'16,"-17"-36"-16,18 18 15,0-18-15</inkml:trace>
  <inkml:trace contextRef="#ctx0" brushRef="#br1" timeOffset="371656.6556">20567 17163 0,'-18'35'0,"18"-17"16</inkml:trace>
  <inkml:trace contextRef="#ctx0" brushRef="#br1" timeOffset="371878.8093">20884 17004 0,'-17'70'16,"34"-17"-16,1-17 15,17-1 1,-17-17-16</inkml:trace>
  <inkml:trace contextRef="#ctx0" brushRef="#br1" timeOffset="372084.4908">21131 16916 0,'53'88'16,"-35"-35"-16,0-18 0,17 36 15,-17-36 1,-18 0-16,0 0 0,-18-17 16</inkml:trace>
  <inkml:trace contextRef="#ctx0" brushRef="#br3" timeOffset="403512.5262">31380 2434 0,'0'0'0,"0"-17"16,0-1 15,-18 18-15,0-18-1,-17 18-15,0 0 16,-1-17-16,19 17 0,-36-18 15,-18 18 1,18-18-16,1 18 0,-1-17 0,0 17 16,-71-18-1,54 18-15,-1 0 0,-17 0 16,17-18-16,-87 18 16,69 0-16,-69-17 15,69-1-15,1 18 16,-106 0-16,106 0 15,-18 0-15,-105 0 16,105 0-16,0 0 16,0 18-16,-106-18 0,18 0 15,106 17-15,-106-17 16,106 0 0,-124 0-16,124 0 15,-106 0-15,106 0 16,0 0-16,-89 0 15,107 0-15,-89 0 16,71 0-16,-36 0 16,71 0-16,-52 18 15,52-18-15,-36 35 16,54-17-16,0-18 16,0 18-16,-18-1 15,17 1-15,19 0 16,-1-18-16,1 17 0,-19 18 15,19-17-15,-19 17 16,19-17 0,-1 0-16,18 35 0,-18-36 15,18 1-15,0 17 16,-17 0-16,17 1 16,-18-1-16,18 0 15,-18 18-15,1-18 16,17-17-16,-18 17 0,18 18 15,-35 18-15,35-36 16,-18 18-16,1-18 16,17 18-16,-18 18 15,0-18-15,18-18 0,-17 18 16,-19 35-16,19 18 16,-1-53-1,18 0-15,0 0 0,-17 35 16,17-18-16,-18-17 15,18 0-15,0 0 0,-18 71 16,1-71-16,17 70 16,0-70-1,-18 0-15,18 70 16,0-70-16,0 0 0,0 0 16,0 0-16,0 70 15,0-70-15,0 0 0,0 53 16,18 18-1,-18-71-15,0 17 16,0-17-16,17 70 16,-17-70-16,18 0 0,-18 18 15,18-18-15,-18 0 0,17 70 16,1-70-16,-18 0 16,17 0-16,-17 17 0,18 36 15,0-70 1,-1 69-16,-17-52 15,0 0-15,18 53 16,-18-53-16,0 18 0,18 34 16,-18-34-1,0-18-15,0 53 0,0-53 16,0 0-16,-18 52 16,18-34-16,-18-18 15,18 0-15,-17 70 16,17-70-16,0 18 15,0-18-15,0 52 16,0-34-16,-18-18 0,18 0 16,0 0-16,-18 70 15,1-70-15,17 0 0,0 0 16,0 0-16,-18 53 16,18-53-16,0 0 15,0-1-15,0 1 0,-17 36 16,17-37-16,0 37 15,-18-36 1,18 0-16,0 35 0,0-53 16,0 36-16,0-19 15,0 1 1,0-17-16,0-1 0,0 0 16,0 0-16,0 36 15,0 53 1,0-72-16,0-16 15,18-1-15,-18 18 16,17-18-16,1 18 16,-18-18-16,17-17 15,1 0-15,17 35 16,-35-18-16,18-18 0,0 1 16,-1 17-16,19-17 0,-1 35 15,0-35 1,-17-1-16,17-17 0,36 36 15,-36-19-15,53 1 16,-35-1 0,-18-17-16,71 36 15,-53-19-15,0-17 0,0 18 16,70 0-16,-52-1 16,52 1-16,-52-18 15,70 18 1,-70-1-16,-1-17 0,1 18 15,17-18-15,-18 17 0,89 1 16,-88-18-16,17 18 16,-18-18-16,107 17 15,-107-17-15,19 18 16,-19-18-16,18 0 0,-17 18 0,88-18 16,-71 0-1,-18 17-15,19-17 0,69 0 16,-69 0-16,-19 0 15,71 0-15,-53 0 16,-17 0-16,70-17 16,-70 17-16,-1 0 0,71-18 15,-70 18 1,-18 0-16,17 0 0,-17 0 16,0 0-16,35 0 15,-35 0-15,0 0 0,0 0 16,35 0-1,-52-18-15,17 18 0,-18 0 16,0 0-16,36 0 16,-36 0-16,0 0 0,0 0 15,-17 0-15,35 18 16,-18-18-16,-17 0 16,0 0-16,-1 0 0,1 0 15,17 0-15,0-18 16,-17 1-1,0-1 1,-1 18-16,1-18 0,0 1 16,-1-1-1,-17 1-15,18-1 16,0 0-16,-1 1 16,1-19-16,-1 19 15,19-36 1,-19 35-16,1 1 0,0-19 15,-1 19-15,19-19 0,-1-34 16,-18 52-16,1-17 16,0 0-16,17-36 15,-17 36-15,-18-1 16,17 1-16,1 0 0,17-53 16,-17 52-16,-18 1 15,17-18-15,1 18 0,-18 0 16,35-54-16,-35 54 15,36-53 1,-19 53-16,-17-18 0,53-71 16,-53 71-1,18 1-15,-18 16 0,18-17 16,-1-53-16,1 54 16,-18-1-16,17-53 15,-17 53-15,0 0 0,0 0 16,18-53-1,-18 53-15,0 0 0,0-17 16,0 17-16,0-71 16,0 72-16,0-19 0,0 0 15,0 1-15,0-71 16,0 70-16,0 1 16,0-19-16,0 19 0,0-71 15,0 53-15,0 17 16,-18-88-1,18 89-15,0-18 0,0-71 16,0 71-16,0 17 0,0-88 16,0 71-1,0 0-15,0-71 16,0 89-16,-17-19 0,17 19 16,-18-89-16,18 71 15,-17-71 1,17 89-16,0-19 0,-18 19 15,18-18-15,0-1 0,-18 19 16,18-18-16,0 17 0,-17-17 16,-1 17-16,0-70 15,1 53-15,17 18 16,-18-1-16,18-17 0,0 17 0,-18-88 16,18 89-1,-17-1-15,17-87 16,-18 17-1,18 70-15,0-53 16,0 54-16,0-1 0,0 18 16,0-52-16,0 52 15,0-35-15,0 52 16,0 1-16,0-53 16,0 70-16,18-35 0,-18 18 15,0-36 1,0 36-16,-18 0 15,0 35-15,1 0 0,-18 0 16,-1 0-16,-52 17 16,35-17-16,0 18 0,0-18 15,0 0-15,-35 0 16,53 0-16,-18 18 16,18-18-16</inkml:trace>
  <inkml:trace contextRef="#ctx0" brushRef="#br3" timeOffset="410053.5735">2346 17321 0,'0'-17'15,"0"-1"1,0 0-16,0 1 16,-18-1-16,1 1 15,-19-1 1,19 18-16,-54 18 16,54-1-16,-19 1 0,-34 35 15,52-18 1,0 0-16,1 18 0,17-17 15,0 16-15,35 72 16,-17-71-16,52 17 16,-34-34-16,-1-19 0,35 1 15,-34-18-15,-1-18 16,18-52 0,-35 34-16,-18-16 0,17-1 15,-17 0-15,-17 0 0,-1 0 16,0 18-16,1-18 0,-19-18 15,19 36-15,-1 17 16,0 18-16,36 0 16,17 71-1,-17-36-15,17 18 0,1-18 16,34 71 0,-35-71-16,36 36 15,-36-36-15,0-35 0,1 0 16,-19-35-1</inkml:trace>
  <inkml:trace contextRef="#ctx0" brushRef="#br3" timeOffset="410440.7466">2558 16563 0,'17'0'47,"19"0"-31,-1 0-16,-18-18 0,19 18 15,-19-17-15,1 17 0,0 0 16,17-18-1</inkml:trace>
  <inkml:trace contextRef="#ctx0" brushRef="#br3" timeOffset="410657.9692">2611 16598 0,'0'71'15,"-18"-36"1,0 36 0,18-18-16,0-18 0,0 0 0,18 18 15,0-35-15,34-1 16,-16-17-16,17 0 16,-18-17-1,0-19-15</inkml:trace>
  <inkml:trace contextRef="#ctx0" brushRef="#br3" timeOffset="410919.7515">2963 16598 0,'-17'35'15,"-1"18"-15,18-17 16,0-19-16,0 19 16,0-19-16,18 1 15,-1-18 1</inkml:trace>
  <inkml:trace contextRef="#ctx0" brushRef="#br3" timeOffset="411224.3481">3069 16475 0,'35'0'0,"18"0"16,-17 17 0,-19-17-16,19 36 15,-1 17 1,-18-36-16,1 54 16,-18-36-16,18 0 15,-18 1-15,0-19 0,-18 36 16,0-35-1,1-1-15,-36 1 0,35-18 16,1 0-16,-1-18 16,18 1-1</inkml:trace>
  <inkml:trace contextRef="#ctx0" brushRef="#br3" timeOffset="411503.5141">3634 17074 0,'0'18'0,"35"-18"15,-17 0-15,34-18 16,-34 18-16,0 0 0</inkml:trace>
  <inkml:trace contextRef="#ctx0" brushRef="#br3" timeOffset="411631.9154">3651 17392 0,'53'0'16,"-35"0"-16,-1-18 16</inkml:trace>
  <inkml:trace contextRef="#ctx0" brushRef="#br3" timeOffset="412203.2895">4180 15822 0,'0'18'16,"18"-1"-16,0-17 15,35 0 1,-36-17-16,19 17 0,-1-18 0,0 18 15,0-18 1</inkml:trace>
  <inkml:trace contextRef="#ctx0" brushRef="#br3" timeOffset="412639.4615">4251 15963 0,'0'53'15,"0"18"-15,0-18 16,18 52-16,-18-34 16,17 88-16,-17-71 15,36 106-15,-36-88 16,35 70-16,-18-88 15,1 89-15,-18-89 16,18 88 0,-18-70-16,0-35 0,0 87 15,0-87-15,0 0 16,0-18-16,0 17 0,0-17 16,-18 53-1,18-53-15,18-18 0,-18-17 16,35 35-16,-35-36 15,18-17-15,17 18 16,-17-1-16,-1-17 0,36 18 16,-35 0-16,17-18 15,0 17-15,1-17 16,-19-17 0</inkml:trace>
  <inkml:trace contextRef="#ctx0" brushRef="#br3" timeOffset="413366.4571">4921 16034 0,'0'-18'16,"-17"-17"0,-1 17-16,0 1 0,-17 17 15,17 0-15,1 0 16,-18 52-16,17-16 16,18-1-16,-18 53 15,18-52-15,0 16 0,18 1 16,0-35-1,-1 0-15,36-1 16,-35-17-16,-1-17 0,19-1 16,-1-35-16,-35 18 15,0 17-15,0-17 0,0 0 16,0-18 0,0 35-16,-18 18 15,18 18 1,18 35-1,0-18-15,17 0 16,-18 0-16,19-17 0,17 0 16,-36-18-16,36 0 15,-35-18 1</inkml:trace>
  <inkml:trace contextRef="#ctx0" brushRef="#br3" timeOffset="413577.5245">5062 15646 0,'0'-18'0,"18"0"16,0 18-16,35-35 15,-18 18-15,18-19 16,-36 19-16,19 17 15,-54 0 1</inkml:trace>
  <inkml:trace contextRef="#ctx0" brushRef="#br3" timeOffset="413734.312">5133 15663 0,'18'36'0,"-1"-19"15,-17 19-15,18-19 0,-18 1 16,17-1-16,1 1 16,0-18-16,-1 0 15,1 0-15</inkml:trace>
  <inkml:trace contextRef="#ctx0" brushRef="#br3" timeOffset="413917.2015">5398 15628 0,'0'18'0,"0"17"0,0-17 16,0 17-16,0-17 16,35-1-16,-18-17 15,1-17 1</inkml:trace>
  <inkml:trace contextRef="#ctx0" brushRef="#br3" timeOffset="414205.7448">5539 15416 0,'17'0'16,"1"0"-1,0 0-15,17 18 16,-18 0-16,1-1 16,17 19-16,-35-1 15,18-17-15,-18 34 16,18-34-16,-18 0 0,-18 17 16,18-17-1,-35-18 1,17 0-16,0 0 15,1 0-15,-1-18 16,1 18-16</inkml:trace>
  <inkml:trace contextRef="#ctx0" brushRef="#br3" timeOffset="414961.4711">5468 16122 0,'-18'0'16,"18"18"-1,0-1-15,0 1 16,18 0-16,-18 34 15,0-34-15,0 0 0,0 17 16,18 0 0</inkml:trace>
  <inkml:trace contextRef="#ctx0" brushRef="#br3" timeOffset="415330.9175">5203 16704 0,'18'0'31,"-18"35"-15</inkml:trace>
  <inkml:trace contextRef="#ctx0" brushRef="#br3" timeOffset="415479.5063">5256 16986 0,'0'18'16,"18"-18"-16,-18 18 16</inkml:trace>
  <inkml:trace contextRef="#ctx0" brushRef="#br3" timeOffset="415735.6045">5362 17339 0,'18'18'15,"-18"-1"-15</inkml:trace>
  <inkml:trace contextRef="#ctx0" brushRef="#br3" timeOffset="415885.8532">5415 17533 0,'0'35'15,"0"-17"1</inkml:trace>
  <inkml:trace contextRef="#ctx0" brushRef="#br3" timeOffset="416163.6676">4904 18221 0,'17'0'16</inkml:trace>
  <inkml:trace contextRef="#ctx0" brushRef="#br3" timeOffset="416229.1126">5009 18327 0,'18'17'15</inkml:trace>
  <inkml:trace contextRef="#ctx0" brushRef="#br3" timeOffset="416613.3311">5115 18221 0,'-17'-18'16,"-19"1"-16,19 17 16,-19 0-16,1 0 15,18 0-15,-19 35 16,19 0-16,17 1 0,0 34 16,0-35-1,17 36-15,19-53 16,-19-1-16,36-17 15,-35 0-15,35-17 16,-36-1-16,19-17 16,-19 17-16,-17-35 15,0 35-15,-17-17 16,-1 18-16,0-1 16,18 36-1,0-1 1,36 36-1,-36-18-15,17 1 0,36 17 16,-35-18-16,-1-18 16,36-17-16,-17 0 15,-1-17-15</inkml:trace>
  <inkml:trace contextRef="#ctx0" brushRef="#br3" timeOffset="416825.0116">5292 17815 0,'17'0'31,"1"0"-31,35-17 16,-18-1-16,0 0 15,-17 18-15</inkml:trace>
  <inkml:trace contextRef="#ctx0" brushRef="#br3" timeOffset="416965.0786">5380 17868 0,'0'35'15,"0"1"-15,18-1 16,-1 0-16,1-17 15,-1 0-15,1-18 16,0 17 0,-1-17-16</inkml:trace>
  <inkml:trace contextRef="#ctx0" brushRef="#br3" timeOffset="417130.5134">5592 17833 0,'-18'35'16,"0"18"-1,18-35-15,0-1 0,18 1 16,0-18-16,-1 0 0,1-18 0</inkml:trace>
  <inkml:trace contextRef="#ctx0" brushRef="#br3" timeOffset="417392.1593">5715 17709 0,'18'0'0,"-1"0"16,1 0 0,0 0-16,-1 0 0,18 18 15,1 17 1,-36-17-16,17 0 15,-17 17 1,0-17-16,0 17 16,-17-35-16,-1 17 0,0 1 15,-17-18 1,18 0-16,-1 0 16</inkml:trace>
  <inkml:trace contextRef="#ctx0" brushRef="#br3" timeOffset="417622.028">5592 18221 0,'-18'35'16,"0"18"-1,36-35-15,-18-1 16,35 1 0,0 0-16,1-18 15,-19 0-15,1 0 16,0 0-16</inkml:trace>
  <inkml:trace contextRef="#ctx0" brushRef="#br3" timeOffset="417761.2423">5697 18362 0,'0'35'16,"0"1"0,0 17-16,18-1 15,-18-34-15,18-18 16,-1 0-16</inkml:trace>
  <inkml:trace contextRef="#ctx0" brushRef="#br3" timeOffset="418654.0952">5609 17798 0,'0'-18'31,"-17"18"0,17-18-15,0 36 15,0 17-15,0 1 0,0-19-16,0 18 15,0-17-15,0 0 16,0-36 31,-18 0-32,18 1-15,0-1 16,0 1-16,0-1 0,0-17 16,0 17-16,18 0 15,-18 36 16,0 0-15,0-1-16,0 19 16,0-19-1,0 1-15,-18 35 16,18-36-16,0 1 16,0 0-16,18-18 15,-18-18-15</inkml:trace>
  <inkml:trace contextRef="#ctx0" brushRef="#br3" timeOffset="419468.1912">5927 15487 0,'17'0'31,"19"0"-15,-19 0-16,19 0 16,-19 0-1,18 0 1,-17 18-16,0-1 0,-18 1 16,17 35-16,1 0 15,0 53 1,-18-36-16,17 1 0,-17 17 15,18 0-15,-18 106 16,18-88-16,-18 17 0,0-17 16,0 141-16,17-141 15,-17 0-15,0 0 0,0-1 16,18 1-16,-18 124 16,0-107-16,0 1 15,17-19-15,-17 1 0,18 53 16,-18-88-1,0-19-15,18 72 0,-1-71 16,1 35 0,-18-53-16,18 18 15,-18-35-15,0 0 16,0-36 0,-18-17-1,0-1-15,1 1 16,-1 17-16,-17-17 15,17 17-15,1 18 16,-36 0-16,35 0 16</inkml:trace>
  <inkml:trace contextRef="#ctx0" brushRef="#br3" timeOffset="422236.1668">27834 2681 0,'35'0'16,"-35"-18"-1,0 1 1,-17-1-16,-1 1 15,-35-36 1,18 35-16,0 0 0,-18 1 0,-88-1 16,70 18-1,-105 0-15,88 0 16,-1 0-16,-69 18 16,69-18-16,-87 0 15,88-18-15,-89 18 16,89 0-16,-35 0 15,70 0-15,0 0 16,35 18-16,1-1 16,17 1-16,35 35 15,0-18 1,18 18-16,-35-18 16,17 1-16,0 34 15,1 18-15,-36-35 16,17 71-1,-17-54-15,0 1 0,0 70 16,0-53-16,-17-17 0,17 88 16,-18-71-1,18-18-15,-18 89 16,18-71-16,-17 0 0,17 89 16,0-89-1,0-17-15,0 105 16,0-70-16,0-18 0,17 0 15,-17 0-15,18 89 16,-18-89-16,0 0 0,0 0 16,0 1-16,0 87 15,0-17 1,18-1-16,-18-87 16,0 0-16,17 17 0,-17 53 15,18-53-15,-18 53 16,0-88-1,18 18-15,-18 52 16,0-70-16,-18 18 0,18 70 16,-18-71-16,18 1 15,-17 88-15,17-89 16,-18 1-16,18-1 16,0 1-16,0-1 0,-18-17 0,18 71 15,0-71 1,0 17-16,-17 54 15,17-1-15,0-70 16,0 0-16,0 18 0,0 52 16,0-70-1,0 0-15,0 17 0,0 36 16,-18-53-16,18 0 16,0 71-16,0-72 15,-18 1-15,18 18 0,-17 35 16,17-53-1,0-18-15,-18 18 0,18-18 16,0 0-16,0 54 16,0-54-16,0 35 15,-18-34-15,18 17 16,0-18-16,0 0 0,-17 0 16,17 1-16,0-1 15,-18 18 1,18-35-16,-17-1 15,17 1-15,0 17 16,0-17 0,17-18-1,1 0 17,-1 0-17,1 0 1,0 0-16,35 0 15,-36 0-15,19 0 0,52 0 16,18 0 0,17 0-1,-52 17-15,-1-17 0,18 0 16,71 18 0,-53 0-16,70-18 15,-87 17-15,-1-17 0,0 0 16,0 0-16,0 0 0,53 18 15,-70-18-15,-18 18 16,0-18-16,-18 17 0,0-17 16,-17 0-1,-18 18-15,18-18 0,-36 0 16,0 0 0,1 0-16,-1-18 15,0-17 1,1 17-16,-1 1 0,18-1 15,-17 0-15,-1-52 16,18 52-16,0-52 16,0-1-1,0 18-15,0-35 16,0 53-16,0-71 16,0 53-16,18-53 15,-18 36-15,0-54 16,17 54-16,-17-54 15,0 54-15,18-72 16,-18 72-16,17-71 16,-17 70-16,0 1 15,0-89 1,0 18-16,0 53 16,0 17-16,0-105 15,0 87-15,0 1 0,0 0 16,0-88-1,0 70-15,0-71 16,0 89-16,0 0 0,0 0 16,18-89-16,-18 89 15,0-106 1,0 106-16,0 0 0,18-106 16,-18 106-16,0-18 15,0 18-15,0-18 0,0-71 16,17 72-16,-17 16 15,0 1-15,0-18 0,0 18 16,0 0-16,0 17 16,0-17-16,0 0 0,0 0 15,0 17-15,18-17 0,-18-71 16,0 71-16,18 0 16,-18-71-16,17 71 15,1-53 1,-18 70-16,18 1 0,-1-1 15,-17 1-15,18-1 0,-18 1 16,0 17-16,18-89 16,-18 90-16,0-19 0,-18-52 15,18 70-15,-18 0 16,1-35 0,-1 52-16,0 1 0,1 0 15,-19-1-15,19 19 16,-1-1-16,0 0 0,1 1 15,-1 17-15,1-18 16,-1 18-16,0 0 16,18 18-1,-17-18 1</inkml:trace>
  <inkml:trace contextRef="#ctx0" brushRef="#br3" timeOffset="422843.0173">28328 2840 0,'0'-18'16,"18"1"-16,-1-19 0,1 1 16,53-71-16,-19 36 15,1-1-15,88-105 16,-52 70-16,-1 0 0,106-123 16,-106 105-1,0 18-15,-17 1 0,-18 16 16,-18 1-16,0 35 0,18-35 15,-35 70-15,-18-17 16,-18 35 0,1 18-16</inkml:trace>
  <inkml:trace contextRef="#ctx0" brushRef="#br3" timeOffset="423315.7335">30215 1023 0,'-35'-35'16,"18"17"-16,-72 18 15,54 18-15,-18-1 16,18 19-16,-36 52 16,36-35-16,17 0 0,1 17 15,34 18 1,19-52-16,52 17 16,-35-53-16,17 0 0,36-36 15,-53 1-15,18-35 16,-54 34-16,1-34 15,-18 17-15,-35-18 16,17 54 0,-17-19-16,17 36 15,-17 0-15,17 36 16,1 34 0,17-17-16,52 35 15,-16-52-15,52 34 16,-35-52-16,35 17 15,-53-35-15,1 0 16</inkml:trace>
  <inkml:trace contextRef="#ctx0" brushRef="#br3" timeOffset="423587.6138">30621 476 0,'18'0'15,"35"18"1,-36-18-16,36-18 15,-17 18-15,-19 0 0,1 0 16</inkml:trace>
  <inkml:trace contextRef="#ctx0" brushRef="#br3" timeOffset="423783.5075">30656 600 0,'18'53'15,"-18"-36"-15,18 19 16,17 16-16,-35-34 16,18-18-16,-1 18 0,19-1 15,-19 1 1,1-18-16,-1 18 16,1-18-16,0 0 0,-1 0 15</inkml:trace>
  <inkml:trace contextRef="#ctx0" brushRef="#br3" timeOffset="423982.5066">31044 653 0,'0'35'15,"18"18"1,0-18 0,17-35-1,-17 0-15</inkml:trace>
  <inkml:trace contextRef="#ctx0" brushRef="#br3" timeOffset="424303.3366">31256 423 0,'18'0'15,"17"0"1,-17 0-16,17 18 16,-17 0-16,17 35 15,-17-18-15,-1 18 16,-17-18-16,18 0 15,-1 36 1,-17-36-16,0-17 16,0-1-16,0 1 15,-17-18-15,-1 18 16,1-18-16,-1 0 16,0 0-1,1 17 1,-1 1-16,0 0 15</inkml:trace>
  <inkml:trace contextRef="#ctx0" brushRef="#br3" timeOffset="425662.5498">6826 17268 0,'18'18'16,"17"-18"0,53-18-1,-35 18-15,35-17 16,-35-1-16,-17 18 16,34-17-1,-52 17-15,-18 17 0</inkml:trace>
  <inkml:trace contextRef="#ctx0" brushRef="#br3" timeOffset="425807.6231">6879 17533 0,'53'0'16,"0"-18"-16,35-34 15,-35 34-15,-18 0 0,36 1 16,-36 17-1</inkml:trace>
  <inkml:trace contextRef="#ctx0" brushRef="#br3" timeOffset="426919.7916">8255 17304 0,'0'-18'15,"-18"18"-15,1 18 16,-1-18-16,0 0 15,-34 17-15,16-17 16,-52 36-16,35-19 16,-70 36-1,70-17-15,0 16 16,18 1-16,-1 0 0,19 18 16,17-18-16,17 0 0,54 35 15,-18-53-15,88 0 16,-71-35-16,54-35 15,-54 17-15,1-34 16,-36 34-16,-35 0 16,0 1-16,-17-1 0,-19-17 15,-17 17-15,-17 18 0,17-18 16,-18 18-16,-52-17 16,88 17-16,-36 0 15,106 0 1</inkml:trace>
  <inkml:trace contextRef="#ctx0" brushRef="#br3" timeOffset="427319.0267">8749 17022 0,'-18'0'0,"1"35"16,-1 0 0,18 0-16,-18 71 15,18-35-15,0-1 0,0 89 16,36 0 0,-19-106-16,1 0 0,0 0 15,34 17 1,-16-52-16,-19-1 0,1 1 15,17-18-15,1-18 16</inkml:trace>
  <inkml:trace contextRef="#ctx0" brushRef="#br3" timeOffset="427691.9723">9084 17392 0,'35'0'16,"18"18"0,0 17-1,-18-35-15,-17 18 0,0-1 16,17 18-1,-35 1-15,0 17 16,0-18-16,0 18 0,-18-18 0,1 53 16,-1-52-16,18 16 15,0-16-15,35-1 16,-17-35-16,35 0 16,-35 0-1,34 0-15,-34 0 16,0-18-16,-1 18 15,-17-17-15</inkml:trace>
  <inkml:trace contextRef="#ctx0" brushRef="#br3" timeOffset="427857.6645">9208 17762 0,'17'0'31,"36"-35"-31,-35 35 16,17-18-16,36 1 16,-54 17-16,18 0 0,1 0 15,-19 0-15</inkml:trace>
  <inkml:trace contextRef="#ctx0" brushRef="#br3" timeOffset="428153.1224">9543 17145 0,'17'0'16,"19"0"0,-19-18-16,1 18 15,-1 0 1,1 0-16,0 0 0,-1 0 16,-17-17-1</inkml:trace>
  <inkml:trace contextRef="#ctx0" brushRef="#br3" timeOffset="428341.5446">9543 17180 0,'17'18'16,"-17"17"-16,0 0 16,18 18-16,0-35 15,-18 17-15,17 18 16,1-35-16,17 0 15,-17-1-15,35-34 16,-18-1-16,0 0 16</inkml:trace>
  <inkml:trace contextRef="#ctx0" brushRef="#br3" timeOffset="428526.0143">9878 17286 0,'0'35'15,"17"18"1,19-17 0</inkml:trace>
  <inkml:trace contextRef="#ctx0" brushRef="#br3" timeOffset="428848.3908">10019 17163 0,'18'0'0,"-1"-18"16,1 18-16,-1 0 15,-17 35 1,18-17-16,-18 35 16,18 0-1,-18-18-15,17-17 0,-17-1 16,18 1 0,0 0-16,-18-1 0,0 1 31,-18-18-31,0 0 15,1 0-15,-19 0 16,19 0-16</inkml:trace>
  <inkml:trace contextRef="#ctx0" brushRef="#br3" timeOffset="429138.7154">10319 17145 0,'17'18'31,"36"17"-15,-35 0-16,17 0 0,18 54 15,-35-36-15,-1 0 16,1 70 0,0-17-16,-36-53 0,18-18 15,-35 0-15,0 18 16,-1-18-16,-17 1 16</inkml:trace>
  <inkml:trace contextRef="#ctx0" brushRef="#br3" timeOffset="430523.4579">8237 18433 0,'0'17'15,"-17"-17"-15,17 18 16,0 17-16,0 0 16,0 18-16,0-35 15,17 53 1,1-54-16,35 19 15,-35-19-15,17-17 0,53 18 16,-53-18-16,1 0 16,17 0-16,-18 0 0,-18 0 15,36 0 1,-17-18-16,-19 18 0,1-17 16,-18-1-1</inkml:trace>
  <inkml:trace contextRef="#ctx0" brushRef="#br3" timeOffset="430879.0403">8026 18521 0,'35'0'0,"0"-18"16,1-35-1,-1 18-15,-18-36 16,1 36-16,0 0 16,-18 17-16,0 1 15,17 34 16,19 1-15,-19-18-16,36 35 16,-35-17-16,17-1 15,0 1-15,1 0 16,-19-1-16,1-17 16</inkml:trace>
  <inkml:trace contextRef="#ctx0" brushRef="#br3" timeOffset="434487.9694">9790 18239 0,'0'-18'46,"0"36"-14,0 17-32,0 0 15,17 53 1,-17-35-16,36 18 16,-36-36-16,17-17 0,36 35 15,-18-36-15,1 1 16,69-18-16,-69 0 15,17-18-15,0 18 16,-1-17-16,19-1 16,-53 0-16,17 1 0,-17 17 15,-18-18-15,0 0 16</inkml:trace>
  <inkml:trace contextRef="#ctx0" brushRef="#br3" timeOffset="434960.5253">9578 18486 0,'0'17'15,"-18"1"1,18-36-1,36-17 1,-19 0-16,1-1 0,17 1 0,0-35 16,-17 34-16,17-34 15,-17 52 1,0 0-16,-1 1 16,1 17-16,17 53 15,0-18 1,1 0-16,-19 1 0,36-1 15,-17 0-15,-1-17 16,0-1-16,0-17 0,1 0 16</inkml:trace>
  <inkml:trace contextRef="#ctx0" brushRef="#br0" timeOffset="462437.9762">582 13159 0,'-18'0'16,"18"-18"15,18 18-15,0 18-16,-1-18 16,1 17-16,0-17 0,17 18 15,18-18 1,-18 0-16,0 0 15,1 0-15,52 0 16,-53 0-16,53 0 16,-35 0-16,-17 0 15,34 0-15,-52 0 16,17 0-16,-17 0 16,-36-18-1,0 18 1,1-17-1</inkml:trace>
  <inkml:trace contextRef="#ctx0" brushRef="#br0" timeOffset="462821.5984">970 12859 0,'18'17'32,"-1"1"-32,1 0 0,35 17 15,-18-35 1,36 35-16,-36-17 16,0 0-16,18 17 15,-17-18-15,-1 1 0,0 35 16,-17-35-1,-1 17-15,-17-17 16,0-1-16,18 18 0,-18-17 0,0 0 16,-18-1-16,18 1 15,-17-18-15,-1 0 16,0 18 0,1-18-16,-1 0 0,1 0 15,-1 17-15,0-17 16,18 18-16,-17 0 0,17-1 15,-18 1-15,0 17 16</inkml:trace>
  <inkml:trace contextRef="#ctx0" brushRef="#br0" timeOffset="464692.1841">9719 9754 0,'-18'0'15,"18"-17"-15,-17 17 16,17-18-1,17 18 32,-17 18-31,0-1-16,0 19 16,0-19-16,0 1 0,0 0 15,0-1-15,0 18 16,0-17-16,0 0 0,0-1 15,0 1 1,18 0-16,0-18 16,-1 17-16,1-17 15,17 18-15,1-18 16,34 0 0,-35 0-16,54 0 0,-37 0 15,72 18 1,-54-18-16,89-18 15,-71 0-15,212-35 16,-194 36-16,0-1 16,-18 18-16,0-18 15,1 18-15,69 0 16,-70 0-16,-17 0 0,0 0 16,-18 0-16,52-17 15,-69 17-15,-1 0 0,0 0 16,-17 0-16,17 0 15,-17 0-15,-1 0 16,1 0-16,0 0 16,-18-18-1,17 1 1,-17-19 0,18 1-16,-18-36 0,0 18 15,0-17 1,0 35-16,0-18 15,-18 35-15,18 0 0</inkml:trace>
  <inkml:trace contextRef="#ctx0" brushRef="#br0" timeOffset="465836.776">14605 14693 0,'0'18'47,"0"17"-47,0-17 16,0 17-16,0-17 15,0 17-15,0 0 16,-18 18-16,18 0 0,0 0 16,0 70-1,18-52-15,-18-18 0,18-18 16,-1 53-16,1-35 16,-18-35-1,18-18-15,-1-18 31,-17-17-15,-17 0-16</inkml:trace>
  <inkml:trace contextRef="#ctx0" brushRef="#br0" timeOffset="466330.278">14252 14993 0,'18'0'31,"0"-35"-15,17 17 0,-18-17-16,19-18 15,-19 18-15,1-1 0,0 19 16,-1-36-16,1 35 15,0-17 1,-1 17-16,-17 1 0,18 17 16,-1 17 15,1 19-31,0-1 16,-1-18-16,1 19 15,0-19-15,-1 1 0,19 17 0,-19-17 16,18 0-16,-17-1 15,35 1-15,-35-18 16,-1 18-16</inkml:trace>
  <inkml:trace contextRef="#ctx0" brushRef="#br0" timeOffset="467615.2938">18662 17533 0,'0'35'0,"18"1"16,-18-1-16,17 18 0,-17 0 16,53 70-1,-35-52-15,-1-1 0,19-17 16,-1 0-16,-17 0 0,17-18 15,-17 1-15,-1-19 0,1 1 16,-1-18-16,-34-18 16,-1-35-1,1 36 1</inkml:trace>
  <inkml:trace contextRef="#ctx0" brushRef="#br0" timeOffset="467949.6992">18433 17956 0,'-18'0'15,"18"-17"16,18-36-31,17 18 16,0-71-16,-17 53 16,-18 0-16,35-35 15,-17 35 1,-18 18-16,17 17 0,1 18 16,17-18-1,1 18-15,-1 0 0,0 18 0,0 0 16,1-18-16,17 52 15,-18-34-15,0 17 16,-17 1-16</inkml:trace>
  <inkml:trace contextRef="#ctx0" brushRef="#br0" timeOffset="470407.8653">582 17445 0,'-18'0'16,"36"0"0,0 0-1,-1 18-15,19-18 16,-19 0-16,36 17 15,-18-17-15,1 0 16,17 18-16,-18-18 16,0 0-16,18 0 15,-35 0-15,17 0 16,-17 0-16,-18 17 16,17-34-1,-17-1-15</inkml:trace>
  <inkml:trace contextRef="#ctx0" brushRef="#br0" timeOffset="470685.1626">864 17304 0,'18'17'15,"0"1"-15,17 0 16,0 17-16,0-35 15,18 18 1,-17-1-16,-1 1 16,-17 17-16,17 0 15,-35-17-15,0 17 16,-18-17-16,1 0 16,-1-1-16,-35 1 15,35-18-15,-17 0 16,17 18-16,1-1 15,17 1-15</inkml:trace>
  <inkml:trace contextRef="#ctx0" brushRef="#br0" timeOffset="471776.5661">7708 18203 0,'0'18'47,"18"-18"-16,17-18-15,36 18-16,-36 0 0,18 0 16,53-17-1,0 17-15,-71 0 16,53 0 0,-53 17-16,1-17 0,-1 0 0,-18 0 15</inkml:trace>
  <inkml:trace contextRef="#ctx0" brushRef="#br0" timeOffset="472276.2834">9172 18256 0,'18'18'16,"35"0"0,0-18-16,35 0 15,-35 0-15,0 0 16,0 0-16,52 0 16,-52 0-16,-17 17 0,17-17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44:58.8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20055 6156 0,'18'0'78,"17"0"-62,-17 0-16,17 0 0,36-18 16,-18 18-16,0 0 15,-18 0-15,71 0 16,-71 0-16,18 18 15,-18-18-15,53 0 16,-52 0-16,-1 0 0,0 0 16,-17 0-16,35-18 15,-36 1-15,1 17 0</inkml:trace>
  <inkml:trace contextRef="#ctx0" brushRef="#br0" timeOffset="321.9848">20726 5909 0,'17'0'31,"19"35"-15,-1-35-16,18 36 16,-18-36-16,-17 17 15,17 1-15,18 0 16,-18-1-16,-17 1 0,17-18 16,-17 17-16,-1-17 15,1 18-15,-18 0 16,-18-1-16,1 1 15,-19 53-15,19-36 16,-18-18-16,-1 54 16,1-36-1,17 1-15,-17-19 16</inkml:trace>
  <inkml:trace contextRef="#ctx0" brushRef="#br0" timeOffset="3920.996">19879 8855 0,'18'-18'32,"-1"18"-17,19 0-15,52 0 16,18 0 0,-53 0-16,70 0 15,-70 0-15,53 0 16,-53 0-16,-18 0 0,0 0 15,1-18-15,-1 1 16,-18-1-16,-17 1 16</inkml:trace>
  <inkml:trace contextRef="#ctx0" brushRef="#br0" timeOffset="4275.3421">20426 8555 0,'35'-18'16,"-17"1"0,17 17-16,-17 0 15,17 0-15,-17 17 16,-1-17-16,1 36 16,0-19-16,-1 1 15,18-1-15,1 19 16,-19-19-16,36 1 15,-35 0-15,0-1 16,17 1 0,-35 35-16,0-36 15,-18 54-15,1-36 16,-1-17-16,0 17 0,-17-17 16,17-1-16,-17 1 15,17 0 1,1-1-16,-18 1 15,17 0-15,0-18 0,1 17 16</inkml:trace>
  <inkml:trace contextRef="#ctx0" brushRef="#br0" timeOffset="15861.0832">21678 6668 0,'0'17'94,"0"18"-78,0 1-1,0-1-15,0 36 16,0-36-16,18 0 0,-18 0 16,35 18-16,-35-17 15,35 16 1,-17-34-16,17-18 0,1 18 16,-19-18-16,1 0 15,-18-18-15</inkml:trace>
  <inkml:trace contextRef="#ctx0" brushRef="#br0" timeOffset="16232.2337">22031 6703 0,'-18'0'16,"1"0"-16,-1 17 16,18 1-16,-18 0 15,18-1-15,0 1 0,0 0 16,18 35-16,0-36 15,-1 1-15,19-18 0,-19 17 16,1 1 0,17-18-16,0 0 0,1 0 15,-19 0-15,1-18 16,0 18-16,-18-17 0</inkml:trace>
  <inkml:trace contextRef="#ctx0" brushRef="#br0" timeOffset="16461.5294">22207 6738 0,'0'18'0,"0"35"15,0-18-15,18 0 16,-18-17-16,0 17 0,0-17 16,18 17-16,-18 0 15,0-17-15,17 0 16,-17-1 0</inkml:trace>
  <inkml:trace contextRef="#ctx0" brushRef="#br0" timeOffset="16699.4471">22525 6950 0,'0'17'15,"-18"1"-15,1 35 16,17-35-16,-18-1 16,18 1-16,-18-1 0,18 1 15</inkml:trace>
  <inkml:trace contextRef="#ctx0" brushRef="#br0" timeOffset="16915.9314">22684 6897 0,'17'35'15,"-17"-17"-15,18 17 16,-18 0-16,0-17 0,18 0 15,-18-1 1,17-17-16,1 0 16</inkml:trace>
  <inkml:trace contextRef="#ctx0" brushRef="#br0" timeOffset="17150.1018">22825 6668 0,'35'52'15,"0"19"1,-17-36-16,17 36 16,0-1-1,-35-34-15,0-1 0,0-17 16,-17 34-1,-1-16-15,1-19 0,-1 1 16</inkml:trace>
  <inkml:trace contextRef="#ctx0" brushRef="#br0" timeOffset="17945.9101">24518 6685 0,'-18'0'16,"18"18"-16,-17 35 15,-1-18-15,1 36 16,17-19-16,17-16 0,1 52 15,-1-35 1,1-18-16,0-17 0,-1 17 16,1-17-16,0-1 0,17 1 15,-17-18-15</inkml:trace>
  <inkml:trace contextRef="#ctx0" brushRef="#br0" timeOffset="19607.6853">24836 6720 0,'-18'0'16,"0"18"-1,18 0-15,0-1 16,-17-17-16,17 18 0,0 0 15,17 17-15,1-17 16,0-1 0,17-17-16,0 18 15,0-18-15,-17 0 16,0 0-16,-1-18 0,-17 1 31</inkml:trace>
  <inkml:trace contextRef="#ctx0" brushRef="#br0" timeOffset="19786.4114">24941 6773 0,'0'53'0,"-17"53"15,34-35 1,1-18-1,0-18 1</inkml:trace>
  <inkml:trace contextRef="#ctx0" brushRef="#br0" timeOffset="19974.9927">25206 6967 0,'0'36'16,"0"-19"-16,0 1 0,0 17 15,-18-17 1,18 35-16,-17-53 16,17 17-16</inkml:trace>
  <inkml:trace contextRef="#ctx0" brushRef="#br0" timeOffset="20331.6341">25400 6826 0,'0'-17'15,"35"17"1,-17 0-16,17 0 15,-17 17-15,-18 1 0,0 0 16,17-1-16,-17 36 16,0-35-16,0-1 15,0 1-15,18 0 16,-18-1-16,18-17 16,-1 18-16,1 0 15,-18-1 16,-35 1-31,17-1 16,0-17-16,1 18 0,-1-18 16,1 18-16,-19-1 15,19-17-15,-1 0 16,18-17-16</inkml:trace>
  <inkml:trace contextRef="#ctx0" brushRef="#br0" timeOffset="20586.9424">25594 6650 0,'18'0'16,"17"0"-16,18 18 15,-18-1-15,18 54 16,-18-18-1,-17 0-15,0 35 16,-1-53-16,-17 18 0,-35 0 16,17-18-16,-17 0 15,0-17-15,0 0 0,-1-1 16,1-17-16,17 18 16</inkml:trace>
  <inkml:trace contextRef="#ctx0" brushRef="#br0" timeOffset="21188.7067">26458 6720 0,'-17'0'16,"17"18"0,-18 17-16,0 18 15,18 0-15,0 18 16,0-36-16,0 36 15,18-36-15,17 18 16,-17-36 0,17 1-16,-17 0 15</inkml:trace>
  <inkml:trace contextRef="#ctx0" brushRef="#br0" timeOffset="22617.1737">26758 6756 0,'0'-18'31,"18"18"-16,-1-18-15,1 18 0,35 0 16,-35 0-16,-1 0 16,1 18-16,-18 0 15,-18 17-15,18 0 16,-35-17 0,35 0-16,-18 17 0,18-18 15,18 1 1,17 0-1,-17-1 1,0 1-16,-18 0 16,-36 17-1,19-35-15,-19 18 0,19-1 16,-19-17-16,19 18 0,-18-1 16,17-17-16</inkml:trace>
  <inkml:trace contextRef="#ctx0" brushRef="#br0" timeOffset="22794.7853">27023 7073 0,'-18'35'0,"1"-17"16,17 0-16,0 17 15,0-17 1,17-18 0</inkml:trace>
  <inkml:trace contextRef="#ctx0" brushRef="#br0" timeOffset="23025.2349">27217 6932 0,'0'18'0,"0"35"16,0-18-16,0-17 16,17 34-1,-17-34-15,18 17 16,0-17-1,-1 0-15,-17-36 0</inkml:trace>
  <inkml:trace contextRef="#ctx0" brushRef="#br0" timeOffset="23235.2656">27411 6844 0,'35'53'16,"0"17"-16,1 1 16,-36-36-16,17 0 15,-17 18-15,0-17 16,-17-1-16,-1-17 16,-17 17-1,17-35-15</inkml:trace>
  <inkml:trace contextRef="#ctx0" brushRef="#br0" timeOffset="24624.5578">28822 6738 0,'0'18'140,"0"-1"-124,0 19-16,0-1 15,0 35 1,0-34-16,0-1 0,0 18 16,18-18-16,-1 18 15,1-18-15,17 1 16,-17-19-16,-1 1 0,1 0 16,0-1-16,-1-17 15,1 0-15,-18-17 16</inkml:trace>
  <inkml:trace contextRef="#ctx0" brushRef="#br0" timeOffset="25086.3766">29263 6826 0,'0'-17'15,"-18"34"48,1 19-48,17-19-15,-18 1 0,18-1 0,0 1 16,0 0 0,0-1-16,35 1 15,-17 0-15,35-1 16,-36-17-16,36 18 15,-35-18-15,35 0 16,-35 0-16,17-18 16,-17 1-16,-36 17 31</inkml:trace>
  <inkml:trace contextRef="#ctx0" brushRef="#br0" timeOffset="25363.1273">29422 6879 0,'0'53'16,"0"-18"-16,17 36 15,-17-53-15,0 17 0,18 0 16,0-17-16,-18-1 16,17-17-16,-17 18 15</inkml:trace>
  <inkml:trace contextRef="#ctx0" brushRef="#br0" timeOffset="25593.8268">29792 7091 0,'-18'35'0,"1"-17"16,-18 17-1,17-17-15,18-1 0,-18 1 0,1 0 16,-1-18 0</inkml:trace>
  <inkml:trace contextRef="#ctx0" brushRef="#br0" timeOffset="25842.6231">29933 6967 0,'0'53'16,"18"0"0,-1-35-16,1 35 15,0-18-15,-18-17 0,17-1 16,1-17 0</inkml:trace>
  <inkml:trace contextRef="#ctx0" brushRef="#br0" timeOffset="26110.2574">30074 6668 0,'18'0'16,"35"35"-1,-18-18-15,18 54 16,-35-36-16,35 53 16,-36-35-16,-17 0 0,18 53 15,-18-53-15,-18 35 16,1-52-16,-1 16 16,-17-16-1,17-19-15</inkml:trace>
  <inkml:trace contextRef="#ctx0" brushRef="#br0" timeOffset="32616.0766">21643 9384 0,'18'-18'15,"-36"36"16,18 17-31,0 0 16,-18 18-16,18-17 16,0 34-16,0-35 15,18 18 1,-18-35-16,35 17 16,-17-17-16,17-18 15,-17-18-15,17 1 16</inkml:trace>
  <inkml:trace contextRef="#ctx0" brushRef="#br0" timeOffset="32855.5948">21960 9402 0,'-17'17'16,"-1"18"-1,18-17 1,0 0-16,18 17 0,-1-17 16,19-1-16,-19-17 15,36 0 1,-35 0-16,17 0 16,-17 0-16</inkml:trace>
  <inkml:trace contextRef="#ctx0" brushRef="#br0" timeOffset="33016.7198">22102 9419 0,'17'53'16,"-17"0"-16,18-18 0,-18-17 15,0 17-15,17 0 16,-17-17-16,0 0 15</inkml:trace>
  <inkml:trace contextRef="#ctx0" brushRef="#br0" timeOffset="33178.8453">22313 9631 0,'-17'35'15,"-1"0"-15,0-17 16,18 0-16,0-1 16,0 1-16</inkml:trace>
  <inkml:trace contextRef="#ctx0" brushRef="#br0" timeOffset="33383.2558">22543 9507 0,'0'36'16,"0"17"0,0-18-1,0-18-15,17 1 0,1 0 16,-1-18-1</inkml:trace>
  <inkml:trace contextRef="#ctx0" brushRef="#br0" timeOffset="33606.4533">22701 9331 0,'18'0'15,"17"53"-15,0-18 16,1 36-16,-19-36 16,1 36-1,-18-36-15,0 35 16,0-34-16,-18 17 16,1-18-16,-1-35 0,0 18 15</inkml:trace>
  <inkml:trace contextRef="#ctx0" brushRef="#br0" timeOffset="34219.5703">25788 9419 0,'18'0'16,"-18"-17"-1,-18 52 1,18-18-16,-35 36 15,17-17-15,18-1 0,0 0 16,0 0-16,0 1 16,0-19-16,0 19 0,18-1 0,17-17 15,-17-1-15,35-17 16,0 0 0</inkml:trace>
  <inkml:trace contextRef="#ctx0" brushRef="#br0" timeOffset="34462.7518">26035 9437 0,'-18'53'15,"1"-18"1,17-17-16,17-1 15,1 1-15,0 0 0,35-1 16,-36-17-16,36 0 16,-18 0-16,-17 0 15,0-17-15,-1-1 16</inkml:trace>
  <inkml:trace contextRef="#ctx0" brushRef="#br0" timeOffset="34611.8061">26194 9507 0,'0'71'16,"0"-53"-16,0 52 0,0-52 16,0 35-1,17-18-15</inkml:trace>
  <inkml:trace contextRef="#ctx0" brushRef="#br0" timeOffset="34802.6362">26370 9631 0,'0'53'16,"-17"-18"-1,17 0-15,0-17 32</inkml:trace>
  <inkml:trace contextRef="#ctx0" brushRef="#br0" timeOffset="35040.6617">26564 9490 0,'-17'53'16,"17"17"-1,17-17 1,1 0-1,-18-35 1,17-18-16</inkml:trace>
  <inkml:trace contextRef="#ctx0" brushRef="#br0" timeOffset="35273.4242">26670 9313 0,'18'18'0,"-1"0"15,1 17-15,0-17 0,52 52 16,-35-35 0,18 36-16,-35-36 15,-18 0-15,18 36 16,-54 17-16,1-52 15,-36 34 1</inkml:trace>
  <inkml:trace contextRef="#ctx0" brushRef="#br0" timeOffset="41749.7875">2346 10072 0,'0'17'0,"-18"1"31,18 0-15,0 35-16,0-18 15,0 0-15,0 0 0,0 54 16,0-19-16,18 36 15,-18-53 1,18 0-16,17 53 16,-17-71-16,17 0 0,35 1 15,-34-19-15,-1 1 16,0-1-16,36-17 16,-36 0-16,0-17 15,-17 17-15,-18-18 0,0 1 16</inkml:trace>
  <inkml:trace contextRef="#ctx0" brushRef="#br0" timeOffset="42059.7515">1958 10301 0,'0'-18'0,"35"1"16,-17-1-16,35-52 16,-18 17-1,0 0-15,1 18 0,17-36 16,-18 36 0,-18 35-16,1 0 0,0 17 15,-1 19 1,1-19-16,0 36 15,-1-18-15,19 1 16,-19-19-16,1 1 16,35 35-16,-36-35 15</inkml:trace>
  <inkml:trace contextRef="#ctx0" brushRef="#br0" timeOffset="42342.8286">2999 10901 0,'35'17'15,"-17"1"1,-1 17-16,36 18 16,-35-17-16,17-19 0,0 19 15,-17-1-15,17-18 0,18 19 16,-35-36-16,-1 0 16</inkml:trace>
  <inkml:trace contextRef="#ctx0" brushRef="#br0" timeOffset="42526.6722">3157 10989 0,'-70'124'15,"17"-19"1,35-52-16,1 0 15,34-53-15</inkml:trace>
  <inkml:trace contextRef="#ctx0" brushRef="#br0" timeOffset="42753.9182">3581 10901 0,'53'0'16,"0"0"-1,-18 0-15,0 0 0,-17 0 16,-18 17-16</inkml:trace>
  <inkml:trace contextRef="#ctx0" brushRef="#br0" timeOffset="42876.8638">3634 11130 0,'70'0'15,"18"-17"1,-70 17-16</inkml:trace>
  <inkml:trace contextRef="#ctx0" brushRef="#br0" timeOffset="43612.3735">4286 11042 0,'-17'-35'15,"17"17"-15,-18 0 16,0-17-16,1 35 16,-19 0-16,19 0 15,-18 53-15,17-18 16,0 71-16,1-53 15,17 53-15,17-71 16,-17 0-16,36 1 16,-19-19-16,36 1 15,-18-36-15,36-35 16,-36 18-16,-17-53 16,-1 53-16,-17-1 0,0-52 15,-17 53 1,17 17-16,-18 18 15,1 0 1,17 53-16,17 18 16,1-54-16,17 36 15,0-35-15,-17 0 16,17 17 0,-17-35-16,0 0 0,17 0 15,-18 0-15</inkml:trace>
  <inkml:trace contextRef="#ctx0" brushRef="#br0" timeOffset="43844.2884">4410 10583 0,'0'-17'15,"17"17"1,1-18-16,35 18 16,-35 0-16,52 0 15,-52 0-15,-1 0 16,19 18-16</inkml:trace>
  <inkml:trace contextRef="#ctx0" brushRef="#br0" timeOffset="44022.8969">4516 10619 0,'0'53'16,"17"-1"0,-17-16-16,35-1 15,-35-17-15,18-18 0,0 17 16,-1-17-16,36 0 15,-35-17-15</inkml:trace>
  <inkml:trace contextRef="#ctx0" brushRef="#br0" timeOffset="44311.4206">4780 10707 0,'0'35'0,"0"-17"16,18-1-16,17 19 15,-17-19-15,35-17 16,-36 0-16,36 0 16,-53-17-16,35-19 15,-35 19-15,0-19 16,-17 19-16,-1-1 15,-35-17-15,36 35 16,-1 0-16,0 0 0,1-18 16,-1 18-16</inkml:trace>
  <inkml:trace contextRef="#ctx0" brushRef="#br0" timeOffset="44678.7065">5009 10460 0,'18'0'16,"-18"18"0,18-18-16,17 0 15,-35 17-15,35 1 16,-17-18-16,17 17 15,-17 1-15,-1 35 16,-17-35-16,18 35 16,-18-36-16,18 36 15,-18-35-15,17-1 16,1 19 0,0-36-16,-18 17 15,-18-17 1,0 0-16,1 0 0,-1 0 15,-17-17 1,17 17-16,1 0 0,-1 0 16,0 0-16</inkml:trace>
  <inkml:trace contextRef="#ctx0" brushRef="#br0" timeOffset="45585.6418">14887 8008 0,'0'71'0,"0"-18"16,0-1-16,0 1 15,0 18-15,0-1 0,0-17 0,0 71 16,0-89-16,18 0 16,-18 1-1,18-36-15,-18 17 0,0-34 16,0-1 0</inkml:trace>
  <inkml:trace contextRef="#ctx0" brushRef="#br0" timeOffset="45851.8136">14693 8132 0,'18'-18'0,"17"-17"16,0-1-16,-17 1 15,17 17-15,18-34 0,-17 16 16,-1 1-16,18-18 15,-36 35-15,1 1 16,0 52 0,-18 0-16,17 1 0,1 69 15,0-52-15,-1-17 16,18 17-16,-17-36 16,17 18-16</inkml:trace>
  <inkml:trace contextRef="#ctx0" brushRef="#br0" timeOffset="46798.6602">14623 9296 0,'-18'-18'16,"0"18"-16,1-18 15,-19 18 1,1 18-16,18 0 16,-1 17-16,-17 0 0,-1 53 15,19-35-15,17 36 16,0-54 0,17 0-16,19 0 0,-19-17 15,19-18-15,-1 0 0,35-35 16,-52 17-1,17-17-15,-17 17 0,-18-17 16,0-36-16,0 36 16,0 0-16,0 0 0,-18 17 15,1-17 1,17 52 0,17 54-1,-17-36-15,18 0 0,0 1 16,-1-1-16,1 0 15,-1 0-15,1 1 0,35-1 16,-35 0-16,-1-35 16,1 18-16</inkml:trace>
  <inkml:trace contextRef="#ctx0" brushRef="#br0" timeOffset="48344.441">13088 9331 0,'0'88'16,"18"-53"-16,17 36 15,0-36-15,18-17 16,-18 0-16,54-36 15,-72 0 1,1 1-16,0-1 0,-18-17 16,0 17-16,0 0 15,-18 18 1,18 18-16,0 0 16,18 70-16,-1-35 0,1 70 15,-1-52-15,-17-36 16,0 18-16,0 18 15,-17-54-15,17 1 16,-35 0-16,17-18 16,0 0-16,-17-53 15,17 17-15,1 1 0,-36-53 16,35 35-16,1 0 16</inkml:trace>
  <inkml:trace contextRef="#ctx0" brushRef="#br0" timeOffset="48620.4493">13053 8978 0,'-18'-17'16,"36"-19"-1,-18 19-15,35-19 16,0 19-16,-17-1 0,17 0 15,-17 1-15,0 17 16,-1-18-16,1 36 31,-18 17-15,0-17-16,17 35 16,-17-18-16,36 18 15,-1-18-15,0 18 16</inkml:trace>
  <inkml:trace contextRef="#ctx0" brushRef="#br0" timeOffset="48810.9549">13617 9331 0,'18'0'0,"0"0"16,-1 0-16,18 0 16,-17 0-16</inkml:trace>
  <inkml:trace contextRef="#ctx0" brushRef="#br0" timeOffset="48915.6229">13723 9525 0,'71'35'15,"-36"-35"1,106-17 0</inkml:trace>
  <inkml:trace contextRef="#ctx0" brushRef="#br0" timeOffset="49250.009">14817 8978 0,'17'0'15,"1"0"-15,0 0 0,35 0 16,-36 0-16,36 0 16,-35 0-16,-18-17 15</inkml:trace>
  <inkml:trace contextRef="#ctx0" brushRef="#br0" timeOffset="49383.5769">14870 8996 0,'0'53'15,"0"0"1,35 0 0,-17-36-16,17 36 15,0-35 1,-17-18-16,-1 0 0,1 0 15</inkml:trace>
  <inkml:trace contextRef="#ctx0" brushRef="#br0" timeOffset="49738.5933">15117 9031 0,'0'0'0,"17"0"0,1 0 15,17 0 1,0 0-16,-17 0 16,0 35-16,-1-17 15,-17 0-15,0 17 16,0-17-16,0-1 16,-17 1-16,17 0 15,-18-18 1,36 0 46,-1 0-62,1 0 16,0 0-16,17 0 16,-18 0-16,1-18 15</inkml:trace>
  <inkml:trace contextRef="#ctx0" brushRef="#br0" timeOffset="50086.3209">15363 8890 0,'18'-18'16,"0"18"-1,17 0-15,0 0 16,1 0-16,-19 18 16,1 0-16,17-1 15,-17 1-15,-18 0 0,17-1 16,-17 18-16,0 1 16,0-1-16,0-17 15,18 17-15,-18-17 0,0 17 16,18-17-16,-18-1 15,0 1-15,-18-18 32,0 0-17,1 0-15,-36 0 16,35 0-16,1 0 16</inkml:trace>
  <inkml:trace contextRef="#ctx0" brushRef="#br0" timeOffset="52425.7685">26423 6191 0,'-18'18'15,"1"-18"1,17-18 47,17 1-63,1-1 15,0 0-15,-1 18 16,1-35-16,0 35 15,17-18 1,-17 1-16,34-1 16,-34 1-16,0-1 0,-1 18 15,1-18-15,0 18 0,-18-17 16,-18 34 0,-17 19-1,17-19 1,-17 1-16,0 35 15,17-18-15,-35 36 16,35-36-16,1 0 0,-1 0 16,0-17-16,18 0 15,18-18 1,0 0-16,-1-18 0,1 0 0,35-17 16,-18 17-1,0-17-15,-17 18 16,17-19-16,-17 36 15,0 0 1,-18 18-16,-36 17 16,36-17-16,-53 35 15,36-18-15,-1-17 0,-17 17 16,17-17-16,1-18 16,34 0-1,19-18 1,-1 0-16,53-35 15,-53 18-15,1 17 16,-1 1-16,18-18 16,-71 52-1,-35 18 1,18 1-16,0-19 16,-18 36-16,35-35 15,18 0-15,-18-18 0,36 0 16,17-18-1,1 0 1,-1 1-16,18-36 16,-36 53-16,1-18 0,0 0 15,17 1-15,-53 34 32,1 1-17,17 0-15,-18-1 16,18 1-1,0-36 1,18 18 0,-18-17-16</inkml:trace>
  <inkml:trace contextRef="#ctx0" brushRef="#br0" timeOffset="53432.3146">26652 5433 0,'0'-18'0,"0"1"15,0-1 1,-17 18-1,-19 18 1,19-1-16,-18 36 16,17-35-16,-17 52 15,35-34 1,0-1-16,0-18 0,17 1 16,1 0-16,0-1 0,-1 1 15,18-18-15,18-18 16,-17 1-16,-19-1 0,1-17 15,0 0 1,-18 17-16,-18-35 16,0 35-16,1-17 15,-1 17-15,0 1 16,18 34 0,0 36-1,18-17-15,0-1 16,17 18-16,-17-18 15,-1-17-15,36-1 16,-35-17-16,-1 18 16,1-18-16,-18-18 0,18 1 15</inkml:trace>
  <inkml:trace contextRef="#ctx0" brushRef="#br0" timeOffset="53705.5152">26846 5080 0,'18'18'15,"0"-18"1,17 0-16,-17 0 0,-1 0 0,19 0 16,-19-18-1,1 18-15,-1 0 0,-17-18 16</inkml:trace>
  <inkml:trace contextRef="#ctx0" brushRef="#br0" timeOffset="53992.3601">26935 5080 0,'17'0'16,"-52"35"0,35-17-1,0 17-15,-18-17 0,18 52 16,0-52-16,0 17 15,18 1 1,17-1-16,-35-17 16,18-18-16,0 17 0,-1-17 15,1 0 1,-1 18-16,1-18 16,-18 17-1,18-17-15</inkml:trace>
  <inkml:trace contextRef="#ctx0" brushRef="#br0" timeOffset="54510.4869">27217 5186 0,'0'0'0,"0"-18"16,-18 18 0,18 18-16,-17-1 15,17 1-15,0 0 0,0 17 16,0-17-16,17-1 0,-17 1 15,18 0-15,-1-1 0,19 1 16,-19-18 0,19-18-16,-19 1 15,1-1-15,-18-17 16,0-1 0,-18 19-16,1-1 0,-1 18 0,18-18 15,-35 18 1,17 0-16,0-17 15</inkml:trace>
  <inkml:trace contextRef="#ctx0" brushRef="#br0" timeOffset="54900.5935">27358 5062 0,'18'-17'16,"-1"17"-16,1 0 15,-1 0 1,1 0-16,-18 17 16,18-17-1,-18 36-15,17 17 16,-17 17-1,36 18 1,-36-35 0,17-17-1,-17-19-15,0 1 0,18-1 16,-36-17 0,1 0-1,-1 0-15,0 0 0,1 0 16,-1 0-16,-17 0 15,17 0-15,18 18 16</inkml:trace>
  <inkml:trace contextRef="#ctx0" brushRef="#br0" timeOffset="60572.903">3281 10777 0,'0'-17'15,"0"34"32,-18-17-31,18 18-16,-35 17 15,17 1-15,-17 16 16,0-16-16,17-1 16,-17 53-1,17-52-15,1-1 0,17 0 0</inkml:trace>
  <inkml:trace contextRef="#ctx0" brushRef="#br0" timeOffset="69036.7147">20091 11659 0</inkml:trace>
  <inkml:trace contextRef="#ctx0" brushRef="#br0" timeOffset="69338.5147">20091 11659 0,'-18'-17'16,"0"17"-1,1 0 1,34 0 62,19 0-78,-1 17 16,36-17-1,-19 0-15,54 0 16,-35-17-16,17 17 16,-35 0-16,-18-18 0,18 18 15,-35 0-15,-1 0 16,-17-18-16</inkml:trace>
  <inkml:trace contextRef="#ctx0" brushRef="#br0" timeOffset="69809.3418">20567 11359 0,'0'-17'16,"18"34"30,17 1-30,-17 17-16,52 1 16,-35-19-16,1 1 15,-1 0-15,0-1 0,-17 1 16,35 17-16,-36-17 16,1-1-16,-18 1 15,-18 0 1,-35 17-1,18-17-15,-71 17 16,71-17-16,-53 52 16,70-35-16,-17 36 15</inkml:trace>
  <inkml:trace contextRef="#ctx0" brushRef="#br0" timeOffset="70974.1552">20020 14305 0,'18'0'47,"17"0"-32,-17 0-15,35 18 16,-18-18-16,71 17 15,-71-17-15,71 18 16,-53-18-16,-18 0 16,36-18-16,-36 18 15,-17 0-15,-36 0 32</inkml:trace>
  <inkml:trace contextRef="#ctx0" brushRef="#br0" timeOffset="71407.3024">20391 14076 0,'0'0'0,"17"17"31,18-17-31,18 0 16,18 18-1,-18-18-15,17 35 16,-17-17-16,18 17 15,-36-17-15,-17-18 0,17 18 16,-17-1-16,-1-17 0,1 0 16,0 18-16,-36 0 15,-17-1 1,17 1 0,-17-1-16,-18 1 15,18 0-15,-18 35 16,35-36-16,-17 19 0,0-19 15,-1 18-15,1 18 0,0-17 16</inkml:trace>
  <inkml:trace contextRef="#ctx0" brushRef="#br0" timeOffset="77461.2991">11430 7990 0,'0'-17'16,"0"34"77,0 36-77,0-17-16,0 69 16,0-34-16,0 123 15,-18-70 1,18-1-16,-17 0 0,-1-17 0,0 106 15,18-124 1,0 0-16,0-35 0,0 53 16,0-35-1,0-36-15,0-17 0</inkml:trace>
  <inkml:trace contextRef="#ctx0" brushRef="#br0" timeOffset="78039.8877">11113 8255 0,'0'18'32,"17"-36"-17,1 0 1,-1-17-16,36-18 15,-35 18 1,0 0-16,17 17 0,-17-17 16,34-36-16,-34 36 15,17 17-15,-17 1 0,-18-1 16,18 18-16,-1 0 16,-17 18-16,18-1 15,-18 1-15,18 52 16,-1-52-16,1 17 0,-1 1 15,1-1-15,0 0 16,17 0-16,-35-17 16</inkml:trace>
  <inkml:trace contextRef="#ctx0" brushRef="#br0" timeOffset="80614.7018">11324 9560 0,'0'-17'15,"18"-1"1,-18 0 15,17 18 0,-17 18-15,0 0 0,0 17-1,0 0-15,0 36 16,0-1-16,0-17 0,0 35 15,-17 1-15,17 87 16,0-105-16,17 70 16,-17-88-1,0-18-15,0 53 0,18-70 16,-18-1-16,0 19 16</inkml:trace>
  <inkml:trace contextRef="#ctx0" brushRef="#br0" timeOffset="81554.8417">10372 11148 0,'0'-18'15,"-18"18"-15,18 18 0,0 35 16,0-18-16,0 18 15,0 0-15,0 17 16,0-17-16,0 71 16,18-71-16,-18-18 0,17 36 15,1-54 1,-18 1-16,35-1 16,-17-17-16,0-35 15,-18 18-15,17-1 16,1-17-16,-18 17 15,35 18-15,-17 0 16,-1 18-16,1-1 16,0 1-16,17 0 15,0-1-15,-17 1 0,17-18 16,-17 0-16,35 0 16,-36-18-16,-17 1 0,18 17 15,-18-18-15,-35-35 16,17 18-16,0-1 15,1 19-15,-1-19 0,-17-16 16,17 34-16,18-17 16,0 17-1</inkml:trace>
  <inkml:trace contextRef="#ctx0" brushRef="#br0" timeOffset="81911.4671">10936 10936 0,'18'0'31,"17"18"-15,18-18-1,-35 0-15,35 0 16,-36 0-16,1 0 0,-36 0 31</inkml:trace>
  <inkml:trace contextRef="#ctx0" brushRef="#br0" timeOffset="82089.8584">10989 10989 0,'0'53'16,"-18"-18"-16,18 18 15,0-18-15,18-17 16,0 17-16,-1-17 16,1 17-16,0-35 15,-1 0-15,1 18 16,0 0 0</inkml:trace>
  <inkml:trace contextRef="#ctx0" brushRef="#br0" timeOffset="82584.2454">11289 10989 0,'-18'0'15,"36"0"16,17 0-15,-17 0-16,17 18 16,-17-18-16,-18 17 15,17 19-15,-17-19 0,0 1 16,0 35 0,-35-18-16,35-17 0,-18-1 15,1 1-15,-1 0 16,1-18-1,34 0 1,1 17-16,35-17 16,-36 0-16,1-17 0,35 17 15,-35 0 1,-1 0-16</inkml:trace>
  <inkml:trace contextRef="#ctx0" brushRef="#br0" timeOffset="83045.0399">11589 10918 0,'17'-17'16,"1"-1"0,0 18-16,-1 0 15,1 0 1,0 0-16,-18 18 0,17-1 0,-17 1 15,18 35 1,-18-18-16,0-17 0,18 17 16,-18-17-16,17 17 0,1 0 15,-18-17-15,0 0 16,-18-18 15,1 0-15,-19 0-16,19 0 15,-19 0 1,19 0-16,-1 35 16</inkml:trace>
  <inkml:trace contextRef="#ctx0" brushRef="#br0" timeOffset="83789.9207">12047 11677 0,'18'0'47,"-18"18"-32,0 17-15,-18 0 16,-17 18-1,17-35-15,1 17 0,-18-17 0,17 17 16,18-17-16</inkml:trace>
  <inkml:trace contextRef="#ctx0" brushRef="#br0" timeOffset="84251.9644">12400 10954 0,'0'53'15,"0"0"-15,18 52 16,-1-34-16,1 0 15,0-1-15,-1 54 16,-17-72-16,18-16 0,-18-19 0,0 1 16,18-36 15,-18-35-31,17 18 16,1 18-16,35-1 15,-36 0-15,54 36 16,-36 0-16,18 34 15,-35-16-15,-1 17 16,-17-36-16,-17 19 16,-54-1-16,36-17 15,0-1-15,-53-17 16,52 0-16,19 0 16,-1-17-16,0-1 0,18-35 15,18 18-15</inkml:trace>
  <inkml:trace contextRef="#ctx0" brushRef="#br0" timeOffset="84573.7481">12876 10936 0,'18'-18'31,"17"18"-15,1-17-16,17-1 16,-36 1-16,18 17 15</inkml:trace>
  <inkml:trace contextRef="#ctx0" brushRef="#br0" timeOffset="84803.9994">12947 10936 0,'-18'53'16,"18"-35"-16,0 52 16,0-34-16,0-19 15,18 36-15,0-35 16,-1-1-16,19-17 15,-19 18-15,36-36 16,-35 18 0,-1-17-16</inkml:trace>
  <inkml:trace contextRef="#ctx0" brushRef="#br0" timeOffset="85074.8121">13176 10971 0,'36'18'15,"-19"-18"-15,-17 18 0,35-1 16,-17-17-16,0 36 16,-18-19-1,-18 19-15,0-19 16,1 1-16,-1-1 15,18 1 1,18-18 0,-1 0-16,36 0 15,-35-18-15,17 18 16</inkml:trace>
  <inkml:trace contextRef="#ctx0" brushRef="#br0" timeOffset="85431.0274">13388 10866 0,'18'17'16,"-1"-17"-16,18 18 15,-17-18 1,17 17-1,-35 1-15,18-18 0,-18 35 16,18-17-16,-18 17 16,0 18-16,0-17 15,0-1-15,0 18 16,0-36-16,0 1 16,0 0-1,-18-18 1,18-18-1,-18 18-15,-17 0 16,17 0-16,1 0 0,-1 0 16,1 18-16,-19-1 15</inkml:trace>
  <inkml:trace contextRef="#ctx0" brushRef="#br0" timeOffset="88478.4469">10107 12206 0,'-18'18'15,"1"-1"1,17 1-16,-18 35 15,1 0-15,17-18 16,-18 89-16,18-54 16,18 71-16,17-88 15,-18 0-15,36 18 16,-17-54-16,17 1 16,-18-36-1</inkml:trace>
  <inkml:trace contextRef="#ctx0" brushRef="#br0" timeOffset="88862.631">10407 12418 0,'0'17'0,"0"36"16,0-17-16,0 34 16,18-17-16,-18-18 15,17 36-15,1-36 16,0-17-16,-18-1 0,17 1 16,1-18-1</inkml:trace>
  <inkml:trace contextRef="#ctx0" brushRef="#br0" timeOffset="89074.6506">10636 12700 0,'18'35'15,"-18"-17"-15,0 0 0,-18 17 0,18-18 16,-17 1-16,-1 17 0,18-17 16,-18 0-16,1 17 15,17-17 1</inkml:trace>
  <inkml:trace contextRef="#ctx0" brushRef="#br0" timeOffset="89313.8867">10883 12488 0,'-17'36'16,"-1"-19"-16,0 1 15,18 17-15,0 0 16,18-17-16,0 0 0,17-1 15,-18 1-15,19-18 16,-19 18-16,19-18 16,-19 0-16,1 0 15,0 0-15</inkml:trace>
  <inkml:trace contextRef="#ctx0" brushRef="#br0" timeOffset="89462.5864">11007 12682 0,'0'53'16,"-18"-17"-1,18-19-15,18 1 0,-1 17 16,1-17 0</inkml:trace>
  <inkml:trace contextRef="#ctx0" brushRef="#br0" timeOffset="89696.0124">11165 12400 0,'53'53'15,"0"35"1,-35-35-16,17 35 15,-35-35-15,0 0 0,18-18 16,-36 1-16,18-1 16,-17 0-16,-1-17 0,0 0 0,-35 17 15,36-17-15</inkml:trace>
  <inkml:trace contextRef="#ctx0" brushRef="#br0" timeOffset="90359.2322">12735 12153 0,'-17'-17'16,"-1"34"15,18 36-16,-18 0-15,18-18 0,-17 71 16,17-53-16,0 53 16,17-71-16,-17 0 15,53 36-15,-35-36 16,0-17-16,34 0 16,-16-18-16,-19 0 0,1 0 15</inkml:trace>
  <inkml:trace contextRef="#ctx0" brushRef="#br0" timeOffset="90741.9851">13000 12294 0,'18'0'31,"-18"18"-15,0 0-16,17-1 0,-17 19 16,0-19-16,0 1 0,18 17 15,-18 0 1,0-17-16,17 17 16,-17-17-16,18 0 15</inkml:trace>
  <inkml:trace contextRef="#ctx0" brushRef="#br0" timeOffset="90948.2503">13282 12559 0,'0'35'15,"0"-17"-15,0-1 16,0 1-16,-18 0 16,1-18-1</inkml:trace>
  <inkml:trace contextRef="#ctx0" brushRef="#br0" timeOffset="91194.0111">13564 12330 0,'0'17'15,"18"1"-15,-18 0 0,0 17 16,0-18-1,0 19-15,0-19 0,0 1 0,0 17 16,18-35 0,-1 0-16,1-17 15</inkml:trace>
  <inkml:trace contextRef="#ctx0" brushRef="#br0" timeOffset="91427.3921">13723 12030 0,'53'53'16,"18"0"0,-36-36-16,35 36 15,-52-18-15,17 1 16,-17-1-16,-18 0 0,0 53 15,0-52-15,-18 70 16,-17-71 0,17 0-16,-17 0 15</inkml:trace>
  <inkml:trace contextRef="#ctx0" brushRef="#br0" timeOffset="92005.3174">13264 12488 0,'18'18'15,"-18"17"1,0-17 0,-18 35-16,18-36 0,-17 1 15,-1 17-15,-17 18 16,17-35-16</inkml:trace>
  <inkml:trace contextRef="#ctx0" brushRef="#br0" timeOffset="95508.2457">21608 12206 0</inkml:trace>
  <inkml:trace contextRef="#ctx0" brushRef="#br0" timeOffset="95724.9996">21608 12206 0,'35'-18'0,"-70"36"0,88-36 31,-53 1-31,-18 17 32,0 0-17,1 53 1,17-36-16,0 54 15,0-36-15,17 53 16,-17-52-16,18-1 16,0 0-16,-1-17 0,1 17 0,17-17 15,0-1 1,-17-17-16,0-17 16</inkml:trace>
  <inkml:trace contextRef="#ctx0" brushRef="#br0" timeOffset="96025.2007">21925 12153 0,'0'18'16,"18"17"-1,-1-17-15,1 35 16,-18-18-16,18 0 16,-18 1-16,0-19 15,0 36-15,0-35 16,0-1-16,17 1 15,1 0 1</inkml:trace>
  <inkml:trace contextRef="#ctx0" brushRef="#br0" timeOffset="96203.6646">22225 12471 0,'-18'35'15,"1"0"1,-19-17 0,36 0-16,-17-1 15,17 1 1</inkml:trace>
  <inkml:trace contextRef="#ctx0" brushRef="#br0" timeOffset="96396.8547">22437 12347 0,'17'18'16,"-17"0"-16,0-1 0,0 36 16,0-35-16,0 17 15,0-17 1,0-1-16,18 1 15</inkml:trace>
  <inkml:trace contextRef="#ctx0" brushRef="#br0" timeOffset="96642.0016">22613 12118 0,'35'70'0,"1"19"15,-19-72 1,19 54-16,-19-36 0,1 0 16,-18 18-1,0-17-15,-18-1 16,1 0-16,-36 0 15,35-35-15</inkml:trace>
  <inkml:trace contextRef="#ctx0" brushRef="#br0" timeOffset="100462.3499">24518 12188 0,'0'-17'16,"18"17"-16,-36 0 31,18 17-15,-18 1-16,18 17 15,0 36 1,0-36-16,0 1 0,18 16 15,-18-16-15,35 17 16,-17-18-16,0-17 0,-18-1 16,17 1-16,19-1 15,-36 1-15,17-18 16</inkml:trace>
  <inkml:trace contextRef="#ctx0" brushRef="#br0" timeOffset="100970.7508">24836 12224 0,'-18'0'16,"18"17"-1,18 19 1,-18-19-16,17 1 15,1 35-15,-1 0 16,1-18-16,-18-17 16,0 17-16,18 0 15,-18-17-15,17 0 16,-17-36 0</inkml:trace>
  <inkml:trace contextRef="#ctx0" brushRef="#br0" timeOffset="101168.533">25047 12488 0,'-17'36'15,"17"-1"1,0-17-16,-18 17 15,18-18-15,0 1 0,-18 0 16</inkml:trace>
  <inkml:trace contextRef="#ctx0" brushRef="#br0" timeOffset="101431.0341">25259 12294 0,'-18'0'0,"18"36"16,0-19-16,0 36 16,0-35-16,36-1 15,-19 1-15,18 0 16,18-18-16,-35 0 15,17 0-15,-17-18 16,17 18-16,-17 0 0,-18-18 0,17 18 16,-17-17-16</inkml:trace>
  <inkml:trace contextRef="#ctx0" brushRef="#br0" timeOffset="101598.9154">25471 12365 0,'0'53'16,"0"17"-1,17 19-15,-17-72 16,18 1-16,-1-18 16,1 0-1</inkml:trace>
  <inkml:trace contextRef="#ctx0" brushRef="#br0" timeOffset="101838.7132">25682 12118 0,'53'53'15,"-18"-18"-15,1 36 16,-19-18-16,1 0 15,-18-18-15,18 0 16,-18 18-16,-18 0 16,0-18-16,1-17 0,-1-1 15,-35 19-15,36-36 16,-19 17 0</inkml:trace>
  <inkml:trace contextRef="#ctx0" brushRef="#br0" timeOffset="103211.0214">26723 12206 0,'18'-18'16,"-18"1"-16,0-1 15,0 36 17,-18 17-17,0 0-15,18 54 16,-17-54-16,17 53 15,35-17-15,-17-36 16,-1 0-16,1 0 16,17-17-16,-17 0 0,-1-1 15,19 19-15</inkml:trace>
  <inkml:trace contextRef="#ctx0" brushRef="#br0" timeOffset="104583.0515">27023 12188 0,'0'18'31,"-18"35"-15,18-35-16,0 17 15,0 18-15,0-35 16,0-1-16,0 1 0,0-1 15,35 1-15,-35 0 16,18-18-16,0 0 0,-1 0 16,36 0-1,-35 0-15,0-18 16,-1 0-16</inkml:trace>
  <inkml:trace contextRef="#ctx0" brushRef="#br0" timeOffset="104772.8909">27146 12383 0,'-17'52'16,"17"-16"-1,0-1-15,17 0 16,1 18-1,17-53 1</inkml:trace>
  <inkml:trace contextRef="#ctx0" brushRef="#br0" timeOffset="104961.8194">27428 12506 0,'-17'35'16,"-1"18"0,-17-18-16,17 1 15,1-36-15,-1 17 16</inkml:trace>
  <inkml:trace contextRef="#ctx0" brushRef="#br0" timeOffset="105172.4898">27605 12435 0,'0'53'15,"18"-17"1,-1 17-16,-17-36 15,18 18-15,-1-35 16,1 18-16</inkml:trace>
  <inkml:trace contextRef="#ctx0" brushRef="#br0" timeOffset="105412.4653">27817 12188 0,'35'71'0,"-18"-36"16,1 54 0,0-54-16,-18 0 0,17 36 15,-17-54-15,0 36 16,0-35-16,0-1 15,-17 1-15,-1-18 0,0 18 16,1-18-16</inkml:trace>
  <inkml:trace contextRef="#ctx0" brushRef="#br0" timeOffset="106052.4494">29386 12206 0,'0'-18'15,"-17"18"-15,-1 0 16,0 53 0,1 0-16,17 36 15,0-37-15,17 37 16,-17-54-16,18 18 0,35 0 15,-18 0 1,-17-53-16,0 17 16,-1-17-16,1 0 15</inkml:trace>
  <inkml:trace contextRef="#ctx0" brushRef="#br0" timeOffset="106484.9094">29704 12277 0,'0'17'31,"0"36"-31,18-35 16,-1 52-1,1-34-15,-18-19 0,17 36 16,1-17 0,-18-19-16,18 1 0</inkml:trace>
  <inkml:trace contextRef="#ctx0" brushRef="#br0" timeOffset="106675.0351">30004 12577 0,'-18'35'15,"0"18"1,1-36-16,17 19 15,-18-1-15,18 0 16</inkml:trace>
  <inkml:trace contextRef="#ctx0" brushRef="#br0" timeOffset="106958.7957">30268 12418 0,'18'17'0,"-18"19"16,0-19-16,0 54 15,0-53-15,18 17 0,-1 0 16,-17-17 0,18-1-16,-18 1 15,0-36 1</inkml:trace>
  <inkml:trace contextRef="#ctx0" brushRef="#br0" timeOffset="107213.8121">30462 12188 0,'36'36'15,"-19"-19"-15,36 19 16,0 17-16,-18-18 15,-17 0-15,0 0 0,-1 54 16,-17-54 0,0 18-16,0-18 0,-35 36 15,17-36-15,1-17 16,-1 17-16,0-18 0,1-17 16</inkml:trace>
  <inkml:trace contextRef="#ctx0" brushRef="#br0" timeOffset="108304.6108">21661 14940 0,'-18'0'16,"0"0"-16,1 35 16,-1 1-16,18 17 0,0-18 15,0 53-15,18-35 16,-1-18-16,36 36 15,-35-36-15,35 0 16,-36-17-16,36 0 16,-17-18-16</inkml:trace>
  <inkml:trace contextRef="#ctx0" brushRef="#br0" timeOffset="108515.7094">21943 14993 0,'0'35'15,"17"36"1,-17-36-16,18 36 16,0-54-16,-18 19 0,17 17 15,1-18 1,-18-18-16,18-17 15</inkml:trace>
  <inkml:trace contextRef="#ctx0" brushRef="#br0" timeOffset="108688.0689">22260 15258 0,'-17'35'16,"-1"35"-1,-17-34 1,17-19 0,36-17-1</inkml:trace>
  <inkml:trace contextRef="#ctx0" brushRef="#br0" timeOffset="108904.0949">22490 15117 0,'17'35'15,"-17"0"-15,0 18 16,18-35 0,0 52-16,-1-52 15,1 35-15,-1-36 16,-17 1-16,18 17 15,0-35-15</inkml:trace>
  <inkml:trace contextRef="#ctx0" brushRef="#br0" timeOffset="109189.0458">22789 14940 0,'36'53'15,"17"0"1,0 18-1,-18-36-15,0 35 16,-17 1-16,-18-36 16,0 0-16,-36 18 15,1-35-15</inkml:trace>
  <inkml:trace contextRef="#ctx0" brushRef="#br0" timeOffset="109762.8297">25629 14993 0,'18'-35'16,"-18"17"-1,0 53 17,-18 1-32,18-1 0,0 18 15,0 35-15,0-35 16,18-18-16,-18 18 0,18-18 16,35 18-16,-36-35 15,18 0-15,-17-1 16,17-17-16,1 0 15</inkml:trace>
  <inkml:trace contextRef="#ctx0" brushRef="#br0" timeOffset="109955.7101">25982 15028 0,'0'53'15,"0"-17"-15,0-1 16,0 35-16,0-52 16,18 53-16,-1-54 15,-17 1-15,18-1 0,0 1 16</inkml:trace>
  <inkml:trace contextRef="#ctx0" brushRef="#br0" timeOffset="110129.5437">26264 15328 0,'-17'35'16,"-1"-17"-16,-17 17 16,17 1-1,0-19-15,18 1 0,-17 0 16</inkml:trace>
  <inkml:trace contextRef="#ctx0" brushRef="#br0" timeOffset="110329.2818">26494 15134 0,'0'35'15,"0"1"-15,0-19 0,0 19 16,-18 17 0,18-18-16,0-18 0,18 19 15,-18-19-15,17-17 16</inkml:trace>
  <inkml:trace contextRef="#ctx0" brushRef="#br0" timeOffset="110557.2295">26617 14940 0,'35'71'15,"18"-1"1,-17-17-16,-1-18 0,-18 18 15,19-17-15,-36 17 0,0-1 0,0 37 16,-18-36-16,0-18 16,-34 35-1</inkml:trace>
  <inkml:trace contextRef="#ctx0" brushRef="#br1" timeOffset="146889.2011">11501 5821 0,'17'17'47,"-17"-34"31,0-1-62,0 1-1,0-54 1,0 36-16,0-18 0,0 0 16,18-53-16,-18-17 15,17 34-15,-17-87 16,0 88-16,18-124 16,-18 36-1,0 123-15,0 0 16,0 18-16,18-1 0,-18 19 15,17-19 1,-17 19-16,18 17 0,-18-18 0,18 18 16,-1-17-1,1 17 1,0 17 0,17 36-1,0 18-15,0-18 16,36 35-16,0-35 15,-36-36-15,18 1 16,17 0-16,1-54 16,-36 19-16,36-89 15,-36 53 1,18-18-16,35-87 0,-53 69 16,36-16-1,-36 69-15,-35 19 16,0 34-16,-17 1 15</inkml:trace>
  <inkml:trace contextRef="#ctx0" brushRef="#br1" timeOffset="147465.8777">11324 5644 0,'-17'0'16,"17"18"15,35 17-15,-18 1-16,19 17 15,-19-36-15,1 1 16,0-1-16,17-17 0,-17 0 0,-1 0 15,18 0-15,1-17 16,-1-1-16,-17-17 16,17 0-16,-17-1 0,35-52 15,-18 71-15,0-36 16,-17 53-16,-18-18 16</inkml:trace>
  <inkml:trace contextRef="#ctx0" brushRef="#br1" timeOffset="151326.6922">13070 3210 0,'0'18'16,"0"17"0,0 0-16,0 54 15,0-54-15,0 0 0,0 18 16,18-18-16,0-17 16,17-18-1,-17 0-15,-1 0 0,19-35 16,-19 0-16,1 17 15,-1 0-15,-17 1 16,18 17-16,0 0 16,-18 17-16,17 1 15,19 0 1,-1-18-16,-17 0 16,34 0-16,-34-18 15,17-17 1,-35 17-16,0 0 0,18-17 15,-36 0 1,18 17-16,-17-17 16,-1 0-16,18 17 0,-18-17 15,1 35-15,17-18 16</inkml:trace>
  <inkml:trace contextRef="#ctx0" brushRef="#br1" timeOffset="152138.8259">13247 3933 0,'-18'0'16,"18"18"-1,18 0-15,-18 35 0,35 35 16,-17-53-16,-18 18 16,35 18-1,-17-36-15,-18-17 16,0-1-16,17-17 16,-17-17-16,18-1 15,35-17 1,-36 17-16,19 0 0,17 18 15,0 18 1,-36 0-16,-17 17 0,18-17 16,-36 34-16,-17-16 15,-18 17-15,18-36 16,-18-17-16,-18 18 16,36-18-16,17 0 15,-17-18-15,17-17 16,18 17-16,18 1 15</inkml:trace>
  <inkml:trace contextRef="#ctx0" brushRef="#br1" timeOffset="152651.1131">13282 4269 0,'0'17'16,"0"1"-16,0 17 15,18-17-15,-18 17 0,17 0 16,-17-17-16,18 17 0,0 1 15,-1-19-15</inkml:trace>
  <inkml:trace contextRef="#ctx0" brushRef="#br1" timeOffset="154413.2236">14058 3210 0,'18'18'31,"17"-18"-15,-17 0-16,17 0 15,36-18-15,-18 18 16,-36 0-1,1 0-15,-1 0 0,-17 18 16</inkml:trace>
  <inkml:trace contextRef="#ctx0" brushRef="#br1" timeOffset="154580.1185">14111 3387 0,'0'17'15,"18"-17"1,-18 18-16,17-18 0,19 0 16,-1-18-16,18 18 15,-35 0-15,-1 0 16</inkml:trace>
  <inkml:trace contextRef="#ctx0" brushRef="#br1" timeOffset="157025.9674">14905 2858 0,'0'-18'31,"18"0"47,-1 18 47,-17 18-47,0 17-62,0 0-16,0 18 0,0 0 15,18 71-15,-18-54 16,17 71 0,-17-70-16,0-18 0,18-18 15,0 18-15,-1 0 16,19-53 0,-19 0-16,36-35 0,-35-1 15,-1 1-15,1 0 0,0-18 16,-1-18-1,-17 18-15,0 36 0,0-18 16,0 17-16,0 0 0,0 1 16,0 34-1,0 1-15,18 35 16,-18-36-16,18 19 16,-1 34-1,1-52-15,0 17 0,34 1 16,-34-19-1,0 1-15,17-1 0,-17-17 16,-1 0-16,1 0 0,17-35 16,-35 18-1,18-36-15,-18 17 16,0 1-16,-18-36 16,1 19-16,-19-19 15,19 36-15,-1-18 16,18 35-16,-18-17 15</inkml:trace>
  <inkml:trace contextRef="#ctx0" brushRef="#br1" timeOffset="157311.7588">15663 2734 0,'0'-18'15,"18"18"1,0 0-1,17 0-15,-17 0 0,-1 0 16,1 0-16,-1 0 0,1 0 16,-36 0-1</inkml:trace>
  <inkml:trace contextRef="#ctx0" brushRef="#br1" timeOffset="157494.5886">15646 2858 0,'17'52'16,"1"-16"-16,-18-19 0,18 36 15,-1-35-15,19 17 16,-1-17 0,-18-1-16,1-17 0,0 0 15,17 0 1</inkml:trace>
  <inkml:trace contextRef="#ctx0" brushRef="#br1" timeOffset="157815.703">15928 2752 0,'18'0'15,"-1"17"-15,1-17 16,17 18 0,-17-18-16,-1 18 0,1-1 15,0 1-15,-18 0 16,0-1-16,0 1 16,0-1-16,-18 1 0,0 0 15,18-1-15,-17-17 0,17 18 16,0 0-1,17-18-15,1 0 16,0 0-16,17 0 16,-17 0-16,17 0 15,-17 0-15</inkml:trace>
  <inkml:trace contextRef="#ctx0" brushRef="#br1" timeOffset="158156.1686">16245 2646 0,'0'0'0,"18"0"16,0 0-16,-1 0 16,19 0-16,-1 0 15,-17 0-15,-1 0 16,1 17-16,-1 1 15,1 0-15,-18 35 16,0-18-16,18 36 16,-18-36-16,0 0 0,17 18 15,-17-35 1,0-1-16,18 1 0,-36-18 31,1 0-15,-19 0-16,19-18 15,-1 18-15,-17 18 16</inkml:trace>
  <inkml:trace contextRef="#ctx0" brushRef="#br1" timeOffset="161492.1833">13617 2699 0,'18'0'32,"17"0"-17,-17 0-15,17 0 16,0 0-16,18 0 16,-35 0-16,-18-18 15,18 18-15</inkml:trace>
  <inkml:trace contextRef="#ctx0" brushRef="#br1" timeOffset="161631.7128">13705 2769 0,'0'53'16,"18"0"-16,-18-35 15,35 17-15,-17-17 16,-18-1-16</inkml:trace>
  <inkml:trace contextRef="#ctx0" brushRef="#br1" timeOffset="162569.5323">14217 4286 0,'18'0'15,"-1"0"1,36-17-16,-35 17 16,-1 0-16,36-18 15</inkml:trace>
  <inkml:trace contextRef="#ctx0" brushRef="#br1" timeOffset="162686.9859">14270 4445 0,'18'18'16,"34"-18"0,-16 0-16,-19-18 0,36 0 15</inkml:trace>
  <inkml:trace contextRef="#ctx0" brushRef="#br1" timeOffset="163654.5558">14905 4039 0,'0'71'16,"0"-18"-16,0 35 15,18-35-15,-18-18 0,17 18 16,-17-35-16,18 35 16,-1-36-16,1-17 15,0-17 1,-1-1-16,1 18 15,0-18-15,17 1 16,-17 17-16,17 17 16,-35 1-16,35 53 15,-17-54-15,-18 36 0,-18-35 16,0-1 0,-17-17-16,-18 18 15,18-18-15,-18-18 16,35 1-16,1-36 15,17 35-15,17-52 16</inkml:trace>
  <inkml:trace contextRef="#ctx0" brushRef="#br1" timeOffset="163990.0328">15399 3933 0,'17'0'15,"1"0"-15,17-17 16,1-1-16,17 1 16,-36 17-16,1 0 0,-1-18 15,1 18 1</inkml:trace>
  <inkml:trace contextRef="#ctx0" brushRef="#br1" timeOffset="164194.5326">15452 3951 0,'17'53'0,"-17"0"16,18 0-1,-18-35-15,18 17 16,-1-18-16,19 1 16,-19-18-16,18 0 15,-17 0-15,0 0 16</inkml:trace>
  <inkml:trace contextRef="#ctx0" brushRef="#br1" timeOffset="164467.509">15787 3986 0,'17'18'16,"1"0"-16,0-1 15,-18 19 1,0-19-16,0 1 15,0 0 1,0-1-16,0 1 16,35-18-1,-17 0-15,17-35 16,0 35-16,-17-18 16</inkml:trace>
  <inkml:trace contextRef="#ctx0" brushRef="#br1" timeOffset="164795.319">15981 3845 0,'35'0'16,"-17"0"-1,-1 0-15,19 0 16,-19 18-16,1-18 15,17 18 1,-35-1-16,18 18 16,0-17-16,-18 17 0,17 1 15,-17 17-15,18-18 16,-18-17-16,17-1 16,-17 1-1,0-1-15,-17-17 16,-1 0-1,1 0 1,-19 0 0,19 0-16</inkml:trace>
  <inkml:trace contextRef="#ctx0" brushRef="#br1" timeOffset="165255.9388">15734 3986 0,'0'-17'32,"35"17"-17,0 0-15,-17 0 16,0 0-16</inkml:trace>
  <inkml:trace contextRef="#ctx0" brushRef="#br1" timeOffset="166858.1139">8378 2487 0,'0'-18'15,"-17"18"-15,17 18 32,0 0-17,0 35 1,0-18-16,17 18 16,-17 0-16,18 70 15,-18-52-15,0 88 16,0-54-16,18-16 15,-18 122-15,17-105 16,-17 0-16,18 17 0,0-17 16,-1 18-16,1 17 0,-18-18 15,18 18-15,-1 0 16,1 1-16,-18-1 0,35 123 16,-17-123-16,-18 1 15,35 140-15,-17-141 16,-1 0-16,19 141 15,-19-141-15,1 0 0,0 142 16,-18-142 0,0 0-16,17 141 15,-34-141-15,17-17 0,-36 140 16,19-123-16,-19-17 16,1 123-1,0-124-15,0 1 0,-18 123 16,35-124-16,0 1 15,-17 87-15,17-105 16,1 0-16,-1 70 16,0-105-16,1 17 0,-1-17 15,1-1-15,-1 71 16,0-70-16,18-1 16,-17-17-16,-1 18 0,0 35 15,18-53 1,-17 0-16,17-18 0,0 18 0,-18 0 15,18 0-15,0 17 16,0-35-16,-18 1 16,18-19-16,0 19 0,-17-19 15,17 1-15,-18 17 16,18-17 0</inkml:trace>
  <inkml:trace contextRef="#ctx0" brushRef="#br1" timeOffset="168294.1382">8290 11007 0,'18'17'16,"0"-17"-16,-1 18 16,-17 0-16,0-1 15,-17 1 1,-1 0 0,0-18-16,-35 17 15,18 1 1,0-18-16,-53 35 15,35-17-15,-18-1 0,-88 19 16,71-19-16,0 1 0,-18 0 16,0-1-16,1 18 15,-1-17-15,-159 35 16,142-35-16,-18-1 0,-1 19 16,-140 16-1,123-34-15,-140 35 16,140-35-16,0-1 0,0 19 15,-17-19-15,-142 36 16,160-35-16,-1-1 0,0 1 16,0 0-16,-158 35 15,176-36-15,0 1 16,0 0-16,-1-1 0,-104 1 16,122-1-1,18-17-15,-88 36 0,106-36 16,-88 17-16,105 1 15,-52 0 1,87-18-16,-17 0 16,18 0-16,0-18 0,17 0 0,1 1 15,-1-1-15,0-17 0,1-36 16,17 18 0,-18 18-16,18-88 15,0 70-15,0-18 0,0-52 16,0 34-16,-18-69 15,18 87-15,-17-123 16,-1 106 0,-17-124-16,0 89 15,17 17-15,-17-35 0,-1 17 0,-34-158 16,35 141 0,-36-141-16,36 141 15,-36-142 1,53 142-16,-52-158 0,52 140 15,-17-159 1,17 142-16,-17-177 16,17 177-16,1-18 0,-18-159 15,17 177-15,-17-1 16,17 1-16,-17-1 0,-1 19 16,1-19-16,18 1 15,-1-1-15,-17 1 0,35 17 16,-36-141-16,36 177 15,0-1-15,-17-122 16,17 140-16,0 0 0,0 0 16,0 35-16,0-105 15,0 106-15,17-1 16,-17 0-16,36 1 0,-1-54 16,0 71-1,-17 18-15,52-18 0,-52 36 16,70-19-1,-35 19-15,0 17 0,0-18 16,35 0-16,0 18 0,1-17 16,16-1-16,142 1 15,-123 17-15,17 0 0,159-18 16,-142 0 0,1 1-16,212-1 15,-195-17-15,18 17 0,212-17 16,-212 0-16,17 35 15,195-36 1,-212 19-16,18-1 0,0-17 0,211-18 16,-229 35-1,212-35-15,-212 18 16,-18 17-16,0-17 0,160 0 16,-195 17-16,141 0 15,-159 18 1,1 0-16,105 0 15,-123-17-15,0 17 0,53-18 16,-36 18 0</inkml:trace>
  <inkml:trace contextRef="#ctx0" brushRef="#br1" timeOffset="169005.714">1252 5891 0,'18'-53'16,"17"18"-16,36-53 16,17-35-1,-17 52-15,87-88 16,-69 71-16,122-106 16,-87 88-16,123-141 15,-124 124-15,18-18 16,0 0-16,18-1 15,176-175-15,177-124 16,-230 194 0,-17 35-1,-54 36 1,-123 105-16,89-52 0,-54 17 16,-87 71-1,-1 17-15,-18 1 0,1-1 16,-18 36-16,0-1 15</inkml:trace>
  <inkml:trace contextRef="#ctx0" brushRef="#br1" timeOffset="169607.3951">1517 8573 0,'35'-36'16,"18"1"-16,53-71 16,-35 36-16,-1-1 0,106-105 15,-87 87-15,105-105 16,-88 89-16,105-125 15,-87 124-15,-18-17 16,140-124 0,-122 124-16,17-19 0,0 1 15,282-300 1,-105 141-16,-142 142 16,-17-1-16,18 0 0,-1 0 15,159-158 1,-159 158-16,160-141 15,-178 159-15,125-123 16,-72 52 0,-34 53-16,-124 106 0,-1 0 15,1 1-15,-17 34 16,-19-17-16,19 17 16,-36 36-16</inkml:trace>
  <inkml:trace contextRef="#ctx0" brushRef="#br1" timeOffset="170134.3209">3563 11148 0,'53'-35'0,"70"-142"16,-34 71-16,105-158 16,-88 140-16,123-158 15,-106 123 1,18 1-16,142-195 0,-142 176 16,176-211-16,-140 177 15,158-195 1,-176 194-16,176-211 15,-159 229-15,159-212 16,-176 212-16,0 0 0,-1 0 16,125-141-1,-142 194-15,-18-18 0,1 36 16,-1-1-16,71-87 16,-123 122-16,-18 36 0,0-35 15,-36 71-15,-34 34 16</inkml:trace>
  <inkml:trace contextRef="#ctx0" brushRef="#br1" timeOffset="170551.1935">5697 10936 0,'18'35'16,"70"-70"-1,-53 0-15,36-36 16,70-140-16,-53 87 16,124-193-16,-89 140 15,1 1-15,17-1 16,0 1-16,141-141 16,177-160-1,-159 177-15,-159 177 16,-18 0-16,71-71 15,-123 123-15,0 18 0,-36 0 16,-17 18-16,-1 17 0,-34 18 16</inkml:trace>
  <inkml:trace contextRef="#ctx0" brushRef="#br1" timeOffset="170807.1503">6985 11077 0,'88'-106'15,"-17"36"-15,211-265 16,-176 211-1,123-123-15,-105 141 16,-19-17-16,89-53 16,-105 105-16,-19 18 0</inkml:trace>
  <inkml:trace contextRef="#ctx0" brushRef="#br1" timeOffset="180213.9772">9225 11712 0,'18'0'31,"17"0"-15,53-17-1,-52 17-15,-1-18 16,18 18-16,17-18 16,1 1-16,-54 17 15,19 0-15,-19-18 16,1 18-16,-18-18 16</inkml:trace>
  <inkml:trace contextRef="#ctx0" brushRef="#br1" timeOffset="180444.4802">9543 11501 0,'17'0'16,"19"0"-1,-19 0 1,18 0-16,-17 0 0,53 17 16,-54 1-16,1-1 15,17 19-15,-17-1 16,-18 0-16,-18 1 15,18-1-15,-17-17 0,-54 34 16,36-16-16,-36-1 16,36-17-16,-18 17 15,35-17-15</inkml:trace>
  <inkml:trace contextRef="#ctx0" brushRef="#br1" timeOffset="181673.2439">13917 10989 0,'18'-18'16,"17"1"-16,-17-1 0,17 0 15,35-34-15,-34 34 16,52-35-1,-35 35-15,-18 1 0,-17-1 16,17 0-16,-17 1 16,-18-1-16</inkml:trace>
  <inkml:trace contextRef="#ctx0" brushRef="#br1" timeOffset="181979.4845">14005 10707 0,'-35'35'0,"0"0"15,-1 18 1,19-17-16,17 16 15,0-16 1,0-19-16,17 1 0,19 17 16,-1-17-16,36 17 15,-19-17-15,19 0 16,-36-18-16,1 17 16</inkml:trace>
  <inkml:trace contextRef="#ctx0" brushRef="#br1" timeOffset="215396.8325">7179 14746 0,'0'-18'31,"18"18"-15,-18-17-1,17 17-15,1-18 16,0 18-16,17 0 16,-17 0-16,-1 0 0,18 0 15,-17 0-15,53 0 16,-54 18-16,1-1 16,17 1-16,-35 0 0,18 35 15,-18-36-15,0 54 16,-18-36-16,1 0 15,-1 36 1,0-53-16,1 35 16,17-36-16,0 18 15,0-17-15,35 0 16,0-18-16,-17 17 0,35-17 16,-36 0-16,19 0 15,-1 0 1,-17 0-16,-1 0 0</inkml:trace>
  <inkml:trace contextRef="#ctx0" brushRef="#br1" timeOffset="215590.8283">7197 15011 0,'35'-18'16,"0"0"-16,1 18 16,34-35-1,-35 35-15,36-17 16,-53 17-16,34-18 16</inkml:trace>
  <inkml:trace contextRef="#ctx0" brushRef="#br1" timeOffset="215830.3313">7973 14781 0,'35'0'16,"0"0"-16,18-17 15,-17 17-15,16-18 16,-34 18-16</inkml:trace>
  <inkml:trace contextRef="#ctx0" brushRef="#br1" timeOffset="215958.5759">7973 14958 0,'35'0'0,"18"17"15,-18-17-15,18-17 16,-18-1-16,1 18 0</inkml:trace>
  <inkml:trace contextRef="#ctx0" brushRef="#br1" timeOffset="216621.3652">8749 14640 0,'0'36'16,"-18"16"-1,18 1-15,0 18 16,18-36-16,0-17 0,17 35 15,-18-53-15,19 17 16,-1-34 0,-17 17-16,-1-18 0,19-35 15,-36 36-15,17-1 16,-17 0-16,0 1 0,18 34 31,-1 19-31,1-1 16,17 0-16,-17-17 15,35 17 1,-35-35-16,17 0 16,-17 0-16,-18-35 15,0 17-15,0 1 0,-18-36 16,0 17-16,18 19 16,-17-36-1,-1 35-15,18 0 0,0 1 16</inkml:trace>
  <inkml:trace contextRef="#ctx0" brushRef="#br1" timeOffset="216842.977">9296 14429 0,'17'-18'15,"19"0"1,-1 1-16,18-1 16,-18 0-16,0 18 15,-17-17-15,0 17 16</inkml:trace>
  <inkml:trace contextRef="#ctx0" brushRef="#br1" timeOffset="216965.1106">9437 14376 0,'0'17'0,"0"36"16,17-17-16,1 34 16,0-35-16,-18 1 15,35 17 1,0-36-16,-17 1 16</inkml:trace>
  <inkml:trace contextRef="#ctx0" brushRef="#br1" timeOffset="217173.0634">9719 14587 0,'53'53'0,"-18"-17"16,1-1-16,34 0 15,-35 0 1,18-17 0,-35-18-16</inkml:trace>
  <inkml:trace contextRef="#ctx0" brushRef="#br1" timeOffset="217343.3458">9895 14587 0,'-52'71'16,"-19"70"-1,36-70 1,35-54-16,0 19 16,17-19-16</inkml:trace>
  <inkml:trace contextRef="#ctx0" brushRef="#br1" timeOffset="217643.9627">10478 14517 0,'35'17'16,"18"-17"-1,-18-17-15,36-1 16,-54 1-16,18-1 0,-17 18 15,-18-18-15</inkml:trace>
  <inkml:trace contextRef="#ctx0" brushRef="#br1" timeOffset="217822.6495">10636 14323 0,'0'123'31,"0"-70"-31,36 53 16,-19-53-16,18 35 16,-17-53-16,0-17 0,17 17 15,-17-35-15</inkml:trace>
  <inkml:trace contextRef="#ctx0" brushRef="#br1" timeOffset="218166.1187">10848 14270 0,'18'106'16,"-1"-36"-16,18 36 15,-17-71-15,0 18 0,17 0 16,-17-35-1,-1-18-15,36 0 16,-35 0-16,52 0 16,-52 17-16,17 19 15,-17-19-15,0 36 16,-18-17-16,-18-1 16,0-17-16,-35 17 15,18-35-15,-35 0 16,52 0-16,-17 0 15,-1-18-15,19 1 0,-1-1 16,18 0-16,0 1 0</inkml:trace>
  <inkml:trace contextRef="#ctx0" brushRef="#br1" timeOffset="218699.7838">10954 14640 0,'-18'18'31,"18"0"-31,0 17 15,0-18-15,0 19 0,0-19 16,0 1-16,18 35 16,-18-35-16,0-1 15,0 19-15</inkml:trace>
  <inkml:trace contextRef="#ctx0" brushRef="#br1" timeOffset="219873.1451">7779 16175 0,'-18'0'15,"-17"0"1,17 0-16,1 18 0,-19 17 15,19 0-15,-1 0 16,0 1-16,1-1 0,17 0 16,0 18-16,17-35 15,19-1 1,-1-17-16,-17 0 0,52-53 16,-35 36-16,-17-36 15,0 18-15,-18-1 0,0 1 16,0 0-16,-18-18 15,0 35-15,1 18 16,-1 18 0,18 0-16,0 17 0,18 18 15,-1-18-15,36 53 16,-17-53-16,17-17 0,-18 17 16,35 1-16,-17-19 15,-35-17-15,0 0 16</inkml:trace>
  <inkml:trace contextRef="#ctx0" brushRef="#br1" timeOffset="221660.3907">5838 16316 0,'18'53'16,"-18"-18"0,18 0-16,-1-17 0,36 0 15,-35-1-15,17-17 16,18-17-16,-35-1 16,-1-17-16,1 17 0,-18 1 15,0-36-15,0 35 16,0 0-16,0 36 15,0 0 1,0 70-16,18-53 16,-1 18-16,19 35 15,-36-53-15,35 36 16,-35-53-16,0-1 16,0 1-16,0 0 0,-18-18 15,-17-18 1,0 0-16,-1 1 0,19-19 15,-18 19-15,-36-71 16</inkml:trace>
  <inkml:trace contextRef="#ctx0" brushRef="#br1" timeOffset="221914.6264">5768 16016 0,'0'18'15,"18"-18"1,-18-18-16,17 0 0,18-17 16,-17 0-16,35-18 15,-53 18-15,35 17 16,-35 0-16,18 18 16,-18 18-16,18 17 15,-1-17 1,1 53-16,17-54 15,18 36-15,-18-35 16,36 17-16</inkml:trace>
  <inkml:trace contextRef="#ctx0" brushRef="#br1" timeOffset="222086.7442">6562 16104 0,'53'0'0,"0"-17"15,-1-1 1,-34 18-16</inkml:trace>
  <inkml:trace contextRef="#ctx0" brushRef="#br1" timeOffset="222211.9655">6526 16263 0,'36'18'16,"34"-18"-1,-17 0-15,53-36 16,-71 36-16</inkml:trace>
  <inkml:trace contextRef="#ctx0" brushRef="#br1" timeOffset="222827.9979">8573 16122 0,'17'0'31,"18"0"-15,1 0-16,17 0 16,-36 0-16,19 0 15,-1 0 1</inkml:trace>
  <inkml:trace contextRef="#ctx0" brushRef="#br1" timeOffset="222954.261">8573 16334 0,'17'0'16,"18"0"-16,18-18 15,0 0-15,18-17 16,-54 35-16</inkml:trace>
  <inkml:trace contextRef="#ctx0" brushRef="#br1" timeOffset="223516.4712">9931 16069 0,'-36'0'16,"-16"18"-1,16 17-15,-70 0 16,71-17-16,-53 35 16,53-36-1,-18 36-15,53-17 16,-18-19-16,36 19 15,-1-19-15,1-17 0,70 18 16,-53-18 0,1 0-16,17-18 15,-18 18-15,-17-17 16,-1-1-16,-34 0 16,-1 1-16,0-1 0,-17 0 15,17 18 1,-17-17-16,17 17 0,1 0 15</inkml:trace>
  <inkml:trace contextRef="#ctx0" brushRef="#br1" timeOffset="223771.8137">10213 15681 0,'-35'0'16,"17"35"-16,0 36 15,1 52 1,17-70-16,0 18 0,0-18 16,17 53-16,1-71 15,17 0-15,-17 0 16,17-17-16,18 0 15,-18-18-15,-17-18 0</inkml:trace>
  <inkml:trace contextRef="#ctx0" brushRef="#br1" timeOffset="224100.5371">10460 15946 0,'0'0'0,"18"0"0,34 0 16,-34 17 0,53-17-16,-36 0 15,0 18-15,0-18 0,-17 17 16,0 19-16,-18-19 16,0 19-16,0-19 0,-18 19 15,-17-1 1,35-17-16,-18-1 0,18 1 15,18-1-15,-1 1 16,19 0-16,-1-18 16,0 0-16,1 0 15,-19 0 1,-17-18 0,-17 18-16</inkml:trace>
  <inkml:trace contextRef="#ctx0" brushRef="#br1" timeOffset="224249.9539">10583 16140 0,'36'0'16,"17"-18"0,-36 18-16,18 0 0,18-18 15,-35 18 1,0 0-16</inkml:trace>
  <inkml:trace contextRef="#ctx0" brushRef="#br1" timeOffset="224484.7052">10866 15575 0,'88'106'15,"-53"-71"-15,53 71 16,-35-53-16,-18 0 16,1-18-16,-1 0 0,0 1 15,-17-1-15,-18 53 16,0-52-16,-71 52 16,36-53-16,-18 18 15,0 0-15</inkml:trace>
  <inkml:trace contextRef="#ctx0" brushRef="#br1" timeOffset="238620.0755">31291 4921 0,'36'0'15,"-1"-17"-15,0 17 16,-17 0-16,0-18 16,-1 18-1,1 0-15,-18-18 16,-18 18-16,1 0 15,-1 0-15,-17 0 16,-18 0-16,0 0 16,17 0-16,1 0 15,-18 0-15,-70 0 16,70 0-16,-71 0 16,54 0-16,-1 0 0,-87-17 15,87 17-15,-88-18 16,89 18-1,-18-18-15,-1 18 0,-17 0 16,18 0-16,0-17 0,-18 17 16,-105 0-16,105 0 15,18 0-15,-124-18 16,106 18-16,0-17 0,-123-1 16,123 18-1,0-18-15,-123 1 16,105 17-16,-87-18 15,87 18-15,-105 0 16,106 0-16,17 0 16,0-18-16,-18 18 0,-105-17 15,123-1-15,-105 0 16,105 18-16,-124 0 16,125-17-16,-19 17 15,18 0-15,-123 0 16,123 0-16,-123 0 15,123 0-15,0 0 16,0 0-16,-17 0 0,-106-18 16,105 18-1,18 0-15,-141 0 0,142 18 16,-19-18-16,1 17 0,-107 1 16,107 0-1,-106 17-15,105-35 16,18 18-16,0-18 15,1 17-15,-1-17 0,0 18 0,-18-18 16,19 18-16,-72-1 16,89-17-16,0 0 0,-71 18 15,88-18 1,1 17-16,-54-17 16,72 18-16,-1-18 0,-36 0 15,54 0-15,0 18 16,-18-18-1,35 0-15,18 17 16,0 1 0,18 0-1,0-18-15,-18 35 16,0-17-16,17 34 16,-17-16-1,-17-19-15,17 72 16,0-54-16,-18 18 0,18 35 15,-18 18 1,1-36-16,17-17 16,-18 18-16,0-18 0,1 105 15,-1-87-15,0 70 16,1-70-16,-1 70 16,1-71-16,-1 89 15,0-71-15,1 71 16,-1-88-1,0 87-15,18-69 16,-17-19-16,17 1 0,-18 87 16,18-87-1,0 17-15,-18 71 0,18-71 16,-17 71 0,17-71-16,0 71 15,0-89-15,0 89 16,0-88-16,0 70 15,0-71-15,0 1 0,0 88 16,0-89 0,0 1-16,0-1 0,0 1 15,17-1-15,-17 1 0,18 70 16,-18-70-16,0 52 16,18-52-16,-18 70 15,0-88-15,0 17 16,0 71-1,0-88-15,0 18 0,0-1 16,0 124 0,0-52-16,-18-72 15,18 71-15,-18-53 16,18 54 0,-17-72-16,17 89 15,-18-89-15,18 89 16,0-88-16,0 70 15,0-53-15,0 53 16,0-53-16,0-17 0,0 105 16,0-88-1,0 1-15,0 87 16,0-88-16,0 0 0,0 89 16,0-89-16,18 88 15,-18-87-15,17 87 16,1-70-1,-18-18-15,0 0 16,0 0-16,18 106 0,-18-105 16,0-1-16,0-18 0,17 107 15,-17-89 1,0-18-16,18 19 0,-18-19 0,18 89 16,-18-88-1,0-1-15,17 1 0,-17-1 16,18 71-16,-18-70 15,0-18-15,0 17 0,0-17 16,0 71 0,0-71-16,0 52 15,0-69-15,0 17 0,0 17 16,0-34-16,0-1 16,18 0-1,-18-17-15,17 17 0,-17-17 16,18-1-16,-18 1 15,17 0-15,1-18 16,17 17 0,1 1-16,-19-18 0,36 0 15,0 0 1,-18 0-16,71 0 16,-53 0-16,0-18 0,71 1 15,34 17 1,-87-18-16,-1 18 15,19-18-15,87 18 0,-88 0 16,18-17-16,-18 17 16,18 0-16,106-18 15,-106 18-15,123-18 16,-106 18-16,1 0 0,123-17 16,-106 17-16,106 0 15,-106 0-15,124 0 16,-124 0-1,141 0-15,-141 0 16,159 0-16,-159 0 16,18 0-16,-1 0 0,160 17 15,-159-17-15,158 18 16,-140-18 0,140 18-16,-141-18 15,1 17-15,-18-17 0,17 18 16,159 0-16,-176-18 15,0 17-15,17-17 16,-17 18-16,141 17 16,-159-35-16,159 35 15,-159-17-15,0-18 0,123 35 16,-140-35-16,140 18 16,-140 0-1,-18-18-15,0 17 16,-18-17-16,71 18 0,-89-18 15,1 0-15,-18 0 0,52 17 16,-69-17-16,17 0 16,-18 0-16,0 0 15,0 0 1,-17-17-16,-18-1 16,0 1-16,0-1 15,0-17 1,-18 17-16,18-17 15,-17 17-15,-18-35 16,17 18-16,18 0 0,-18-1 16,1-17-16,-19-17 15,19 17-15,-19-53 16,36 36-16,-17 17 0,-1-88 16,0 70-16,18 0 15,-17-105 1,-1 105-16,18-34 0,0 16 15,0-105 1,0 89-16,0-107 0,0 88 16,18 19-16,-18-19 0,17 1 15,1-124 1,-18 123-16,18-140 16,-1 123-16,1-124 15,-18 124-15,0-159 16,18 159-16,-18-159 15,0 159-15,17-18 16,-17 18-16,0-159 16,0 159-16,18-141 15,-18 141-15,18 0 0,-18-142 16,0 125-16,0-125 16,0 125-16,0-142 15,0 159 1,0 0-16,0-159 15,0 159-15,0 0 0,0-142 16,0 125 0,0 34-16,0-17 0,0 0 15,0 0-15,0 0 0,0 17 0,-18-140 16,18 122 0,-18 19-16,18 0 0,0-1 15,0-123-15,0 124 16,0-1-16,18 18 15,-18-141-15,35 18 16,-35 106-16,0 17 16,0 0-16,0-70 15,0 87-15,-17-69 16,-1 87-16,0 18 0,1-70 16,17 87-1,0-17-15,-18 36 16</inkml:trace>
  <inkml:trace contextRef="#ctx0" brushRef="#br1" timeOffset="251411.3238">7285 11853 0,'-18'18'16,"18"0"-1,0 17-15,0 71 16,0-53-16,0 70 16,0-52-16,0 87 15,0-52-15,0 71 16,0-107-16,0 71 16,0-88-16,18 18 15,-18-54-15,0 19 16,18-36-16,-18-18 31,0 0-15</inkml:trace>
  <inkml:trace contextRef="#ctx0" brushRef="#br1" timeOffset="251861.873">6826 12559 0,'0'-18'31,"18"-17"-15,0 0 0,34-36-16,-34 18 15,35-35-15,-35 53 16,17-18-16,35-53 16,-34 71-16,-19-18 0,19 0 15,-19 18 1,1 17-16,0 0 15,-1 18-15,1 18 16,0 17 0,-1 1-1,-17-1-15,35 53 16,-17-70-16,35 52 16,-35-52-16,17-1 0,0 19 15</inkml:trace>
  <inkml:trace contextRef="#ctx0" brushRef="#br1" timeOffset="255459.8428">31574 5662 0,'88'-35'16,"-18"35"-1,54-18-15,-54 18 0,-17 18 16,53 17-1,-53 0-15,-18 1 0,-17 17 16,0-1-16,-18 1 0,0 0 16,-36 53-16,19-35 15,-19-18-15,1 17 0,18 1 16,-19-1-16,1 71 16,17-52-16,18 69 15,0-69-15,18-19 16,0 18-16,-1-35 0,19 18 15,-19-1-15,54 36 16,-36-71-16,0 18 0,1 18 16,-36-53-1,0 17-15,-36 0 16,19 0-16,-1-17 0,-53 35 16,19 17-1,16-34-15,19-1 0,-1 0 16,-17 54-1,17-19-15,18-17 0,0 18 16,0-1-16,35 71 16,-17-70-16,17 17 0,36 71 15,-36-71-15,18 71 16,-18-71-16,-17-18 16,35 89-1,-53-71-15,17-17 0,-17-1 16,0 72-16,-17-72 15,-1-17-15,-17 35 16,17-52-16,1-19 0,-36 18 16,17-35-1,1 18-15,-18-18 16,0 0-16,0 0 0,-17 0 16</inkml:trace>
  <inkml:trace contextRef="#ctx0" brushRef="#br1" timeOffset="257251.6468">11483 7920 0,'0'18'15,"0"17"1,0-18 0,0 36-16,0-17 15,18 69-15,-18-34 16,0 105-16,-18-70 15,0 18-15,1 105 16,-1-106-16,0-17 16,1 0-16,17-18 0,0-17 15,-18 35-15,18-71 16,0 0-16,0-17 0,0 0 16,18-18-1,-18-18-15,0-17 0,0-1 16,0-17-16</inkml:trace>
  <inkml:trace contextRef="#ctx0" brushRef="#br1" timeOffset="257694.1036">10936 8625 0,'18'-17'16,"17"-54"-1,0 18-15,36-88 16,-18 71-16,-18-19 0,18 19 15,53-71-15,-36 17 16,-52 89-16,17 0 16,-35-1-16,18 1 15,0 35 1,-18 18 0,35 70-16,-18-35 15,19 53-15,-19-71 16,19 53-16,-1-52 15,18 16 1,-18-52-16,36 18 16,-54 0-16,19-18 0,-19 0 15</inkml:trace>
  <inkml:trace contextRef="#ctx0" brushRef="#br1" timeOffset="260047.8746">31556 10848 0,'18'-35'15,"17"35"-15,18-18 16,17 0-16,-17 36 16,0-18-16,0 18 0,71 17 15,-89-17-15,53 52 16,-70-35 0,-1 1-16,1 52 0,-18-35 15,-35 88 1,17-53-16,-17 18 0,0 0 15,-1 0-15,-17 123 16,36-123-16,-36 88 16,53-106-16,-18 71 15,36-89-15,17 54 16,-17-71-16,17 0 16,36 35-16,-1-18 15,-35-34-15,1-19 16,-19 1-16,36 0 15,-53-36 1,-17-17 0,-1 17-16,0 0 0,-52 1 15,52-1 1,-17 18-16,-18 35 0,18 1 16,-1 69-1,19-34-15,17 70 16,17-70-16,19 123 15,-19-106-15,54 106 16,-36-88-16,36 105 16,-36-122-16,-17 34 15,-1-17-15,-17 0 0,0 0 16,-17-1-16,-1 1 0,-53 71 16,18-124-16,18-1 15,-53 19-15,35-53 16,0-1-16,0-17 0,-17 0 15,-1 0-15,-52-35 16,52 17-16,18 1 16,0-1-16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4:16.0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17357 3775 0,'-18'0'15,"18"-18"-15,0 0 16,0 1 0,-18-1-16,18 1 0,-35-1 15,35 0 1,-18 18-16,1 0 0,-1 0 16,-35 18-16,18 0 15,17-1-15,-17 1 0,0-1 16,0 19-1,17-19-15,-17 54 16,17-36-16,0 0 0,-17 54 16,17-36-16,-17 52 15,18-34-15,-1 52 16,18-52-16,-18 52 16,18-52-16,0 70 15,0-70 1,0 70-16,0-71 15,18 89-15,-18-88 16,18 70-16,-18-71 16,0 89-1,0-88-15,-18 70 16,18-71-16,0 36 16,-18-53-16,18 35 15,-17-52-15,-1 34 16,18-35-16,-35-17 15,17 0-15,-17-1 16,17-17-16,0 18 16,1-18-16,-1 0 0,1 0 15,34 0 17,1 0-17,-1 0-15,1 0 16,0 0-16,-1 18 0,19-1 15,-36 1 1,17-1-16,19 36 0,-36-35 16,35 53-1,-35-36-15,18 18 16,-1-18-16,1 53 16,-18-52-16,17 52 15,-17-53-15,0 71 16,0-36-16,-17 1 15,17 0-15,0-1 0,0 18 16,0 53-16,0-70 16,17-18-16,-17 0 15,0 0-15,18 0 0,-18 0 0,35 52 16,-35-52-16,18 0 16,0 71-1,-1-54-15,-17 1 0,18 105 16,0-105-16,-18 17 15,35 53-15,-18-88 16,-17 17-16,18 1 0,17 53 16,-17-72-1,0 1-15,-18 18 0,17-18 16,19 53-16,-19-71 16,1 18-16,-1-18 15,1-17-15,35 17 16,-35-35-16,17 0 0,-17 0 15</inkml:trace>
  <inkml:trace contextRef="#ctx0" brushRef="#br0" timeOffset="8494.002">2928 10336 0,'0'-17'16,"-18"17"-1,36 0 17,0 53-17,17-36 1,-17 1-16,35 35 15,-18-18-15,-18-17 16,19 17-16,-1-17 0,0-1 0,1 19 16,-19-19-16,36 36 15,-35-35-15,-1-18 0,1 17 16,0 1-16,-18-36 31,-36-17-15</inkml:trace>
  <inkml:trace contextRef="#ctx0" brushRef="#br0" timeOffset="8730.9712">3387 10195 0,'0'-17'15,"-36"17"1,19 53 0,-36 35-16,0-35 0,-35 88 15,-18-18 1,71-70-16,-1-18 16,1 36-16,35 0 15,0-54-15</inkml:trace>
  <inkml:trace contextRef="#ctx0" brushRef="#br0" timeOffset="11689.5574">3722 10478 0,'-18'0'31,"36"0"31,-1 0-46,1 0 0,17 0-16,-17 0 15,17-18-15,-17 18 16,17 0-1,-17 0-15,35 0 16,-36 0-16,19 0 16,-1 0-16,0 0 15,1 0-15,16 0 16,-16 0-16,17 18 16,-36-18-16,54 17 15,-36-17-15,53 0 16,-35 18-16,71-18 15,-54 0-15,-17 0 16,88 0 0,0 0-16,-52 0 15,-19 0-15,18 0 0,89 0 16,-71 0-16,-18 0 16,106 0-16,-88 0 15,88 0 1,-106 0-16,106 0 15,-88 0-15,105 0 16,-105 0-16,88 0 16,-88 0-16,-18 0 0,106 0 15,-88 17 1,-18-17-16,106 0 16,-88 0-16,-18 0 0,1 0 15,16 0-15,72 0 16,-89 0-16,0 0 0,0 0 15,89 0 1,-89 0-16,-18 0 0,19 0 16,-19 0-16,1 0 0,70 0 15,-71 0-15,1 18 16,52-18-16,-52 0 16,-18 0-16,70 0 15,-70 0-15,0 0 0,53 0 16,-71 18-1,-17-18-15,17 0 16,-17 0-16,0 0 0,-1 17 0,18-17 16,-17 0-1,17 0 1,-17 0-16,0 0 16,-1 0-16,1-17 62,0 17-46,-1-18-1</inkml:trace>
  <inkml:trace contextRef="#ctx0" brushRef="#br0" timeOffset="12014.9126">10301 10336 0,'-18'0'15,"1"18"-15,17 0 16,0-1-1,53 19 1,35-19-16,-53 1 16,18 0-16,18-1 0,17 18 15,-35-17-15,-18 0 16,36 17-16,-54-35 16,1 18-1,-18-1-15,-35 1 0,-1-18 16,-52 35-1,35-17-15,0-1 16</inkml:trace>
  <inkml:trace contextRef="#ctx0" brushRef="#br0" timeOffset="13681.1357">11712 10354 0,'0'-18'0,"18"1"16,-18-1-16,-18 0 15,1 18-15,-1 0 16,-35 18 0,18 0-16,17 17 0,-17 0 15,0 1-15,-36 69 16,36 1 0,17-53-16,18 0 0,0-18 15,18 18-15,17-35 16,18-18-16,-18 0 15,0-18-15,36-35 16,-53 18-16,35-35 16,-36 34-16,-17-17 15,18 18-15,-18 0 0,0 17 16,0 1-16,0-1 0,-18 18 16,18 18-1,0 34 1,0-16-16,36 34 15,-1-17-15,-18-18 16,19-17-16,-1 0 0,18-1 16,-35-17-16,-1 0 15,1 0-15</inkml:trace>
  <inkml:trace contextRef="#ctx0" brushRef="#br0" timeOffset="13965.351">11906 9790 0,'18'0'31,"17"0"-15,0 0-16,1 0 16,-1 0-16,-17-18 15,-1 18-15,1 0 16,-36 0 0</inkml:trace>
  <inkml:trace contextRef="#ctx0" brushRef="#br0" timeOffset="14136.09">11942 9843 0,'0'35'15,"0"-18"-15,0 19 0,0-1 16,17-17-16,1 17 16,-18-17-16,35-1 15,-17-17 1,-1 0-1,19 0-15</inkml:trace>
  <inkml:trace contextRef="#ctx0" brushRef="#br0" timeOffset="14425.3264">12259 9825 0,'18'0'15,"-1"18"1,1-1 0,-18 1-16,0-1 15,0 1 1,-18 17-16,1-17 16,17 0-1,17-1 1,1-17-1,17 18 1,-17-18-16,0 0 0,-1 0 16,1 0-16</inkml:trace>
  <inkml:trace contextRef="#ctx0" brushRef="#br0" timeOffset="14759.5906">12471 9719 0,'17'0'31,"19"-18"-31,-19 18 16,19 0-1,-19 18-15,-17 17 16,0-17-16,0 35 15,0-18 1,18 36-16,-18-54 16,0 36-16,0-35 15,-18 0 1,18-1-16,-17-17 16,-1 0-16,0 0 15,1-17 1,-1 17-1</inkml:trace>
  <inkml:trace contextRef="#ctx0" brushRef="#br0" timeOffset="15148.5691">12788 10372 0,'18'0'0,"35"0"31,-18 0-31,18 17 15,-35-17 1</inkml:trace>
  <inkml:trace contextRef="#ctx0" brushRef="#br0" timeOffset="15267.471">12788 10548 0,'35'18'16,"18"-18"-1,36-18-15</inkml:trace>
  <inkml:trace contextRef="#ctx0" brushRef="#br0" timeOffset="15755.2621">13547 10389 0,'-18'36'0,"0"-19"15,18 36-15,0-35 16,0 17-16,18-17 0,-18 17 15,35 0 1,-17-17-16,35 0 16,-35-18-16,-1 0 0,18-36 15,-35 19-15,18-1 16,0-35 0,-1 35-16,-17 1 0,18-18 15,-18 52 1,18 36-1,-1 18-15,-17-18 16,36 35-16,-36-35 16,17 52-1,-17-69-15,-17 34 16,17-52-16,-36 0 16,19-18-16,-19 0 15,19-18-15,-1 0 0,-52-35 16,52 18-16,-17-18 15</inkml:trace>
  <inkml:trace contextRef="#ctx0" brushRef="#br0" timeOffset="16100.4091">13494 10019 0,'0'-18'16,"17"-17"0,1 17-16,0-17 15,17-18-15,-17 18 16,-1 0-16,1-1 0,0 19 15,-1-36 1,1 35-16,-1 18 16,1 0-16,0 53 15,-18-18-15,35 54 16,-17-54-16,17 53 16,-17-53-16,-1 1 15</inkml:trace>
  <inkml:trace contextRef="#ctx0" brushRef="#br0" timeOffset="23325.2949">2681 12012 0,'18'18'31,"35"35"-15,-36-18-16,54 18 15,-53-18-15,17 0 16,0 1-16,0-1 0,54 18 15,-54-35-15,18-1 16,-18 1 0,-17-18-16,-1 17 0,-17 1 31</inkml:trace>
  <inkml:trace contextRef="#ctx0" brushRef="#br0" timeOffset="23590.9615">3016 11959 0,'-17'18'16,"-19"17"-1,19 0-15,-19 36 16,19-36-16,-1 18 0,-17 18 16,17-36-1,18 0-15,-17 18 0,-1-35 16,18 17 0,0-17-16</inkml:trace>
  <inkml:trace contextRef="#ctx0" brushRef="#br0" timeOffset="24042.6207">3157 11518 0,'-17'0'16,"-1"0"-1,18 18 1,-18-1-16,18 36 16,0 0-16,18 0 15,-18-17 1,0-19-16,18 18 0,-1 1 15,1-1-15,17-17 16,-17-18-16,17 0 16</inkml:trace>
  <inkml:trace contextRef="#ctx0" brushRef="#br0" timeOffset="24241.6168">3387 11642 0,'-18'35'0,"18"0"15,0-17-15,18 17 16,-18 0-16,17-17 16,-17 0-16,18-18 0,-18 17 0,35 1 15,-17-18 1</inkml:trace>
  <inkml:trace contextRef="#ctx0" brushRef="#br0" timeOffset="24470.5189">3510 11395 0,'18'35'15,"-1"0"1,19 18-16,-1 0 16,-17-35-16,17 70 15,-35-35 1,-35 0 0,35-18-16,-18-17 15</inkml:trace>
  <inkml:trace contextRef="#ctx0" brushRef="#br0" timeOffset="28741.0239">4004 12224 0,'18'0'47,"-1"0"-31,1 0-16,17 0 15,-17 0-15,17 0 16,18 17-16,18-17 15,-36 18-15,0-18 16,18 0-16,-18 18 16,1-18-16,17 0 0,-1 17 15,-16-17-15,17 0 0,70 18 16,-70-18 0,18 18-16,70-18 0,-53 0 15,106 0 1,-71-18-16,107 18 15,-107-18-15,107 18 16,-107 0-16,124 0 16,-124 0-16,142 0 15,-142-17-15,124 17 16,-123 0-16,105 0 16,-105 0-16,105 17 15,-123-17-15,123 18 16,-141-18-16,18 18 15,-18-18-15,1 17 0,87-17 16,-88 0 0,88 18-16,-87-18 15,69 0-15,-87 0 16,70-18-16,-70 18 16,52 0-1,-70 0-15,35 0 0,-52 0 16,-1 0-1,-18 0-15,1 0 16,0 0-16,-1 18 16,1-18-16,0 0 15,-1 0-15,19 18 16,-1-18 0,-18 0-16,36 0 15,-17 0-15,17 17 16,-36-17-16,36 0 15,-18 0-15,1 0 16,-19 0 0,19 0-16,-19 0 15,-17-17 17,0-1-1</inkml:trace>
  <inkml:trace contextRef="#ctx0" brushRef="#br0" timeOffset="29124.0853">10195 12100 0,'18'0'31,"35"18"-31,-18 0 16,53 17-16,-35-18 15,53 19 1,-53-36-16,53 17 15,-71 1-15,53-18 16,-70 18-16,0-1 16,-18 1-16,-18 17 15,-53 18 1,36-18-16,-35 18 16,34-35-16,-17 35 15,36-35-15,-19 34 16,36-34-16</inkml:trace>
  <inkml:trace contextRef="#ctx0" brushRef="#br0" timeOffset="30369.5952">13864 12100 0,'0'-17'15,"-17"17"1,17 17 0,0 36-1,17-35-15,-17 17 0,18 0 16,-1-17-16,19 35 15,-19-35-15,19-1 16,-19-17-16,1 0 0,35 0 16,-36-17-1,1-1-15,0 0 16,-18 1-16,0 34 16,17 19-1,-17-1 1,18 53-16,0-35 15,-18 35-15,17-35 16,-17-18-16,0 54 16,0-54-16,-17 18 15,17-36-15,-36 1 16,19-18-16,-19 0 16,19-18-16,-36-17 15,18 0-15,-1 0 16,19-1-16</inkml:trace>
  <inkml:trace contextRef="#ctx0" brushRef="#br0" timeOffset="30787.2838">13899 11642 0,'18'-36'31,"-18"1"-31,35-18 16,-17 18-16,17-18 16,-17 35-1,0-17-15,-1 17 0,1 36 32,-1 53-17,-17-36-15,18 53 16,0-53-16,-1 36 15,1-53-15,0-1 16,-1 1-16,1 0 0,-18-1 16,18-17-16</inkml:trace>
  <inkml:trace contextRef="#ctx0" brushRef="#br0" timeOffset="31243.2703">14517 11483 0,'-18'-18'16,"18"36"-1,-17 17 1,17-17-16,0 17 16,0 0-16,0 36 15,0 0 1,0-36-16,17 0 0,-17-17 0,18 17 16,-1-17-16,1-1 15,17 1-15,1-18 16</inkml:trace>
  <inkml:trace contextRef="#ctx0" brushRef="#br0" timeOffset="31488.2897">14746 11606 0,'0'36'16,"0"-19"-16,0 36 0,0-35 15,0 17-15,0 0 0,0-17 16,0 0-16,18-1 16,-18 1-16,17 0 0,1-1 15</inkml:trace>
  <inkml:trace contextRef="#ctx0" brushRef="#br0" timeOffset="31847.6987">14940 11483 0,'18'18'31,"-1"-1"-15,19 1-16,-1 35 15,-17-36-15,-1 19 0,19 52 16,-36-53-16,0 18 16,0-18-16,-18 71 15</inkml:trace>
  <inkml:trace contextRef="#ctx0" brushRef="#br0" timeOffset="32629.0089">14164 12030 0,'0'-18'16,"0"36"31,0 17-31,0 0-16,0 18 15,18-18-15,-1 36 16,-17-36-1,18 1-15</inkml:trace>
  <inkml:trace contextRef="#ctx0" brushRef="#br0" timeOffset="35231.4705">2858 13406 0,'17'17'15,"18"1"1,1-1-16,-1 1 16,0 0-16,18 17 0,-18-17 0,54 52 15,-19-34 1,-35-1-16,-17-18 16,0 1-16,-1 0 15,-17-1-15</inkml:trace>
  <inkml:trace contextRef="#ctx0" brushRef="#br0" timeOffset="35442.8883">3122 13282 0,'-18'35'0,"-34"54"16,34-54-16,-35 88 15,35-70 1,1 0-16,17 0 0,-18-18 16,36 36-16,-18-36 15,17-17-15,1-18 0,17 0 16</inkml:trace>
  <inkml:trace contextRef="#ctx0" brushRef="#br0" timeOffset="35713.4392">3387 13053 0,'-18'17'16,"18"19"-1,0-19-15,0 1 16,18 17-16,-1-17 16,1-18-16,-18 18 0,18-18 15,17 0 1,-17 0-16</inkml:trace>
  <inkml:trace contextRef="#ctx0" brushRef="#br0" timeOffset="36203.4364">3598 12965 0,'18'-18'15,"35"18"-15,-35 0 16,-1 0-16,1 18 16,-18 17-16,0-17 15,0 17 1,0-18-16,-18 19 15,1-36-15,17 17 0,0 1 16,17 0 0,18-18-1,1 0-15,-19 0 0,19 0 16,-19 0 0</inkml:trace>
  <inkml:trace contextRef="#ctx0" brushRef="#br0" timeOffset="36426.9825">3881 12841 0,'35'18'16,"18"-1"-1,-36 1-15,19 35 16,-19-18-16,1 18 15,-18-35-15,-18 17 0,18-17 16,-17-1-16,-19 36 16,1-35-16,17 0 0,1-18 15</inkml:trace>
  <inkml:trace contextRef="#ctx0" brushRef="#br0" timeOffset="37161.8078">4904 13600 0,'-18'0'15,"36"0"16,-1 0-31,19 0 0,-1 0 16,18 0-16,0 0 0,105 0 16,19 0-1,-89 17-15,35-17 16,1 0-16,158 0 16,-123 0-16,0-17 0,17 17 15,18-18-15,212-17 16,-195 35-16,213-36 15,-213 19-15,19 17 16,175 0-16,-193 0 0,-18 0 16,194 17-1,-211 1-15,-19-18 0,160 18 16,-177-18 0,-18 0-16,107 0 15,-124 0-15,-18 0 0,70 0 16,-69 0-1,-54 17-15,-17-17 0,-36 0 32</inkml:trace>
  <inkml:trace contextRef="#ctx0" brushRef="#br0" timeOffset="37477.8001">10707 13229 0,'17'0'0,"19"35"16,-1-17 0,-17 0-16,70 35 15,0 0-15,-35-18 16,0-18-16,35 54 15,-53-53-15,1 17 16,-36-17-16,0-1 0,-18 19 16,-35-1-1,0-18-15,18 1 16,-18 0-16,-35 17 16,52 0-16,-16-17 0,34 0 15,-17 17-15</inkml:trace>
  <inkml:trace contextRef="#ctx0" brushRef="#br0" timeOffset="38478.375">14023 13635 0,'0'-18'0,"18"1"16,-18-1-1,0 36 1,17-1-16,-17 19 16,18-1-16,-1 35 15,1-17-15,0-17 16,-1 16-16,1-34 15,0 0-15,35-18 16,-36 0-16,1-18 16,0 18-16,-18-35 0,35 0 15,-35-1 1,0 19-16,17-19 0,-17 19 16,0 52-1,0 36 1,18-19-16,-18 1 15,18 0-15,-1 53 16,-17-53-16,18 35 16,-18-70-16,-18 35 15,1-36-15,-1-17 16,-17 0-16,17 0 16,1-17-16,-19-1 0,1 1 15,0-19-15</inkml:trace>
  <inkml:trace contextRef="#ctx0" brushRef="#br0" timeOffset="38861.5899">14023 13353 0,'18'-18'15,"-1"0"-15,1 1 16,17-19-16,-17 19 16,-1-1-16,1 1 0,0-19 15,-1 19-15,1 17 16,0-36-1,-1 19-15,-17 34 32,18 19-32,-18-19 15,18 36-15,-18-35 16,17 17 0,1 0-16,-1-17 15,1-18-15,0 18 0,-1-18 0,1 17 16</inkml:trace>
  <inkml:trace contextRef="#ctx0" brushRef="#br0" timeOffset="39105.9448">14570 13141 0,'-18'53'0,"0"0"16,36 17-1,17-17 1,-17-17-16,17-1 16,18-18-16,-35-17 15,-1 0-15</inkml:trace>
  <inkml:trace contextRef="#ctx0" brushRef="#br0" timeOffset="39357.099">14799 13194 0,'18'18'16,"-1"-1"-1,1-17-15,0 18 16,-18 17-16,0 0 15,-18-17-15,18 0 16,0-1-16,0 1 16,18-18-1,-1 18 1,1-18-16,0 0 16,17 17-1</inkml:trace>
  <inkml:trace contextRef="#ctx0" brushRef="#br0" timeOffset="39574.4765">15028 13000 0,'18'53'15,"0"-18"-15,17 36 16,0-1 0,-35-35-16,0 1 0,0 17 0,0-18 15,-35 53 1,0-35-16,17-18 16</inkml:trace>
  <inkml:trace contextRef="#ctx0" brushRef="#br0" timeOffset="40619.9603">3334 14305 0,'0'18'16,"0"-1"-1,0 1 1,0 0-16,0 17 0</inkml:trace>
  <inkml:trace contextRef="#ctx0" brushRef="#br0" timeOffset="40765.0775">3334 14711 0,'17'0'15</inkml:trace>
  <inkml:trace contextRef="#ctx0" brushRef="#br0" timeOffset="40886.3023">3351 14817 0,'0'17'15</inkml:trace>
  <inkml:trace contextRef="#ctx0" brushRef="#br0" timeOffset="41426.2314">2910 15522 0,'0'18'0,"18"0"31,17 52-15,36 1-1,-18-36-15,-18 0 0,53 18 16,-52-18-1,-1 1-15,18-1 16,-36-17-16,1-1 0,0 1 16,-1-18-16,-34 0 15</inkml:trace>
  <inkml:trace contextRef="#ctx0" brushRef="#br0" timeOffset="41660.127">3193 15416 0,'-36'53'16,"-17"0"0,36-17-16,-1 52 15,1-53-15,17 0 16,-18 18-16,18 0 15,18-35-15,-18-1 0,17 1 16,1-18-16</inkml:trace>
  <inkml:trace contextRef="#ctx0" brushRef="#br0" timeOffset="41982.2348">3545 15117 0,'-17'0'15,"-1"17"1,18 1-16,0 17 16,0 0-16,0 54 15,18-54-15,-18 0 0,17 0 16,1 1-16,35-1 16,-35-17-16,17-18 15,0-18-15</inkml:trace>
  <inkml:trace contextRef="#ctx0" brushRef="#br0" timeOffset="42382.075">3739 15293 0,'-17'70'15,"17"-52"-15,-18 0 0,36-18 16,-18-18-1,17 0 1,-17-34-16,18 34 16,-18 0-16,18 1 0,-18-1 15,17 18-15,1-18 16,0 18 0,-1 18-16,1-18 15,0 0 32,-1 0-31,1 0-1,-1 0-15,1 0 16,-18 18-16,18-1 0,-18 1 16,17 0-16,-17 17 15,18-18 1,-18 1-1</inkml:trace>
  <inkml:trace contextRef="#ctx0" brushRef="#br0" timeOffset="42638.9518">4075 14993 0,'35'18'15,"-17"-1"-15,-1 1 16,1 17-16,-1-17 0,1 17 0,17 36 16,-17-54-1,0 19-15,-18 17 16,0-36-16,-18 36 15,18-35-15,-18-18 0</inkml:trace>
  <inkml:trace contextRef="#ctx0" brushRef="#br0" timeOffset="43595.6349">4727 15699 0,'18'0'63,"17"0"-47,-17 17-16,35-17 15,-18 0 1,0 18-16,89-18 0,-54 18 15,1-18-15,105 0 16,-70 0-16,18 0 16,140 0-16,-123-18 15,0 0-15,177 1 16,-142 17-16,-17 0 0,194-18 16,-177 0-1,1 18-15,175-17 16,-175-1-16,-19 18 0,1 0 15,0 0-15,141 0 16,-159 0-16,-18 0 16,1 0-16,-1 18 0,-17-18 0,106 0 15,-106 0 1,70 0-16,-88-18 16,53 0-16,-70 1 15,35-1 1,-53 1-16,0 17 15,-36-18-15,-34 18 32,-1 0-17,36 0 17,17 0-17</inkml:trace>
  <inkml:trace contextRef="#ctx0" brushRef="#br0" timeOffset="43933.1095">10336 15240 0,'0'18'16,"0"-1"0,53 19-16,18-1 15,-18-18-15,53 19 16,-1 17 0,-52-18-16,-17 0 0,-19-17 15,1 17-15,0 0 0,-18 18 16,-18-35-16,-35 17 15,18 1-15,-36-1 16,36-18-16,-18 19 16,35-36-1,-17 17-15</inkml:trace>
  <inkml:trace contextRef="#ctx0" brushRef="#br0" timeOffset="44850.5516">13917 15558 0,'0'0'0,"0"-18"15,18 0-15,-18 36 32,0 17-17,0 0-15,17 54 16,-17-36-16,18 17 16,-18-17-16,35-18 15,-17-17-15,35-18 16,-18-18-16,0-17 15,-17 0-15,-18-36 16,0 54 0,18-19-16,-18 19 15,-18 17-15,18 35 16,0 35 0,0-17-16,18-17 0,-18 69 15,0-52 1,0 0-16,-18 53 15,18-71-15,-18 1 0,-17 34 16,35-34 0,-18-19-16,-17 1 0,18-18 15,-1-18 1,0 1-16,18-19 16,-17-17-16,-1 0 15,0 18-15</inkml:trace>
  <inkml:trace contextRef="#ctx0" brushRef="#br0" timeOffset="45213.3252">13917 15222 0,'18'-17'16,"-1"-36"-1,1 35-15,17-52 16,1 34-16,-19 1 0,1-35 16,-1 34-16,-17 19 15,18-19-15,0 72 31,-18 17-15,17-18-16,-17 18 0,18 17 16,0-34-16,-18-1 15,35 18-15,-35-36 16,18 19-16,-1-19 16,-17 1-1</inkml:trace>
  <inkml:trace contextRef="#ctx0" brushRef="#br0" timeOffset="45447.2483">14446 14993 0,'0'-18'0,"-35"36"15,35 35 1,-18-18-16,36 36 15,-18-36-15,35 36 16,-17-54-16,35 36 16,-36-53-1,1 18-15,17-18 0,-17 0 16,0 0-16</inkml:trace>
  <inkml:trace contextRef="#ctx0" brushRef="#br0" timeOffset="45902.5931">14693 15187 0,'-17'88'16,"17"-52"0,17-36-1,1-18 1,-1-35-1,1 35-15,0 1 16,-1-36-16,-17 18 16,0 17-16,0 36 31,18 17-31,-18 0 16,0 18-1,18-35-15,-1-1 16,1-17-16,0 0 15,-18-17-15,17-1 16,1 0-16,0-35 16,-1 53-1,1-17-15,-1 17 16,1 0-16,-18 35 16,18-35-16,-18 35 15,0-17-15,17 0 16,-17-1-16,0 1 15,0 0-15</inkml:trace>
  <inkml:trace contextRef="#ctx0" brushRef="#br0" timeOffset="46165.3144">15099 14870 0,'18'35'16,"-1"-17"-16,1-1 0,-1 18 0,36 36 15,-35-18-15,17-18 16,1 53-1,-1-17-15,-35-18 16,0-36-16,0 19 0,-35 34 16</inkml:trace>
  <inkml:trace contextRef="#ctx0" brushRef="#br0" timeOffset="47699.1752">12894 12136 0,'18'0'47,"17"0"-32,0 0-15,1 0 0,52-18 16,-53 18 0,0 0-16,1 0 0,-19 0 0,18 18 15,-35-1 1,-17-17 0</inkml:trace>
  <inkml:trace contextRef="#ctx0" brushRef="#br0" timeOffset="47937.7732">12982 12400 0,'18'0'0,"0"0"15,17 0-15,18-17 16,-18 17-16,0 0 16,1 0-16,-19 0 15,1 0-15,-1 17 16</inkml:trace>
  <inkml:trace contextRef="#ctx0" brushRef="#br0" timeOffset="49888.6789">11324 12136 0,'-17'-18'0,"17"0"16,-18 1-1,0 17 1,1 0 0,-1 0-1,-17 35 1,17-17-16,-35 34 15,36-16-15,17-1 0,-18 0 0,18 36 16,0-36 0,18 0-16,-1-17 0,18 0 15,36 17-15,-36-35 16,1-18-16,-1 18 0,18-35 16,-36 17-16,1-17 15,-18 18-15,0-19 16,0 1-16,-18-36 15,1 54-15,-1-19 0,0-16 16,1 34-16,-1 0 16,18 36-1,0 35 1,18 0-16,17 35 16,0-35-16,1-18 15,17 36-15,-18-36 16,-18 0-16,19-17 15,-19 0-15</inkml:trace>
  <inkml:trace contextRef="#ctx0" brushRef="#br0" timeOffset="50486.1452">11465 11589 0,'18'0'31,"17"-18"-15,-17 18-16,-1 0 15,19-18-15,-19 18 16,1-17-16,-18 34 31,-18-17-15</inkml:trace>
  <inkml:trace contextRef="#ctx0" brushRef="#br0" timeOffset="50818.0867">11465 11606 0,'18'0'16,"-18"18"0,0 0-16,0-1 15,0 19-15,0-19 16,0 1-16,0 17 0,0 0 16,0 18-1,0-17-15,18-19 0,-18 19 0,17-19 16,18 1-1,1-1-15,17-17 16,-36 0-16,1 0 0,17-17 16,-35-1-1</inkml:trace>
  <inkml:trace contextRef="#ctx0" brushRef="#br0" timeOffset="51579.9695">11730 11624 0,'-18'0'15,"36"0"16,0 0-15,-1 0-16,1 0 16,-1 18-16,19-1 15,-36 1-15,17 0 0,-17-1 16,0 1 0,0 0-16,-17-1 0,-1 1 15,0-1 1,18 1-16,0 0 15,18-1 1,17-17 0,-17 0-16,0 18 15,-1-18 1,1 0-16</inkml:trace>
  <inkml:trace contextRef="#ctx0" brushRef="#br0" timeOffset="52025.4536">11906 11553 0,'18'0'16,"0"-17"-16,-1 17 0,1-18 16,-1 18-16,1 0 15,0 0 17,-1 0-17,-17 18 1,18 17-1,-18-17 1,18-1-16,-1 1 0,1 35 16,0 0-1,-18-35-15,17-1 0,-17 1 16,0 35-16,-17-53 16,17 17-16,-18-17 15,-17 0 1,17 0-16,0 0 15,1-17-15,-1 17 16,18-18-16</inkml:trace>
  <inkml:trace contextRef="#ctx0" brushRef="#br0" timeOffset="53675.4615">12383 11412 0,'0'-17'31,"-18"17"-15,18 17 0,-18-17-1,18 36-15,-17-19 16,17 19-16,-18-1 16,18-18-16,0 19 15,0-19-15,18 36 16,-1-17-16,19-1 15,-19-17-15,1-1 0,-1 1 16,1-1-16,0 1 16</inkml:trace>
  <inkml:trace contextRef="#ctx0" brushRef="#br0" timeOffset="53982.6042">12559 11553 0,'0'18'16,"0"0"0,0-1-16,0 36 15,0-35-15,0 0 0,0 17 16,0-17-16,18-1 16,-1-17-16,-17 18 15</inkml:trace>
  <inkml:trace contextRef="#ctx0" brushRef="#br0" timeOffset="54288.2729">12612 11430 0,'17'0'16,"19"18"-1,-19-1-15,19 19 16,-36-19-16,17 1 16,-17 17-16,18 18 15,-18-18-15,0-17 0,0 17 16,0 1-16,-18-19 15,18 18-15,-17-17 0,-1 17 16,0-17-16,-17 0 16</inkml:trace>
  <inkml:trace contextRef="#ctx0" brushRef="#br0" timeOffset="56335.291">11800 13529 0,'0'-18'15,"-17"1"1,-1-1-1,1 18-15,-1-18 16,0 18-16,1 18 0,-19 0 16,19-1-16,-19 54 15,19-36 1,17 1-16,-18 34 16,18-35-16,18 18 15,-18-35-15,35 0 16,-17-18-16,35 0 15,-36-18-15,1 0 0,17-17 16,-35 0 0,18-1-16,-18 19 15,0-18-15,0-18 16,0 35-16,0 0 0,0 1 16,0 34 15,17 36-16,-17-17-15,18-1 0,0 0 0,17 36 16,0-54-16,1 36 16,-19-35-1,1-18-15,-1 0 16,1 0-16,-18-18 16,0-17-16</inkml:trace>
  <inkml:trace contextRef="#ctx0" brushRef="#br0" timeOffset="56637.2963">11889 13018 0,'0'0'16,"17"0"0,1 0-1,17 0 1,-17 0-16,-1 0 16,1 0-16,-36 0 31,-17 0-16,18 0-15</inkml:trace>
  <inkml:trace contextRef="#ctx0" brushRef="#br0" timeOffset="56820.1375">11889 13018 0,'0'35'16,"17"-18"-1,-17 1-15,0 35 16,18-35-16,-18 17 15,18 18-15,-18-36 16,35 19 0,-35-19-16,35-17 15,-17 0-15,-1-17 16</inkml:trace>
  <inkml:trace contextRef="#ctx0" brushRef="#br0" timeOffset="57112.5877">12100 13035 0,'18'-17'16,"0"17"-16,17 0 15,-18 17-15,1-17 0,0 35 16,-18 1-16,-18-1 15,18 0 1,-18-17-16,1 0 0,-1-1 16,18 1-1,18-18 1,17 17 0,-17-17-16,-1 0 15,1 0-15,0 0 16,-1 0-16</inkml:trace>
  <inkml:trace contextRef="#ctx0" brushRef="#br0" timeOffset="57530.3831">12330 12947 0,'17'0'16,"1"0"-1,0 0 1,-1 0 0,-17 18-1,0-1-15,18 1 16,-18 0-1,0 17-15,17 18 16,-17-18-16,18-17 16,0 52-16,-18-17 15,0-35-15,0-1 16,0 1 0,-18-18-1,0-18-15,-17 18 16,18-17-1,-1 17-15,0-18 0,1 18 16</inkml:trace>
  <inkml:trace contextRef="#ctx0" brushRef="#br0" timeOffset="57980.989">12682 13000 0,'0'-18'15,"0"36"16,-17 17-15,17 0-16,0 1 16,0 17-16,0-18 15,0 0-15,17-17 16,1 35-16,0-36 16,17 1-16,-17 0 15,-1-18-15</inkml:trace>
  <inkml:trace contextRef="#ctx0" brushRef="#br0" timeOffset="58364.8196">12859 13070 0,'17'0'31,"1"18"-15,17 0-16,-35-1 15,0 1-15,0 17 16,0-17 0,-17-18-16,-1 35 15,18-17-15,18-1 16,-1 1-16,1-18 16,0 0-1,-1 0-15,1 0 16</inkml:trace>
  <inkml:trace contextRef="#ctx0" brushRef="#br0" timeOffset="58621.3177">12982 12912 0,'18'17'15,"0"1"1,-1 0-16,1-1 0,17 19 16,-17-19-16,35 36 15,-36-35-15,-17 17 0,18 18 16,-18-18-16,0 0 16,-18 18-16,1-35 15,17 0-15,-18-1 16,0 1-16,1-18 15</inkml:trace>
  <inkml:trace contextRef="#ctx0" brushRef="#br0" timeOffset="59615.6056">11695 15610 0,'-18'-17'0,"18"-1"15,-18 1-15,1-1 16,-1 18 0,0 0-16,-17 35 15,17 0-15,1 1 16,-1 52-16,18-35 15,0-18-15,35 36 16,-17-54-16,17 1 0,-17 0 16,17-18-16,-17 0 15,17 0-15,1-18 0,-19-17 16,1 17-16,-18-17 0,17-36 16,-17 36-1,-17 0-15,17-18 0,-18 35 16,18 0-16,-17 18 0,17 18 31,0 53-15,17-36-16,18 35 15,-17-34-15,53 17 16,-54-36-16,54 19 16,-54-19-16,19-17 15,-19 0-15,-17-53 16</inkml:trace>
  <inkml:trace contextRef="#ctx0" brushRef="#br0" timeOffset="59932.9728">11924 14940 0,'18'0'15,"-18"18"-15,35-18 16,-18 0-16,19-18 15,-19 18-15,1 0 32,-36 0-17</inkml:trace>
  <inkml:trace contextRef="#ctx0" brushRef="#br0" timeOffset="60129.589">11959 14993 0,'18'18'16,"-18"-1"-16,0 36 16,17-17-16,-17-19 15,0 54-15,18-54 16,-18 19-16,18-1 16,-1-17-16,1-1 15,0-17 1,-1 0-16,1 0 15</inkml:trace>
  <inkml:trace contextRef="#ctx0" brushRef="#br0" timeOffset="60433.5621">12153 15011 0,'35'-18'0,"18"18"16,-17 0-1,-1 18-15,-17 17 16,-18 0 0,0-17-16,0 17 0,-18 0 15,18-17-15,-18 0 16,1-1-16,17 1 15,17-18 1,19 0 0,-19 0-16,19 0 15</inkml:trace>
  <inkml:trace contextRef="#ctx0" brushRef="#br0" timeOffset="60917.6706">12383 14905 0,'17'0'0,"1"-18"16,-1 1-16,1 17 15,17-18-15,-17 18 16,0 0-16,-1-18 16,1 18-1,-18 18 1,0 0-1,0-1-15,18 36 16,-1-18-16,1 36 16,-1-36-16,1 36 15,-18-36-15,18 18 16,-18-35-16,0-1 16,-18 1-16,-17-18 15,17 0-15,-17 0 16,0 0-16,-1 0 15,19-18-15,-1 18 16,36 0 0</inkml:trace>
  <inkml:trace contextRef="#ctx0" brushRef="#br0" timeOffset="61245.2115">12859 14870 0,'-18'0'15,"0"0"-15,1 17 0,-1 19 16,18-1-16,-17 18 16,17-18-16,0-17 15,0 35-15,17-18 16,1 0-16,-1 0 16,1-17-16,0 0 0,17-18 15,-17 0 1</inkml:trace>
  <inkml:trace contextRef="#ctx0" brushRef="#br0" timeOffset="62180.4894">12982 15028 0,'0'-17'16,"0"34"15,0 1 63,0 0-79,0-1 1,0 1-16,0 0 16,0-1-1,0 1 1,0-1 15,0-34 47,0-1-62,0 1-16,0-1 0,18 0 16,-18 1-16,18-1 15,-1 18 1,1 0-1,-1-18 1,1 36 0,0 0-16,-18-1 15,17 1 1,-17 17-16,0-17 16,0-1-16,0 1 15,0-36 32,18-17-47,-18 18 16,35-1-1,-35 0-15,18 18 16,0 0-16,-1 0 16,-17 18-16,18-18 15,-1 18-15,-17-1 16,18 1-16,0-1 15,-18 1 1,17 0 0</inkml:trace>
  <inkml:trace contextRef="#ctx0" brushRef="#br0" timeOffset="62468.7989">13300 14834 0,'17'0'0,"1"18"16,0-18-16,-1 35 15,1-17-15,17 17 16,-17-17-16,-1 17 15,-17-17-15,18 17 0,-18 18 16,0-18-16,0-17 16,0 35-16,-18-36 15,1 36-15,-1-35 16,1 17 0,-1-35-16,-17 35 15</inkml:trace>
  <inkml:trace contextRef="#ctx0" brushRef="#br1" timeOffset="88659.5397">6562 17233 0,'0'-17'31,"-18"-1"-15,0 0-16,1 1 15,-1 17-15,-35 0 16,18 0 0,0 17-16,-36 1 0,36 17 15,-18 18-15,35-18 16,1 36 0,17-36-16,0 53 15,17-35-15,19 18 16,-1-36-16,35 0 15,-34-35-15,34 0 16,-35-17-16,18-18 16,-17-18-16,-1-36 15,-35 37-15,0-19 16,0 36-16,-18-18 16,18 35-16,-35-17 15,17 17-15,1 1 16,-1 17-1,0-18-15,18 36 32,18 34-17,0-34-15,-1 35 0,1-18 16,35 54-16,-18-54 16,36 53-16,-36-53 15,0-17-15,1 17 0,-1-17 16,0-1-16,-17-17 15,-1 18-15,-17-36 32</inkml:trace>
  <inkml:trace contextRef="#ctx0" brushRef="#br1" timeOffset="89580.6277">6703 16439 0,'17'0'16,"1"0"-1,0 0 1,-1 0-16,1 0 15,35-17-15,-35 17 16,17 0-16,-18 0 16,36-18-1</inkml:trace>
  <inkml:trace contextRef="#ctx0" brushRef="#br1" timeOffset="89980.0101">6720 16387 0,'0'17'31,"0"18"-15,0 1 0,0-19-16,18 19 0,-18 17 15,0-18-15,0 0 16,18 36-16,-18-54 16,0 19-16,0-1 15,0-17-15,17 17 16,-17-18-16,36-17 15,-36 18 1,17-18-16,1 0 0,-18 18 16,35-18-16,0 17 15,-17-17-15,0 0 0,-1 0 16,1 0-16,17 0 16,-17 0-1</inkml:trace>
  <inkml:trace contextRef="#ctx0" brushRef="#br1" timeOffset="90547.0931">7073 16457 0,'0'-18'16,"18"18"0,-1 0-1,19 18 1,-19 0-16,1 17 16,0-17-16,-1 35 15,-17-18-15,0 18 16,-17-36-16,-1 19 15,0-19-15,1 1 16,-1-18 0,36 0 15,-1 18-15,19-18-16,-19 17 15,1-17 1,0 0-16,-1 0 15,1 0 1,0 0 0,-18-17-1</inkml:trace>
  <inkml:trace contextRef="#ctx0" brushRef="#br1" timeOffset="91104.665">7391 16351 0,'17'0'47,"1"0"-47,0 0 15,-1 0-15,1 0 16,0 0-1,-1 36-15,-17-19 16,18 18 0,-1-17-16,-17 0 0,18 35 15,0-36-15,-18 36 16,17-18-16,-17 18 16,18-35-1,-18 17-15,18-17 16,-18 0-16,0-1 15,-18-17 1,0 0-16,1 0 16,-1 0-1,0 0-15,1-17 0,-1 17 16,-17 0 0,17 17-1</inkml:trace>
  <inkml:trace contextRef="#ctx0" brushRef="#br1" timeOffset="91872.0964">8132 16334 0,'-18'0'0,"0"-18"15,1 18 17,-1 0-17,18 35 1,-18 1-16,1-19 15,-1 54 1,18-36-16,-18 36 16,18-36-16,0 0 0,0 0 15,18-17-15,17 35 16,1-35-16,-1-1 0,18 1 16,-36-18-1,19 0-15,-1 0 16,-35-18-16,18 1 0</inkml:trace>
  <inkml:trace contextRef="#ctx0" brushRef="#br1" timeOffset="92104.7253">8361 16581 0,'17'35'0,"-17"18"15,18-18 1,0-17 0,-1-1-16</inkml:trace>
  <inkml:trace contextRef="#ctx0" brushRef="#br1" timeOffset="92267.1877">8343 16387 0,'-17'0'16,"34"0"-1,1 0 1</inkml:trace>
  <inkml:trace contextRef="#ctx0" brushRef="#br1" timeOffset="92528.6077">8502 16281 0,'18'17'16,"-18"1"-16,35 35 15,18 0-15,-18-18 16,-17 0-16,17-17 0,0 70 16,-17-53-16,-18-17 15,0 53-15,0-36 16,0-17-16,-35 35 15,17-18-15,0-18 16,-17 1-16</inkml:trace>
  <inkml:trace contextRef="#ctx0" brushRef="#br1" timeOffset="93784.7184">8643 17127 0,'18'18'31,"-18"0"-15,17 17 0,1-17-16,35 52 15,-18-52-15,0 35 0,54 17 16,-36-52 0,-1 17-16,72 18 0,-71-35 15,53 17 1,-53-35-16,0 18 15,-18-18-15,-18 0 16</inkml:trace>
  <inkml:trace contextRef="#ctx0" brushRef="#br1" timeOffset="94346.1385">8643 17374 0,'0'18'16,"18"-18"30,-18-18-30,-18 1-16,18-1 16,-18 0-16,18 1 15,0-1-15,0-17 16,0 17 0,0 1-16,0-36 0,0 35 15,0-17 1,0-1-16,0 19 15,0-1-15,18 18 16,17 0 0,1 0-1,-19 18-15,54-18 0,-36 17 16,18-17 0,-35 18-16,-1-18 0</inkml:trace>
  <inkml:trace contextRef="#ctx0" brushRef="#br1" timeOffset="96654.087">9860 17463 0,'-17'0'32,"17"-18"-1,17 18-16,-17 18 1,18-18-16,17 17 16,-17-17-16,17-17 15,-17-1-15,-1 18 16,1-71 0,0 54-16,-18-1 0,-18-17 15,0 17-15,1 0 16,-19 1-1,19-1-15,-1 18 0,-17 0 16,35 18-16,-18-1 16,18 19-16,-17-19 0,17 19 15,0-1-15,35 18 16,0 0 0,0-36-16,1 1 0,-19 0 15,54-1-15,-54-17 16,19-17-16,-19-1 0,-17 0 15,18-17-15,-18 18 16,0-19 0,0 19-16,0-1 0,0 0 15,18 18 1,17 18 0,-17-18-16,17 18 0,53 35 15,-53-36-15,18 1 16,-17 17-16,-1-17 0,35 17 15,-52-17-15,17-18 16,-17 0-16</inkml:trace>
  <inkml:trace contextRef="#ctx0" brushRef="#br1" timeOffset="96842.6259">10478 17374 0,'-36'36'0,"19"-19"16,-19 36-16,1-18 15,35-17-15,0 35 16,18-35-16,-1-1 16,36-34-1</inkml:trace>
  <inkml:trace contextRef="#ctx0" brushRef="#br1" timeOffset="97459.269">10760 17304 0,'-18'0'16,"-35"17"-16,36 1 15,-1 17-15,18-17 16,0 17-16,18-17 15,-1 0-15,18 17 16,1-18-16,17-17 16,-36 0-16,1 0 0,17-35 15,-35 18-15,0-1 16,0-17-16,0 17 16,-17-35-1,-1 18-15,0 35 16,18 17-1,18 19 1,-18-19-16,18 1 0,-1 17 16,1-35-16,-1 18 15,1-36 17,-18 1-32,0-19 15,0 19-15,0-19 16,18 19-16,-1-19 15,1 19-15,0 17 16,-1 0 0,1 17-16,0 19 15,-1-19-15,1 19 16,-18-19-16,0 1 31,18-18-15,-18-18-16,17 18 0,-17-17 15,18 17-15,-1 0 32,1 0-32,0 0 31</inkml:trace>
  <inkml:trace contextRef="#ctx0" brushRef="#br1" timeOffset="97811.165">11307 17463 0,'17'105'15,"18"1"1,-17-71-16,17 18 16,-17-53-16,-36-17 31,18-54-31,-17 18 15,-1 0-15,18 0 0,-18 1 16,18-37-16,0 54 16,0-36-1,18 54-15,17-1 16,1 18-16,-1 18 16,-17-1-16,-1 36 15,-17-17-15,-17 17 16,-1-36-16,-17 19 15,-1-36-15,-17 0 16,36 0-16,-18-18 16,35 0-16,0-17 15,0 17-15</inkml:trace>
  <inkml:trace contextRef="#ctx0" brushRef="#br1" timeOffset="98252.9884">11483 16898 0,'0'18'31,"0"52"-15,0-34-16,0 16 0,18 54 15,-1-53 1,1 0-16,-1-18 0,19 1 15,-19-19-15,19 36 16,-1-35-16,-17-18 0,17 0 16,-17 0-16,17-18 15,-35 1-15,35-1 16,-35 0-16,18-17 16,-18 17-16,-18 1 15,0 17 1,1 0-16,-18 0 15,17 17 1,0-17-16,18 18 0,0 0 16,36 17-16,-19-17 15,36-1 1,-35 1-16,17-18 0,-17 0 16,17 0-16,18-18 15,-36 1-15,1 17 0,0-36 16,-18 19-1</inkml:trace>
  <inkml:trace contextRef="#ctx0" brushRef="#br1" timeOffset="98834.2464">12629 17233 0,'18'-17'0,"-18"-1"16,18 18-1,-1 0 1,-17 18 0,-17 34-1,17-34-15,0 17 0,17 18 16,19 0-1,-19-35-15,1 0 16,17-18-16,18 17 16,-18-17-16,1 0 15,-1 0-15,-35-17 0,18-1 16,-18 0 0</inkml:trace>
  <inkml:trace contextRef="#ctx0" brushRef="#br1" timeOffset="98994.2387">12647 16863 0,'0'-18'16,"18"1"-16,-1-1 15,1 18-15,17-18 16,-35 1-16</inkml:trace>
  <inkml:trace contextRef="#ctx0" brushRef="#br1" timeOffset="99851.9264">7602 17216 0,'0'17'32,"36"1"-32,-1 17 15,18 36 1,-18-36-16,18 18 0,53 53 15,-36-36-15,72 54 16,-54-71-16,53 52 16,-71-69-16,72 34 15,-72-34 1,18-1-16,-52-17 16,-1-18-16,-18 0 15</inkml:trace>
  <inkml:trace contextRef="#ctx0" brushRef="#br1" timeOffset="100463.9947">7655 17621 0,'0'-17'47,"-17"17"-32,17-18 1,0 0-16,0-17 15,-18 17-15,18-17 16,0 18-16,-18-36 16,18 17-16,0 1 15,0-18 1,0 18-16,-17 0 0,-1-54 16,18 72-16,0-19 15,0 19-15,0 34 31,18 1-15,-1-18-16,19 35 16,-19-35-16,36 18 15,-35-18-15,52 18 16,-52-18-16,17 17 16,-17-17-16</inkml:trace>
  <inkml:trace contextRef="#ctx0" brushRef="#br1" timeOffset="101292.6981">9102 17903 0,'-18'0'0,"36"0"31,17 71-15,-35-18 0,35-18-16,-17 71 15,0-35-15,17 17 16,-18-35-16,1-18 0,0 36 15,-18-54-15,17 18 16,1-35-16,0-17 16</inkml:trace>
  <inkml:trace contextRef="#ctx0" brushRef="#br1" timeOffset="102082.2824">9631 18203 0,'-18'-17'0,"1"17"15,-1 0 1,0 0-16,1 17 16,-1 36-1,18-17-15,0-1 0,18 35 16,-18-34-16,35 17 15,-17-36-15,34 1 16,-34-18-16,17-35 16,-17 17-1,0-17-15,-1-1 16,-17 19-16,-17-19 0,17 19 16,-18-36-16,0 18 15,1 17 1,-1 18-16,18 18 15,18 52 1,-1 1 0,1-36-16,17-17 0,-17 17 15,53-17 1,-54-18-16,18 0 0,-17-18 16,17 0-16,-17-35 15,-18 18-15,0 17 16,0-17-16,-18-18 15,1 36-15,-1 17 16,18 17 0,18 36-1,-18-18-15,53 18 16,-36-17-16,19-19 0,16-17 16,-34 0-1,17 0-15,-17-17 0,0-1 16,-1-17-16,-17 17 0,0-35 15,-17 36-15,-1-1 16,0 0-16,18 54 31,18 34-31,0-17 16,17 53 0,0-71-16,-17 18 0,17 0 15,-17-18-15,-1 18 16,-17-35-16,-17-18 15,-36 0 1,18 0-16,-1-18 16,1 18-16,0-17 0,-18-1 15,0-17-15,18 35 16,17-36-16,18 19 16</inkml:trace>
  <inkml:trace contextRef="#ctx0" brushRef="#br1" timeOffset="102555.3124">10354 18380 0,'18'0'15,"17"-18"-15,-17 18 16,-1-18-16,19-17 15,-19 18-15,1-1 0,-18 0 16,17 18-16,-17-35 16,-17 35-16,-18 0 15,17 0-15,0 0 16,-17 18-16,17-1 16,1 19-1,17-1-15,0 0 16,0 0-16,17-17 15,19 0-15,-19-1 0,54 19 16,-36-36-16,36 17 16,-36-17-16,0-17 15,-17 17-15,-18-36 16,0 19-16,0-19 16,0 1-16,-18 17 15,18-17 1,0 0-16,18 17 0,-1 1 15,19 17 1,-19-18-16,19 18 16,-19 0-1</inkml:trace>
  <inkml:trace contextRef="#ctx0" brushRef="#br1" timeOffset="103288.1033">11465 18027 0,'-35'0'16,"53"0"0,-1 0-16,19 0 0,34 18 15,-35-1 1,1 1-16,34 35 15,-52-36-15,17 54 16,-35-53-16,0 52 16,-17-35-16,-36 18 15,35-17-15,-35-1 16,53-17-16,0-1 16,18-17-16,35 18 15,-18-18-15,35 0 16,-34 0-16,34 0 15,-34 0-15,-19 17 16,1-17-16,-18 18 16</inkml:trace>
  <inkml:trace contextRef="#ctx0" brushRef="#br0" timeOffset="128286.5004">18627 10425 0,'0'-18'0,"0"-17"15,0 17-15,0-35 16,0 18-16,0-36 15,-18 36 1,0-18-16,1 35 16,-19 36-16,19 0 15,-18 88-15,17-36 16,18 89-16,0-89 16,18 89-1,-18-88-15,17-1 0,18 54 16,1-36-1,-19-53-15,-17 1 0,0 16 16,-17-52 0,-1 0-16</inkml:trace>
  <inkml:trace contextRef="#ctx0" brushRef="#br0" timeOffset="128401.5547">18309 10918 0,'53'-17'16,"-18"17"-16,54-35 15,-54 35 1,53-18-16</inkml:trace>
  <inkml:trace contextRef="#ctx0" brushRef="#br0" timeOffset="128692.7007">18803 10848 0,'-18'53'0,"18"-36"15,0 19-15,18-1 16,35 18-16,-35-53 16,17 18-16,-17-18 0,17 0 15,0 0-15,-17-18 0,17-17 16,-35 17-16,0-35 15,0 35 1,-35-34-16,-1 34 16,1-17-16,18 35 15,-1 0 1</inkml:trace>
  <inkml:trace contextRef="#ctx0" brushRef="#br0" timeOffset="128926.51">19279 11060 0,'-17'-36'16,"17"19"-16,-18-19 16,18-34-1,-18 35-15,18-18 0,18 35 16,0 0-16,-1 18 15,19-17-15,-1 34 16,-17-17-16,17 18 0,35 0 16,-52-18-1,0 17-15</inkml:trace>
  <inkml:trace contextRef="#ctx0" brushRef="#br0" timeOffset="129721.5651">20902 10724 0,'-18'18'15,"18"53"1,0-36-16,0 0 0,36 53 16,-19-52-1,1-19-15,17 19 0,-17-19 16,17 1-16,-17-18 0,35 18 16,-36-36-16,1 0 15</inkml:trace>
  <inkml:trace contextRef="#ctx0" brushRef="#br0" timeOffset="129860.2921">20902 10548 0,'0'-18'0,"0"1"16,35 17-1,-17-18-15,0 18 16</inkml:trace>
  <inkml:trace contextRef="#ctx0" brushRef="#br0" timeOffset="131227.7363">21678 10566 0,'-17'0'0,"34"17"31,18-17-15,1 18-16,-1-18 16,0 35-16,-17-35 15,0 18-15</inkml:trace>
  <inkml:trace contextRef="#ctx0" brushRef="#br0" timeOffset="131361.0993">21696 10866 0,'35'0'16,"36"0"0,-1 0-1,1-18-15,-36 18 16</inkml:trace>
  <inkml:trace contextRef="#ctx0" brushRef="#br0" timeOffset="131656.9509">22472 10319 0,'0'88'16,"0"18"-1,35 17 1,1-17-1,-19-53-15,18 18 16,1-54-16,-19 18 0</inkml:trace>
  <inkml:trace contextRef="#ctx0" brushRef="#br0" timeOffset="132472.7547">23530 10724 0,'18'0'16,"35"0"-1,-18-17-15,53 17 16,-52-18-16,34 1 16,-35 17-16,18-18 15</inkml:trace>
  <inkml:trace contextRef="#ctx0" brushRef="#br0" timeOffset="132862.6499">23724 10548 0,'0'53'16,"0"18"-1,0-36-15,18 35 16,0-34-16,-1-19 15,1 1-15,17 0 0,-17-18 0,35 17 16,-36-17 0,1 0-16,0-17 0,-1-1 15,-17 0 1,0 1-16,0 34 16,18 1-1,0 0 1,-1-1-16,36 1 15,-18-18-15,1 17 0,-1-17 16,-17 0-16,34-17 16,-34-1-16,-18 1 15,0-1-15,-35 0 16,-18 1-16,18-1 16,-1 18-16,1 0 15,17 0-15</inkml:trace>
  <inkml:trace contextRef="#ctx0" brushRef="#br0" timeOffset="133518.8279">25259 10777 0,'18'89'15,"-18"-1"1,0-53-16,0 0 16,0-17-1,17-18-15,1-71 16,-18 36-16,17-18 15,-17 0-15,18-35 16,-18 53-16,18 17 0,-1-17 16,-17 53-1,18 17 1,-18 0-16,0 0 16,0 1-16,0-19 15,0 1-15,18-18 16,-1 0-16,19-18 15,-19 1-15,18-19 16,-17 36 0,0-17-16,-1 17 15,1-18-15,0 18 0,-1 0 0,19 35 16,-19 1 0,1-1-16,-18-17 15,18-1-15,-1 18 16,1-17-16,-1 17 15,1-35-15,0 0 0</inkml:trace>
  <inkml:trace contextRef="#ctx0" brushRef="#br0" timeOffset="134018.2153">26494 10989 0,'-36'71'0,"-34"17"16,35-35-1,-1-18 1</inkml:trace>
  <inkml:trace contextRef="#ctx0" brushRef="#br0" timeOffset="136074.1293">27481 3898 0,'36'-17'0,"34"-1"15,-34 18-15,-19 0 16,54 18 0,-18-1-16,-18 1 0,35 52 15,-34-34-15,-1 70 16,-17-36-16,-18 1 15,-18 17-15,-17 106 16,17-71-16,-35 160 16,36-125-16,-19 142 15,36-159-15,-17 124 16,17-159-16,17 123 16,1-141-16,17 89 15,0-107-15,54 71 16,-36-88-16,70 18 15,-70-36-15,35 18 16,-53-35 0,1-1-16,-36 1 15,0 17-15,-18-17 16,-35 52 0,18-34-16,0-1 0,-18 53 15,35-35-15,-17 70 16,17-34-16,0-1 15,-17 123-15,35-87 16,0 158-16,0-141 16,18 0-16,17 142 15,-17-160-15,35 124 16,-18-141-16,36 88 16,-36-124-16,0 89 15,-17-106-15,-18 35 16,-18-52-16,-17-19 15,-36 1 1,18 0-16,0-18 0,-88 35 16,71-35-1,-1 17-15,-70 19 0,71-1 16,17 0-16</inkml:trace>
  <inkml:trace contextRef="#ctx0" brushRef="#br0" timeOffset="137501.4393">19791 12136 0,'0'-18'32,"-18"18"-32,36 0 46,17 0-30,0 0-16,1 18 16,52 17-16,-53-18 15,36 19-15,-36-1 16,0 18 0,-35-18-16,0 36 15,-17-18-15,-36 35 16,17-53-16,1 0 0,-18 36 15,18-18 1,35-35-16,0-1 16,0 1-16,53-1 15,-18 1-15,0-18 0,1 0 16,52 18-16,-53-18 16,0 0-16,-17 0 0,17 0 15,-52 0 16</inkml:trace>
  <inkml:trace contextRef="#ctx0" brushRef="#br0" timeOffset="137706.517">19844 12541 0,'17'0'16,"36"18"0,-35-18-16,17 0 15,18 0-15,-18 0 16,-17 0-16,17 0 0</inkml:trace>
  <inkml:trace contextRef="#ctx0" brushRef="#br0" timeOffset="139230.6793">20373 11748 0,'0'-18'16,"18"18"0,34-18-16,1 18 15,-17-17-15,34-1 16,-52 18-16,0 0 0,-1-18 16,1 18-1,-36 18-15</inkml:trace>
  <inkml:trace contextRef="#ctx0" brushRef="#br0" timeOffset="139429.2032">20391 11712 0,'17'53'0,"-17"-18"16,0 1-16,18-19 0,-18 19 15,0-1-15,17 18 16,-17-36-16,18 36 15,0-53-15,17 18 16,-17-18-16,17 0 16,0 0-16,1-18 15</inkml:trace>
  <inkml:trace contextRef="#ctx0" brushRef="#br0" timeOffset="139833.2058">20867 11836 0,'0'17'16,"0"1"-1,0 35 1,0-35-16,0 34 16,17-16-16,-17-19 15,18-17-15,0 0 16</inkml:trace>
  <inkml:trace contextRef="#ctx0" brushRef="#br0" timeOffset="140430.497">20990 11730 0,'0'-18'0,"0"1"46,18 17-46,0 0 16,-1 0 0,1 0-16,17-18 15,-17 18-15,-1 0 16,1 0 15,-18 35-15,0-17-16,18 0 0,-1 17 15,-17-18 1,18 1-16,0 53 16,-18-54-16,17 54 15,-17-36-15,18 18 16,-18-35-16,18 17 16,-18-17-16,-18-1 15,0-17 1,1 0-1,-1 0-15,-17-17 16,17 17 0,0 0-1,-17 0-15</inkml:trace>
  <inkml:trace contextRef="#ctx0" brushRef="#br0" timeOffset="141500.0397">21643 11677 0,'-18'0'16,"1"0"-1,-1 35 1,18-17-16,-18 0 0,18-1 16,0 18-16,-17 1 15,17-19-15,0 19 0,0-1 16,17-17-16,-17 17 0,18 18 16,0-36-16,-1 1 15,19 17-15,-19-17 16,1-18-1</inkml:trace>
  <inkml:trace contextRef="#ctx0" brushRef="#br0" timeOffset="141676.5208">21872 11994 0,'0'36'15,"0"-1"1,0-17-16,18-1 0,17 19 16,-17-36-16,-1 0 15,1 0-15</inkml:trace>
  <inkml:trace contextRef="#ctx0" brushRef="#br0" timeOffset="141843.6203">21872 11712 0,'18'0'15,"0"0"1,-1 18 0,1 0-16</inkml:trace>
  <inkml:trace contextRef="#ctx0" brushRef="#br0" timeOffset="142066.7317">22066 11642 0,'18'53'16,"17"0"-1,0-18-15,-17 0 16,17 0-16,18 36 15,-35-36-15,0 0 0,-18-17 16,0 35-16,-18-18 16,0-17-16,-35 17 15,36-17-15,-19-18 0,19 17 16</inkml:trace>
  <inkml:trace contextRef="#ctx0" brushRef="#br0" timeOffset="142511.2143">22772 12488 0,'0'0'0,"0"18"0,53-18 16,-18-18-16,0 18 15,36-17 1,-36 17-16,-17 0 0,-1 0 15,1 0-15</inkml:trace>
  <inkml:trace contextRef="#ctx0" brushRef="#br0" timeOffset="142631.141">22789 12665 0,'53'17'15,"36"-17"1,-54 0-16,53 0 15,-53-17-15</inkml:trace>
  <inkml:trace contextRef="#ctx0" brushRef="#br0" timeOffset="143257.1597">23848 12153 0,'0'35'16,"0"54"0,0-36-1,-18 17-15,1 54 0,-1-54 16,0 54-1,18-71-15,18 17 16,-18-52-16,35-1 16,0-17-16,1-17 15,-1-19-15,0-16 16,-17 16-16,0 1 16,-1 35-16,1 0 15,-1 18-15,19 35 16,-1-18-16,18 18 15,-18-36-15,36 1 16,-36-18-16,36-18 16,-36 1-1,0-36-15,-35 18 16,-17-54-16,17 54 16,-36-53-1,1 53-15,17-1 0,1-17 16,17 18-16,0 18 15,0-1-15</inkml:trace>
  <inkml:trace contextRef="#ctx0" brushRef="#br0" timeOffset="143479.7268">24589 11765 0,'17'-17'0,"1"17"16,17-18-16,18 0 16,-35 18-16,17 0 15,-17-17-15</inkml:trace>
  <inkml:trace contextRef="#ctx0" brushRef="#br0" timeOffset="143631.5899">24659 11836 0,'-17'35'0,"17"36"15,0-36-15,35 35 16,-18-34-16,54 17 16,-36-36-16,18 1 15,-35-18-15,17 0 16,-17 0-1</inkml:trace>
  <inkml:trace contextRef="#ctx0" brushRef="#br0" timeOffset="143813.8063">24977 11994 0,'-18'53'15,"18"-17"-15,18-1 16,-18-17-16,17-1 16,36-17-1,-17-17-15</inkml:trace>
  <inkml:trace contextRef="#ctx0" brushRef="#br0" timeOffset="144091.2626">25153 11695 0,'35'35'15,"-17"-17"-15,0-18 16,35 35-16,-18-18 16,0 54-16,-17-53 15,-1 70 1,1-53-16,-18 36 15,0-54-15,0 19 16,-18-19-16,1-17 16,-1 0-1,0 0-15,-17 0 16,0 0-16,17 0 0,-17 0 16</inkml:trace>
  <inkml:trace contextRef="#ctx0" brushRef="#br0" timeOffset="144474.768">25665 12471 0,'35'17'15,"0"19"-15,0-1 16,36 35-16,-18-17 16,-18-17-16,18 52 15,0 0 1,-18-53-16,-17 1 16,-18-19-16</inkml:trace>
  <inkml:trace contextRef="#ctx0" brushRef="#br0" timeOffset="144641.6741">25947 12488 0,'-35'36'0,"-54"105"16,54-18-1,17-17 1,18-71-16,18 36 15,0-53-15,-1-1 16</inkml:trace>
  <inkml:trace contextRef="#ctx0" brushRef="#br0" timeOffset="144980.9893">26317 11712 0,'0'36'15,"-17"52"-15,34 35 16,-17-70-16,18 0 16,35 35-1,-36-53-15,19 36 0,-19-53 16,19-1-16,-36 1 16,17-18-1,1 0-15</inkml:trace>
  <inkml:trace contextRef="#ctx0" brushRef="#br0" timeOffset="145253.4339">26617 11977 0,'0'53'15,"0"-18"1,0-17-16,18 17 16,-18-17-16,35 17 15,-17-18-15,-1 1 16</inkml:trace>
  <inkml:trace contextRef="#ctx0" brushRef="#br0" timeOffset="145482.6266">26741 11748 0,'0'0'0,"17"17"16,18 18 0,1 1-16,-19-1 0,19 0 0,-19 18 15,19 0-15,-19 0 16,-17 0-16,18 17 16,-18-34-16,0-1 0,-35 36 15,17-54-15</inkml:trace>
  <inkml:trace contextRef="#ctx0" brushRef="#br0" timeOffset="146570.6087">27270 12577 0,'17'0'15,"54"0"1,-36 0-16,71 0 16,-71 0-16,71 0 15,-71 0-15,1-18 16</inkml:trace>
  <inkml:trace contextRef="#ctx0" brushRef="#br0" timeOffset="146732.0412">27517 12365 0,'0'106'15,"17"0"-15,19-1 16,-1 19 0,0-71-16,0 17 15,18-17 1</inkml:trace>
  <inkml:trace contextRef="#ctx0" brushRef="#br0" timeOffset="147094.135">27975 12330 0,'18'176'16,"-18"-88"-16,18 36 16,-1-71-16,1-1 0,-1-34 15,1 0-15,17-1 0,-17-17 16,0-17-16,35-19 16,-18 1-16,-17 0 0,17 17 15,18 1-15,-18 17 16,-17 0-16,-1 17 0,-17 1 15,18 35 1,-18-36-16,-35 19 16,17-19-16,-17 1 0,-18-18 15,18 0-15,-1 0 16,19 0-16,-1-35 16,18 17-16</inkml:trace>
  <inkml:trace contextRef="#ctx0" brushRef="#br0" timeOffset="147317.757">28663 11783 0,'18'0'16,"17"0"-16,36-18 16,-36 18-16,53 0 15,-53 0-15,-17-17 16</inkml:trace>
  <inkml:trace contextRef="#ctx0" brushRef="#br0" timeOffset="147461.5024">28822 11836 0,'-18'88'16,"18"-53"-16,0 53 16,18-52-16,0-1 0,35 18 15,-18-36 1,0-17-16,-17 18 16,17-18-16,-17 0 0</inkml:trace>
  <inkml:trace contextRef="#ctx0" brushRef="#br0" timeOffset="147649.3329">29157 12012 0,'0'35'0,"0"36"15,18-53-15,17 17 16,-17-18-16,17-17 15,-17 0 1,-1 0-16</inkml:trace>
  <inkml:trace contextRef="#ctx0" brushRef="#br0" timeOffset="147945.4369">29422 11748 0,'35'17'16,"0"1"0,-17-18-16,0 17 0,-1 1 15,1 0-15,-1-1 0,19 36 16,-36-17-16,17-1 16,1 53-1,-18-53-15,0 1 0,0 16 16,0-34-1,0 0-15,0-1 0,-18-17 16,1 18 0,-19-36-1,19 18-15,-18 0 0,-1 0 16,1-17-16</inkml:trace>
  <inkml:trace contextRef="#ctx0" brushRef="#br0" timeOffset="148986.7702">20232 13776 0,'-18'-18'15,"-52"36"1,34 0-16,-17 35 15,18-1-15,18 1 0,-1 0 16,0 0-16,18 0 0,0 35 16,18-52-16,17 17 15,-17-36-15,35-17 16,-18 0 0,0-53-16,-17 36 15,17-54-15,-35 36 16,0-1-16,18 1 0,-18 0 15,-18 0 1,18 17-16,0 36 16,0 17-1,0 0-15,18 0 0,-1 1 16,19 34 0,-19-34-16,19-19 0,-1 1 0,0 0 15,18-18 1</inkml:trace>
  <inkml:trace contextRef="#ctx0" brushRef="#br0" timeOffset="149197.3703">20532 13300 0,'70'0'16,"-34"-18"-16,52 0 16,-35 1-16,-18-1 15,35 1-15,-52 17 16</inkml:trace>
  <inkml:trace contextRef="#ctx0" brushRef="#br0" timeOffset="149385.3589">20655 13353 0,'18'70'15,"-18"-35"-15,0-17 16,17 53-16,19-18 16,-1-36-16,-17-17 15,-1 18-15,19-18 0,-1 18 16,0-18-16,-17-18 15</inkml:trace>
  <inkml:trace contextRef="#ctx0" brushRef="#br0" timeOffset="149556.9913">21008 13441 0,'18'70'16,"-1"-34"-16,1-1 16,-1-17-16,1-1 0,0 1 15,-1-18-15</inkml:trace>
  <inkml:trace contextRef="#ctx0" brushRef="#br0" timeOffset="149886.9313">21220 13194 0,'17'0'16,"36"0"0,0 0-16,0 18 15,-35-1-15,17 18 16,-17 36-1,-18-36-15,0 18 0,0 35 16,0-17 0,0-36-16,0 1 15,0-19 1,-18-17-16,0 0 16,1-17-1,-1-1-15,0 0 16,1 1-16,-1 17 15</inkml:trace>
  <inkml:trace contextRef="#ctx0" brushRef="#br0" timeOffset="150185.5747">21802 13899 0,'70'-17'16,"18"-1"0,1 18-1,-54 0-15,0 0 0</inkml:trace>
  <inkml:trace contextRef="#ctx0" brushRef="#br0" timeOffset="150302.6543">21819 14076 0,'36'17'16,"52"-17"0,-35-17-16,53-1 15</inkml:trace>
  <inkml:trace contextRef="#ctx0" brushRef="#br0" timeOffset="150775.5689">23336 13617 0,'0'-17'0,"-17"17"16,-19 35-16,19-17 16,-71 70-16,52-35 15,-70 52 1,53-52-16,-17 53 15,52-53-15,18 0 0,0 18 16,36-18 0,-1-53-16,18 0 0,-18 0 15,53-36 1,-52 19-16,-19-19 0,1 1 0,-1 0 16,-17-18-1,-17 18-15,-1-1 0,-17 19 16,0-1-16,-36 0 15,53 18-15,-35 0 16,36 0-16</inkml:trace>
  <inkml:trace contextRef="#ctx0" brushRef="#br0" timeOffset="152216.1863">21519 13018 0,'-17'0'16,"-1"52"-16,18-16 15,-17 34-15,17-17 16,17 18-16,-17-36 16,18 0-16,-1 1 15,1-1-15,35 0 16,-35-35-16,17 18 0,-17-18 16,-1-18-16,1 0 0</inkml:trace>
  <inkml:trace contextRef="#ctx0" brushRef="#br0" timeOffset="152377.1986">21713 13264 0,'0'53'16,"18"18"0,0-53-16,-1 17 15,1-18-15,0-17 16,-1 0-16,1 0 15</inkml:trace>
  <inkml:trace contextRef="#ctx0" brushRef="#br0" timeOffset="152510.7897">21696 13106 0</inkml:trace>
  <inkml:trace contextRef="#ctx0" brushRef="#br0" timeOffset="152706.1494">21819 12841 0,'53'71'15,"-17"-18"-15,16 35 16,-16-35-16,17 35 16,-36-35-16,1 17 15,-18-34-15,-35 17 16,17-36-16,0 1 16</inkml:trace>
  <inkml:trace contextRef="#ctx0" brushRef="#br0" timeOffset="153984.5743">23848 13423 0,'-18'35'0,"1"71"16,17-53 0,0 88-16,0 0 15,17-70-15,-17-18 16,18 17-16,35 36 16,-18-70-16,0-1 0,1-17 15,-1-1-15,-18-17 16</inkml:trace>
  <inkml:trace contextRef="#ctx0" brushRef="#br0" timeOffset="154279.3499">24271 13758 0,'18'0'0,"35"0"16,17 0-1,-34 18-15,-1 17 16,-35 36 0,0-36-16,0 0 0,-35 54 15,17-1 1,18-53-16,0 0 0,0 18 16,35 0-1,-17-35-15,17-18 16,18 17-16,0 1 15,-35-18-15,-36 0 32</inkml:trace>
  <inkml:trace contextRef="#ctx0" brushRef="#br0" timeOffset="154418.6165">24253 14076 0,'36'0'15,"-1"0"-15,53 0 0,-35 0 16,18-18-16,-18 18 16,0-17-16,-18 17 15</inkml:trace>
  <inkml:trace contextRef="#ctx0" brushRef="#br0" timeOffset="154651.2002">24765 13300 0,'53'-18'15,"-18"18"-15,18 0 16,18 0-1,-36 0-15,-17 0 16,-1 0-16</inkml:trace>
  <inkml:trace contextRef="#ctx0" brushRef="#br0" timeOffset="154835.6774">24888 13353 0,'0'70'15,"0"1"1,0-36-16,36 36 16,-1-18-1,0-36-15,18 1 16,-35-18-16,17 0 0,-17 0 16,-1 0-16</inkml:trace>
  <inkml:trace contextRef="#ctx0" brushRef="#br0" timeOffset="155030.6342">25241 13494 0,'0'17'0,"18"54"15,0-53 1,-1 35-16,1-18 15,-1-18-15,1 1 16,0-18-16</inkml:trace>
  <inkml:trace contextRef="#ctx0" brushRef="#br0" timeOffset="155597.2335">25453 13317 0,'18'0'0,"-1"0"16,18 0 0,1 0-16,-19 0 0,1 0 15,0 0-15,-1 0 16,-17 18-16,18 17 16,-18-17-1,0 52-15,18-34 16,-1 34-16,-17-34 15,0 17-15,0-18 16,0 0 0,-35-17-1,17-18 1,1 0-16,-19-18 16,1 0-1,17 18-15</inkml:trace>
  <inkml:trace contextRef="#ctx0" brushRef="#br0" timeOffset="155930.1341">25947 13317 0,'0'-17'16,"0"34"0,0 54-1,0-36-15,0 53 16,0-52-16,0 52 15,17-53-15,1 36 16,0-54-16,17 19 16,-17-36-16,35 0 15</inkml:trace>
  <inkml:trace contextRef="#ctx0" brushRef="#br0" timeOffset="156075.1473">26176 13582 0,'18'35'15,"-18"-17"-15,17-18 16,1 18-16</inkml:trace>
  <inkml:trace contextRef="#ctx0" brushRef="#br0" timeOffset="156246.8456">26247 13317 0,'17'0'31,"1"0"-31,-18 18 16,18-18-16</inkml:trace>
  <inkml:trace contextRef="#ctx0" brushRef="#br0" timeOffset="156461.4963">26405 13388 0,'53'35'15,"-17"18"1,17 18-16,-36-36 0,1 36 16,-1-36-16,-34 35 15,-1-52-15,1 17 16,-19 1 0,19-36-16</inkml:trace>
  <inkml:trace contextRef="#ctx0" brushRef="#br0" timeOffset="156898.771">26811 13300 0,'18'53'31,"35"0"-15,-36-1-16,54 37 16,-36-36-16,0 0 0,18 70 15,-35-52-15,0-1 16,-18 54-16,0-72 16,0 19-16,-18-18 15,-17 0-15,-1 0 0,-16 0 16,-37 17-16,36-34 15,18-1-15,-35 0 16,52-17-16</inkml:trace>
  <inkml:trace contextRef="#ctx0" brushRef="#br0" timeOffset="158576.5301">20338 15222 0,'0'-17'0,"17"17"15,1 0-15,17-18 16,-17 36-16,-1-18 0,1 17 16,0 1-16,17 17 15,-35 1-15,0-19 16,0 18-16,-18 18 16,18 18-1,-17-36-15,17 18 0,-18-18 16,18 1-16,18 17 15,-18-18-15,17-17 16,1-1-16,0 1 0,-1-1 16,36 1-16,-35 0 15,0-18-15,-18-18 16,0 0-16</inkml:trace>
  <inkml:trace contextRef="#ctx0" brushRef="#br0" timeOffset="158710.7007">20443 15575 0,'53'0'15,"-17"0"-15,34 0 16,-34 0-16,-1 0 0,35-17 16</inkml:trace>
  <inkml:trace contextRef="#ctx0" brushRef="#br0" timeOffset="158939.3989">20867 14799 0,'17'0'16,"1"0"-16,17 0 0,36-18 16,-36 18-16,0-17 15,-17 17-15,17 0 0,-35-18 16</inkml:trace>
  <inkml:trace contextRef="#ctx0" brushRef="#br0" timeOffset="159111.8545">20920 14834 0,'0'71'16,"0"-36"-1,35 53-15,-17-70 16,-1 17-16,36 18 16,-35-35-16,35-1 15,-36 1-15,1-18 0,0 0 16</inkml:trace>
  <inkml:trace contextRef="#ctx0" brushRef="#br0" timeOffset="159374.179">21255 14870 0,'18'17'16,"-18"1"-16,17-18 15,1 35-15,-18-17 16,17-1-16,-17 19 16,0-19-16,0 19 15,0-19 1,0 1-16,0 0 16,36-18-1,-19 0-15,19 0 0,-1 0 16,-17-18-16</inkml:trace>
  <inkml:trace contextRef="#ctx0" brushRef="#br0" timeOffset="159701.7174">21537 14746 0,'18'-18'15,"-1"18"-15,1 0 16,0 0-16,-1 0 16,1 18-16,0 35 15,-1-35-15,1 17 16,-18 0-16,35 53 16,-35-52-16,18 34 15,-1-52-15,-17 17 0,0-17 16,0 17-16,0-17 15,-17-18 1,17 17-16,-18-17 0,-17-17 16,17-1-16,1 18 15,-19-18-15,36 1 16</inkml:trace>
  <inkml:trace contextRef="#ctx0" brushRef="#br0" timeOffset="160041.2669">22154 14693 0,'-17'18'16,"17"35"0,-18-18-1,18 18-15,0 35 16,0-53-16,18 18 0,17 18 15,0-18 1,-17-18-16,17-17 16,-17-18-16,0 0 0</inkml:trace>
  <inkml:trace contextRef="#ctx0" brushRef="#br0" timeOffset="160198.4833">22384 14975 0,'0'36'16,"17"-1"-1,1-17-15,0-1 16,-1 1-16</inkml:trace>
  <inkml:trace contextRef="#ctx0" brushRef="#br0" timeOffset="160325.1531">22384 14711 0</inkml:trace>
  <inkml:trace contextRef="#ctx0" brushRef="#br0" timeOffset="160535.3373">22578 14676 0,'17'17'0,"19"18"0,17 18 16,-18 0-16,18 18 15,-36-36 1,1 36-16,-18-36 15,0 0-15,-35 18 16,17-35-16,1-1 16,-1 1-16</inkml:trace>
  <inkml:trace contextRef="#ctx0" brushRef="#br0" timeOffset="160813.0487">23072 15275 0,'53'18'16,"-18"0"0,18-18-16,0 0 15,-36 0-15</inkml:trace>
  <inkml:trace contextRef="#ctx0" brushRef="#br0" timeOffset="160948.0213">23036 15505 0,'53'17'16,"-17"1"-16,52-18 15,-53-18-15,0 18 16,-17-17-16</inkml:trace>
  <inkml:trace contextRef="#ctx0" brushRef="#br0" timeOffset="161791.8039">24095 15205 0,'0'-36'15,"0"1"1,0 0 0,0 17-1,0 71 1,0 0-1,0 106-15,0-71 16,0 0-16,0-17 0,0 17 16,0-35-16,35 53 15,-17-71-15,17-17 16,18-18-16,-18 0 16,0-18-16,1-35 15,-19 18-15,1 0 16,0-1-16,-18 19 0,17-19 15,-17 19-15,0 34 16,36 36 0,-19-35-1,1 17-15,52 0 0,-52-17 16,53 17 0,-36-35-16,18-17 15,-36-1-15,1-17 16,0 17-16,-36-52 15,18 34-15,-35-52 16,17 35-16,0-53 16,18 71-16</inkml:trace>
  <inkml:trace contextRef="#ctx0" brushRef="#br0" timeOffset="161993.2867">24871 14870 0,'17'0'16,"36"-18"-16,-35 18 16,53 0-16,-54 0 15,19 0-15,-19-18 16</inkml:trace>
  <inkml:trace contextRef="#ctx0" brushRef="#br0" timeOffset="162137.7121">24924 14958 0,'17'88'16,"1"0"0,0-53-16,17 18 15,-17-17-15,-1-19 0,1-17 16,17 18-16,0-18 15,-17-18-15</inkml:trace>
  <inkml:trace contextRef="#ctx0" brushRef="#br0" timeOffset="162386.6872">25241 14923 0,'18'35'16,"0"18"0,-1-18-16,-17 0 15,0-17-15,0 0 16,0-1-16,0 18 16,0-17-16,18 0 15,-1-1-15,1-17 16,17 0-1,-17 0-15,0-17 0</inkml:trace>
  <inkml:trace contextRef="#ctx0" brushRef="#br0" timeOffset="162726.8883">25471 14781 0,'17'-17'15,"1"17"1,-1 0-16,19-18 16,-19 18-16,19 18 15,-19-18-15,1 17 16,0 36 0,-1-17-16,-17-1 0,18 53 15,0-53-15,-18 18 16,17-17-16,1-1 0,-1 35 15,-17-52 1,18 17-16,-18-17 0,0 0 16,-18-18-1,-17-18 1,-18-17 0,36 35-16,-36-18 15,17 18-15</inkml:trace>
  <inkml:trace contextRef="#ctx0" brushRef="#br0" timeOffset="163103.5363">25118 14940 0,'17'0'31,"19"0"-31,-19 0 16,36 0-1,-35 0-15,0 0 0</inkml:trace>
  <inkml:trace contextRef="#ctx0" brushRef="#br0" timeOffset="163834.2233">26370 15628 0,'-17'-35'0,"-1"17"15,0 1-15,-17 17 16,17 0-16,-35 17 16,18 18-1,17 18-15,-34 36 16,52-54-16,-18 18 0,36 17 15,-1-34 1,1-1-16,35 0 0,-18-35 16,0 0-16,36-18 15,-18-34 1,-18 16-16,-35 1 0,18 0 16,-18-36-1,0 54-15,0-19 0,-18 36 16,18-17-16,-18 17 0,1 35 15,17 0-15,0 36 16,17-18-16,36 17 16,-17-35-16,-1 1 15,18-19-15,-18 1 0,36 0 16,-54-18-16,1-18 16</inkml:trace>
  <inkml:trace contextRef="#ctx0" brushRef="#br0" timeOffset="164072.6527">26705 14887 0,'36'-17'15,"16"-1"1,-16 0-16,34 1 0,-17 17 16,-35 0-16,0 0 15</inkml:trace>
  <inkml:trace contextRef="#ctx0" brushRef="#br0" timeOffset="164221.6813">26811 14852 0,'0'71'16,"0"-36"-16,18 35 16,-1-34-1,19 34-15,-1-52 16,-17-1-16,17 1 0,-17 0 16,-1-18-16,36 0 15</inkml:trace>
  <inkml:trace contextRef="#ctx0" brushRef="#br0" timeOffset="164422.1188">27129 14993 0,'0'71'16,"0"-36"-16,17 18 15,1-18-15,0-17 16,17-1-16,-18 1 0,1 0 0,0-18 16,-1 0-1</inkml:trace>
  <inkml:trace contextRef="#ctx0" brushRef="#br0" timeOffset="164762.8522">27340 14834 0,'18'-35'0,"0"35"16,17-18-16,-18 18 0,36 0 15,-35 18-15,17 0 16,-17 17-1,-18-17-15,18 17 0,-18 0 0,0 36 16,0-18 0,0-18-16,0 0 0,0 0 15,0 18-15,0-35 16,-18 17 0,0-35-16,1 0 15,-1-17 1,18-1-16,-35 0 15,35 1-15,0-1 0</inkml:trace>
  <inkml:trace contextRef="#ctx0" brushRef="#br0" timeOffset="164979.2218">27834 14764 0,'-17'35'16,"17"36"-16,0-36 15,0 18-15,17 35 16,36 0 0,-35-53-16,17 1 0,18-1 15,-35-17 1</inkml:trace>
  <inkml:trace contextRef="#ctx0" brushRef="#br0" timeOffset="165140.0104">28152 15117 0,'0'17'0,"17"18"16,1-17-16,0-18 0,17 18 15,-17-18 1</inkml:trace>
  <inkml:trace contextRef="#ctx0" brushRef="#br0" timeOffset="165263.1239">28187 14870 0</inkml:trace>
  <inkml:trace contextRef="#ctx0" brushRef="#br0" timeOffset="165456.2286">28363 14676 0,'53'52'15,"-35"-16"-15,0-1 16,34 71 0,-34-71-16,35 53 15,-53-52-15,0 34 16,-18-35-16,-35 18 16</inkml:trace>
  <inkml:trace contextRef="#ctx0" brushRef="#br0" timeOffset="165791.2858">28787 15681 0,'70'0'16,"-17"-18"-16,0 18 0,53-17 15,-53 17-15,53 0 16,-71-18-16,18 0 16</inkml:trace>
  <inkml:trace contextRef="#ctx0" brushRef="#br0" timeOffset="165930.6103">29104 15487 0,'-17'71'16,"-1"34"-1,53 1 1,-17-53-16,35 53 16,17-36-1,-34-34-15,-1-19 0</inkml:trace>
  <inkml:trace contextRef="#ctx0" brushRef="#br0" timeOffset="166296.9239">29510 15117 0,'18'35'0,"17"71"16,-18-36-16,1 1 15,0 52-15,-1-52 16,1 52-16,-18-87 15,35 16 1,-35-34-16,36 0 16,-19-18-16,36-18 15,-35 18-15,35 18 16,-36-1-16,1 54 16,-18-36-16,-18 0 15,1 1-15,-19-19 16,1-17-16,-18 0 15,18 0-15,0-17 16,17-1-16,0-35 16,18 18-16</inkml:trace>
  <inkml:trace contextRef="#ctx0" brushRef="#br0" timeOffset="166591.753">30057 14799 0,'17'0'15,"19"18"1,-19-18-16,19 35 15,-19-35-15,18 18 16,-17-18-16,0 0 16,-1 0-1,1 0-15,-18-18 0,18 18 16,-36 0 0</inkml:trace>
  <inkml:trace contextRef="#ctx0" brushRef="#br0" timeOffset="166820.3929">30110 14940 0,'0'71'0,"0"-36"15,0 36 1,0-19-16,17-16 0,-17-1 15,0-17-15,18 17 0,0 0 16,-1-35-16,18 18 0,1-18 16,-19 0-16,19 0 15,-19-18 1,1 1-16</inkml:trace>
  <inkml:trace contextRef="#ctx0" brushRef="#br0" timeOffset="167087.8053">30427 15046 0,'18'0'0,"35"0"16,-36 0-16,1 0 16,17 18-16,-17-1 15,-18 1-15,0 0 16,-35 17-16,-1 18 15,36-36 1,0 1-16,18 17 16,17-17-1,-17-18-15,52-18 16,-70 1 0</inkml:trace>
  <inkml:trace contextRef="#ctx0" brushRef="#br0" timeOffset="167437.7248">30745 14852 0,'35'-18'16,"-17"18"0,-1-17-16,18 17 15,-17 17-15,0-17 16,-1 18-16,1 0 15,-18-1-15,18 19 16,-18-19-16,17 36 16,-17-35-1,18 52-15,0-34 16,-18 34-16,17-35 16,-17 36-16,0-53 15,18 34 1,-18-34-16,0 0 15,-18-18 1,-17 0 0,17-18-16,-35 18 15,36 0-15,-19 0 16</inkml:trace>
  <inkml:trace contextRef="#ctx0" brushRef="#br0" timeOffset="168466.9717">20849 16951 0,'-17'-18'0,"-19"-35"16,19 36-1,-19-1-15,-34-17 16,35 35-16,-1 0 0,-17 35 16,18 0-16,-18 18 15,18 0-15,0 0 0,17 18 0,18-18 16,0 0-16,18 35 15,52-35 1,-17-36-16,0-17 0,0 0 0,53-35 16,-71 0-1,36-36-15,-36 36 16,-18-36 0,-17 36-16,0 17 15,-17-17-15,-1 0 0,-17 17 16,17 18-16,-17 0 15,17 36-15,18 16 16,0-16-16,36 34 16,-19-34-16,54 34 15,-18-52-15,17 17 16,-17-35-16,-35 0 16,17 0-16,0-18 0</inkml:trace>
  <inkml:trace contextRef="#ctx0" brushRef="#br0" timeOffset="168661.5951">21131 16422 0,'53'-35'16,"0"17"-16,-17 0 15,-19 18-15,36-17 16,-35-1 0</inkml:trace>
  <inkml:trace contextRef="#ctx0" brushRef="#br0" timeOffset="168827.9667">21202 16422 0,'0'35'16,"18"0"-1,-1 1-15,1-1 16,0 18-16,-1-18 16,1-17-16,-1-1 15,1 1 1,0-18-16,17-18 16</inkml:trace>
  <inkml:trace contextRef="#ctx0" brushRef="#br0" timeOffset="169054.1553">21502 16387 0,'35'17'15,"-17"1"1,-18-1-16,0 19 16,0-19-16,0 1 0,0 17 15,-18-17-15,0 17 16,18-17-16,18-1 15,17 1 1,-17-18-16,17 0 0,36 0 16,-36-18-1,-17 1-15</inkml:trace>
  <inkml:trace contextRef="#ctx0" brushRef="#br0" timeOffset="169384.1604">21749 16298 0,'0'-17'15,"17"17"-15,19 0 16,-1 0-16,-17 0 0,17 0 16,-17 0-16,17 17 15,-18 1-15,1 35 16,-18-18-16,0 18 15,0-18 1,0 1-16,18-1 0,-18 0 16,0-17-16,0-1 15,-18-17 1,-17 0 0,0 0-16,17-17 15,-17-1-15,17 18 16,-17 0-16,35-17 15</inkml:trace>
  <inkml:trace contextRef="#ctx0" brushRef="#br0" timeOffset="169751.3883">22348 16245 0,'-17'-17'15,"-1"17"-15,1 35 16,17 0 0,-18 1-16,0 52 15,18-53-15,0 18 0,18 18 16,0-36-16,34 18 16,-34-36-16,35 19 15,-35-36-15,17-18 16,-17 0-16</inkml:trace>
  <inkml:trace contextRef="#ctx0" brushRef="#br0" timeOffset="169910.2736">22578 16563 0,'0'18'16,"17"17"-16,1-18 15,0 1-15,35-18 16,-36 0-16,1-18 16</inkml:trace>
  <inkml:trace contextRef="#ctx0" brushRef="#br0" timeOffset="170034.5171">22595 16281 0,'0'-18'16,"18"18"0</inkml:trace>
  <inkml:trace contextRef="#ctx0" brushRef="#br0" timeOffset="170234.5906">22789 16210 0,'53'53'16,"0"18"-16,-17-36 15,-1 35-15,0 1 16,-35-36-16,0-17 16,-18 17-16,-17 18 15,18-18-15,-19-35 0</inkml:trace>
  <inkml:trace contextRef="#ctx0" brushRef="#br0" timeOffset="170506.3007">23178 16810 0,'17'18'16,"18"-18"-16,-17 0 0,35 0 15,-18 0-15,1 0 16,-19 0-16,-17 17 15</inkml:trace>
  <inkml:trace contextRef="#ctx0" brushRef="#br0" timeOffset="170629.3628">23195 17022 0,'71'17'0,"-36"-17"15,18 0-15,35 0 16,-17-17-1,-54-1-15</inkml:trace>
  <inkml:trace contextRef="#ctx0" brushRef="#br0" timeOffset="172348.4589">24765 16757 0,'-18'-18'16,"1"18"-16,-1 0 0,0 0 15,-17 0-15,18 0 16,-36 18-16,-36 35 16,37-35-16,16 17 0,1 0 15,0 18-15,-1 35 16,36-53-16,18 1 0,0-19 16,-1 19-16,36-19 15,-17 1-15,16 0 0,-16-18 16,17 0-16,-18-18 15,-17 18-15,17-35 16,-35 17-16,0-17 0,-71-36 16,36 54-1,0-1-15,-36-17 16,36 35-16,17 0 16,18 17-16,18-17 15</inkml:trace>
  <inkml:trace contextRef="#ctx0" brushRef="#br0" timeOffset="172597.096">25400 16298 0,'-53'53'15,"18"-17"-15,0 69 16,17 36 0,18-52-16,35 52 15,0-88-15,1 0 0,52 35 16,-53-71-16,0 1 16,1 0-16,17-18 15</inkml:trace>
  <inkml:trace contextRef="#ctx0" brushRef="#br0" timeOffset="173048.5054">25823 16669 0,'0'-18'15,"18"0"1,0 18-16,52-17 15,-35 17-15,54 0 16,-54 0-16,35 17 16,-52 1-16,-18 17 15,0 36-15,-18-36 16,-34 53 0,34-52-16,0 17 0,18-36 15,-17 54-15,34-54 16,1 19-16,17-19 15,0 1-15,1-18 0,-1 0 16,-17 0 0,-1 0-16,-34-18 15</inkml:trace>
  <inkml:trace contextRef="#ctx0" brushRef="#br0" timeOffset="173180.8652">25876 17004 0,'53'0'0,"35"0"16,-52-18-16,87 1 16,-88-1-16,1 18 15,-1-35-15</inkml:trace>
  <inkml:trace contextRef="#ctx0" brushRef="#br0" timeOffset="173421.395">26370 16298 0,'0'-17'0,"35"17"16,1-18-16,17 18 15,-18-18-15,35 18 16,-52 0-16</inkml:trace>
  <inkml:trace contextRef="#ctx0" brushRef="#br0" timeOffset="173598.0289">26441 16316 0,'0'53'15,"17"-18"1,-17 18-16,0-35 0,18 17 16,-18 0-1,18-17-15,-1 0 16,1-18-16,0 17 0,-1-17 0,18 0 16,-17 0-16,35 0 15</inkml:trace>
  <inkml:trace contextRef="#ctx0" brushRef="#br0" timeOffset="173877.0838">26741 16369 0,'17'0'0,"18"18"15,-17-18-15,17 17 0,1 1 16,-36-1-1,17 19-15,-34-19 16,-1 1-16,0 17 16,1-35-16,-1 36 15,36-19 1,17-17 0,-17 0-16,35 0 15,-36 0-15,19 0 16,-19-17-16</inkml:trace>
  <inkml:trace contextRef="#ctx0" brushRef="#br0" timeOffset="174294.7481">27093 16263 0,'18'0'16,"17"-18"-1,-17 18 1,17 0 0,0 0-16,-17 0 15,-18 18 1,0 35-1,0-18-15,18 36 16,-18-36-16,17 36 16,-17-36-1,18 18-15,-18-36 0,0 19 16,-18-36 0,1 0-1,-1-18 1,0 0-16,-34 18 0,16-17 15,1 17 1,17 0-16,18 17 16</inkml:trace>
  <inkml:trace contextRef="#ctx0" brushRef="#br0" timeOffset="174648.7171">27605 16175 0,'-35'35'16,"35"-17"-16,-18 17 15,18 0-15,0 54 16,0-54-16,0 53 16,18-53-16,-1 18 15,1-35-15,17 17 16,-17-35-16,-1 0 15,1 0-15,0-18 16</inkml:trace>
  <inkml:trace contextRef="#ctx0" brushRef="#br0" timeOffset="174809.3013">27817 16510 0,'0'35'15,"17"1"1,1-19-16,17 1 16,-17-18-16,-1 0 15</inkml:trace>
  <inkml:trace contextRef="#ctx0" brushRef="#br0" timeOffset="174944.1053">27887 16281 0,'18'0'47</inkml:trace>
  <inkml:trace contextRef="#ctx0" brushRef="#br0" timeOffset="175145.1913">28116 16351 0,'36'36'16,"-1"34"0,-35-35-16,18 1 0,-18-19 15,0 36-15,-18-35 16,-17 17-16,-1-17 15,19-18 1</inkml:trace>
  <inkml:trace contextRef="#ctx0" brushRef="#br0" timeOffset="175611.5659">28293 16157 0,'17'18'31,"1"35"-15,35 17-1,-18-34-15,18 69 16,-18-34-16,1 0 0,17 52 16,-36-70-1,1 18-15,0 52 16,-18-70-16,-18 0 0,-53 53 16,18-53-16,1-1 15,-1 1-15,-88 53 16</inkml:trace>
  <inkml:trace contextRef="#ctx0" brushRef="#br0" timeOffset="177247.9203">29210 6632 0,'18'0'0,"87"-35"15,-16 17-15,-1 1 16,35-19-16,-17 1 16,18 17-16,105-34 15,-141 34-15,-17 0 0,-18 18 16,0 0-16</inkml:trace>
  <inkml:trace contextRef="#ctx0" brushRef="#br0" timeOffset="177492.6663">29616 6174 0,'-71'0'15,"-17"53"1,-71 70 0,106-17-1,36-18 1,34-53-16,89 54 16,-35-72-16,17 18 0,106 18 15,18-17 1,-142-36-16</inkml:trace>
  <inkml:trace contextRef="#ctx0" brushRef="#br0" timeOffset="181578.9093">26564 11748 0,'18'0'16,"-18"17"62,17-17-16,-17-17-46,-17 17 0</inkml:trace>
  <inkml:trace contextRef="#ctx0" brushRef="#br0" timeOffset="205954.3197">17233 10742 0,'-17'0'16,"-1"0"-16,36 0 15,17 18 1,-18-1-1,36-17-15,36 36 16,-36-36-16,-18 0 0,18 17 16,0-17-16,17 0 15,-35-17-15,-17 17 0,-18-18 32</inkml:trace>
  <inkml:trace contextRef="#ctx0" brushRef="#br0" timeOffset="206210.2493">17533 10583 0,'35'0'16,"-17"0"0,0 18-16,-1 0 0,19-18 15,16 35 1,-16-17-16,34 17 15,-52-18-15,17 19 0,-17-19 16,-1 36-16,-34 0 16,-1-18-16,-17 18 15,0-17-15,-18 17 16,35-18-16,-17 0 16,17-17-16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39.4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18203 9737 0,'0'0'15,"-17"-18"-15,17 0 16,0 36 15,-18 35 0,18-35-31,-18 17 0,1 35 16,17-17-16,0-17 16,-18 69-16,18-34 15,0 0-15,0-1 16,-17 1-16,17 70 16,0 0-16,0-71 15,0 19-15,0-19 0,52 177 16,-52-176-1,18 17-15,0 71 16,-1-1-16,-17-69 16,18 52-1,-18-71-15,18 1 0,-18-1 16,0 1-16,17-1 0,-17 72 16,18-72-1,0 1-15,-18 17 0,35 71 16,0 17-16,-17-88 15,-18 0-15,17 1 16,-17-1-16,18 0 0,-18 88 16,0-87-1,18 16-15,-18-16 0,0 193 16,0-106 0,-18 18-1,18 0-15,0-88 16,-18 88-16,1 0 15,-19 0 1,36-106-16,-17 89 16,-1-1-1,1-35-15,17-53 16,0 54-16,-18-19 16,0-52-1,18-18-15,0 17 0,0-17 0,-17 0 16,-1 70-1,0-17-15,18-53 16,-17 0-16,17 0 0,-18 0 16,18 0-16,-35 35 15,35-35-15,-18-18 0,1 36 16,17-36 0,0-17-16,0 17 0,17 18 15,1-18 1,-18 0-16,17-17 0,1 17 15,35 18-15,0-17 16,-18-19 0,36 18-16,-18-35 15,0 18-15,-1-18 0,1 18 16,18-18-16,0 17 0,-19-17 16,178 18-1,-142-18-15,-18 0 16,89 18-16,0-1 15,-71 1-15,71 0 16,17-1 0,-87 1-16,-1-1 0,18-17 15,-1 18-15,-16-18 16,105 35-16,0-17 16,0 17-1,-89-17-15,72 17 16,17-17-16,-88 0 15,88-1 1,-106-17-16,18 18 0,-18-18 0,0 17 16,106 1-1,-88-18-15,-18 18 0,124-18 16,-18 17 0,-88-17-16,0 0 0,-1 18 15,213-18 1,-212 0-16,17 0 15,107 0-15,16 0 16,-122 0-16,123 0 16,0 0-1,-124 0-15,124-18 16,-17 18 0,17-17-16,-124 17 15,124 0-15,-141 0 16,17 0-16,107 17 15,-19 1 1,-17-18-16,-88 0 16,0 0-16,-18 0 0,106 0 15,0 0 1,-106 0-16,89-18 16,87 1-1,-123 17 1,-17-18-16,-71 18 15,35-18-15,-53 18 16,-17 0-16,17-17 0,18-1 16,0 1-1,0-1-15,0-17 16,-35 35 0,34-36-16,-16 19 15,-19-1-15,1 0 0,0 1 16,17-19-16,-17 1 15,-1 18-15,1-19 16,-18 19-16,0-19 0,17 1 0,-17 0 16,0-53-1,0 52-15,0-17 0,-35 18 16,18 0 0,-1 17-16,0-17 15,1 17 1,34-17-16,36 17 15,0-17 1,0 35-16,35-18 16,36 1-16,-1-1 15,-52 18 1,70-17-16,0 17 16,-71 0-16,19-18 15,-19 18-15,89 0 16,0-18-16,-89 18 15,-17-17-15,18 17 16,105-36 0,-141 36-16,54-35 0,-36 35 15,17-53 1,-17 36-16,-18-1 16,1-17-16,-19-1 0,36-52 15,-35 35-15,-1 0 16,1 0-16,0 0 0,17-70 15,0 0 1,-35 34-16,36-69 16,-1-19-16,0-34 15,0-19 1,-17 107-16,0-1 0,-1 1 16,1-1-16,17 1 15,-17-124-15,17-18 16,-35 124-1,18-141-15,-1 141 0,-17 0 16,18 0-16,-18 0 16,0-18-16,18-123 15,-18 140-15,0 1 0,-18-141 16,0 35 0,18 124-16,0-1 0,0 18 15,0 1-15,0 16 16,18-105-16,0 36 15,-18 69 1,17 19-16,-17-1 0,0 1 0,0-36 16,-35 18-1,-18 17 1,-35 18-16,53 36 16,-71-19-16,0-17 15,35 36 1,-52-36-16,-36 18 15,0-1 1,71 19-16,-18-1 0,18 0 0,-18 1 16,1 17-16,-1-18 15,-229 0 1,229 1-16,0-1 16,0 1-16,-17-1 0,17 0 0,-141-35 15,0 0 1,-18 1-1,124 34-15,-141-35 16,17 18-16,-17-18 16,141 35-1,-124-35-15,-17 18 16,0-18 0,0 0-16,141 35 15,0 1-15,-18-1 16,18 1-16,-159-19 15,0 19-15,-18-1 16,-17 0-16,177 18 16,-19 0-16,18 0 15,-17 0-15,-159-17 16,159 17-16,-177 0 16,176 17-16,1-17 0,-18 0 15,0 18-15,0-18 16,0 18-16,0-18 0,-212 17 15,212 1-15,-212 0 16,195-1-16,17-17 16,0 18-16,0-1 15,17-17-15,-17 18 0,-317 17 32,352-17-32,0-18 0,18 18 0,18-18 15,-1 17-15,1-17 0,17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55.7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 12788 0,'0'-17'16,"0"-1"0,-18 0-1,18 36-15,18-18 16,17 53-1,0-18-15,36 53 16,-36-35-16,71 53 16,-53-53-16,35 53 15,-35-53-15,17 17 16,-34-34-16,17 16 16,-36-16-16,18-19 15,-17 1-15,-18 0 0,18-1 16,-18 1-16,0 0 15</inkml:trace>
  <inkml:trace contextRef="#ctx0" brushRef="#br0" timeOffset="273.5637">2381 12665 0,'0'17'0,"-17"1"0,-36 70 16,17-35-16,-34 106 16,52-89-16,-52 107 15,34-107-15,-17 71 16,36-88-16,-1-17 15,1-1-15,17-17 0,0 17 16</inkml:trace>
  <inkml:trace contextRef="#ctx0" brushRef="#br0" timeOffset="1268.4741">2875 12912 0,'18'17'16,"-1"-17"-16,36 18 15,-17-18-15,-19 0 16,36 0-1,-18 0-15,-17 0 0,0 18 16</inkml:trace>
  <inkml:trace contextRef="#ctx0" brushRef="#br0" timeOffset="1413.8418">2963 13070 0,'36'36'15,"-1"-36"1,18 0-16,-18 0 0,0 0 16,1 17-1</inkml:trace>
  <inkml:trace contextRef="#ctx0" brushRef="#br0" timeOffset="2413.3343">3775 11536 0,'0'-18'15,"17"18"17,19-17-17,-19 17-15,19 0 16,-19 0-16,36-18 15,-18 18-15,1-18 16,-19 18-16,-34 18 31</inkml:trace>
  <inkml:trace contextRef="#ctx0" brushRef="#br0" timeOffset="2781.4922">3704 11571 0,'0'18'16,"0"-1"-16,0 1 15,0 17-15,0 1 0,0 52 16,18-35 0,-18 17-16,0 107 15,0-54-15,0 159 16,-18-105-16,-17 123 15,35-159-15,-18 88 16,18-123-16,0 70 16,-17-105-16,17 70 15,0-71-15,17 36 16,-17-53-16,18 35 16,0-52-16,-1 34 15,1-52-15,17 17 16,-17-35-1,17 35-15,-17-17 16,-1-18-16,-17 18 0,18-18 16,0 0-16</inkml:trace>
  <inkml:trace contextRef="#ctx0" brushRef="#br0" timeOffset="3316.1926">4251 12524 0,'0'17'16,"0"1"-16,0 0 15,35 34 1,1-16-16,-1-1 0,0 0 15,53 53-15,-52-52 16,-1-1-16,0 0 0,18 18 16,-18-17-16,-17-19 15,-18 1-15,18-1 16</inkml:trace>
  <inkml:trace contextRef="#ctx0" brushRef="#br0" timeOffset="3530.4851">4516 12594 0,'-36'53'0,"-17"53"15,18-18 1,0-35-16,35 0 15,-18 35 1,36-70-16,17 17 0,-17-35 16,-1 0-16</inkml:trace>
  <inkml:trace contextRef="#ctx0" brushRef="#br0" timeOffset="3894.0736">4763 11748 0,'-18'0'0,"0"17"15,18 1 1,-17 17-16,17 53 16,0-35-16,17 35 15,-17-35-15,36 0 16,-19-35-16,1 17 0,35-17 15,-36-18 1,1 0-16,0 0 0</inkml:trace>
  <inkml:trace contextRef="#ctx0" brushRef="#br0" timeOffset="4087.6965">4957 11942 0,'0'52'16,"0"19"-1,0-18 1,17-35-16,1 17 16,-1-18-1,1-17-15</inkml:trace>
  <inkml:trace contextRef="#ctx0" brushRef="#br0" timeOffset="4304.5674">5115 11783 0,'36'53'0,"-19"0"15,18 35 1,-17-35 0,-36 35-1,-17-35 1</inkml:trace>
  <inkml:trace contextRef="#ctx0" brushRef="#br0" timeOffset="4811.7414">4727 11183 0,'0'35'15,"0"36"1,0-36-16,18 53 16,-18-52-16,0 52 15,0-35-15,0 53 16,0-71-16</inkml:trace>
  <inkml:trace contextRef="#ctx0" brushRef="#br0" timeOffset="5272.4924">4621 13705 0,'0'18'32,"0"0"-32,0 70 15,0-35-15,0 0 0,0 0 16,0 17-16,0-17 15,0 0-15,0-18 0,0 1 16,18-1-16,-18-17 0</inkml:trace>
  <inkml:trace contextRef="#ctx0" brushRef="#br0" timeOffset="5772.5516">5539 12665 0,'17'17'16,"1"1"-16,0 17 16,17 1-16,0 16 0,0-16 15,18-1-15,35 36 16,-52-36-16,52 18 15,-35 0 1,-35-53-16,-1 17 16</inkml:trace>
  <inkml:trace contextRef="#ctx0" brushRef="#br0" timeOffset="5978.6352">5786 12735 0,'-36'71'16,"19"-18"-16,-19-18 15,19 36-15,-1-18 0,-17 52 16,35-69 0,0 34-16,17-52 15,36-1-15,-35-17 16</inkml:trace>
  <inkml:trace contextRef="#ctx0" brushRef="#br0" timeOffset="6250.8671">5927 12083 0,'0'17'16,"-18"54"-1,18-36-15,18 53 16,-18-35-16,17-17 16,1-1-16,0 0 0,-1 0 15,19 1-15,-19-19 16,18-17-16,-17-17 15,0 17-15</inkml:trace>
  <inkml:trace contextRef="#ctx0" brushRef="#br0" timeOffset="6484.2929">6174 12224 0,'17'17'16,"19"19"-1,-19-19 1,-17 1-16,18 0 0,-18-1 0,0 1 16,-18 35-1,18-36-15,0 1 0,0 0 16,18-18 0,-1 0-16,1 0 15,17 0-15,-17 0 16,0 0-16</inkml:trace>
  <inkml:trace contextRef="#ctx0" brushRef="#br0" timeOffset="6723.8035">6473 12206 0,'36'53'16,"-36"-35"-16,17 52 15,-17-52-15,18 17 0,-18 0 16,0-17 0,0 0-16,0-1 0,-18-17 15,1 18-15</inkml:trace>
  <inkml:trace contextRef="#ctx0" brushRef="#br0" timeOffset="6957.5111">6068 11483 0,'17'0'16,"-17"35"-1,18 0-15,-18 54 16,18-36-16,-18 0 16,0 70-16</inkml:trace>
  <inkml:trace contextRef="#ctx0" brushRef="#br0" timeOffset="7330.7044">6085 13564 0,'18'53'15,"-18"0"-15,0 0 16,0 18-16,-18-1 0,18 107 16,0-89-16,0 71 15,0-107-15,18 37 16,-18-54-16,0 0 16,0-17-16</inkml:trace>
  <inkml:trace contextRef="#ctx0" brushRef="#br0" timeOffset="8052.558">6897 12982 0,'17'0'47,"1"0"-31</inkml:trace>
  <inkml:trace contextRef="#ctx0" brushRef="#br0" timeOffset="8186.3616">7108 13000 0,'18'0'31,"0"0"-31</inkml:trace>
  <inkml:trace contextRef="#ctx0" brushRef="#br0" timeOffset="8297.828">7320 13000 0,'18'18'15</inkml:trace>
  <inkml:trace contextRef="#ctx0" brushRef="#br0" timeOffset="8436.3125">7532 13000 0,'0'18'31</inkml:trace>
  <inkml:trace contextRef="#ctx0" brushRef="#br0" timeOffset="8925.5299">7849 12806 0,'-17'-18'16,"34"36"0,19 17-1,-19-17-15,54 52 16,-36-34-16,53 34 15,-52-35-15,34 18 16,-52-35 0,17 17-16,-17-17 15,-1-18-15</inkml:trace>
  <inkml:trace contextRef="#ctx0" brushRef="#br0" timeOffset="9152.9214">8132 12788 0,'-18'18'16,"0"17"-16,-35 18 15,36-18-15,-1 1 0,-17 17 16,17-1-16,-17 54 15,17-53-15,18-18 0,18-17 16,-18 17-16,35-17 16</inkml:trace>
  <inkml:trace contextRef="#ctx0" brushRef="#br0" timeOffset="9874.0057">8326 12241 0,'-18'0'16,"0"0"-16,1 53 15,17-35 1,-18 17-16,18 36 16,0-36-16,18 0 0,-18-17 15,35 35 1,0-35-16,0-18 0,-17 0 15</inkml:trace>
  <inkml:trace contextRef="#ctx0" brushRef="#br0" timeOffset="10289.8205">8449 12453 0,'0'53'16,"0"-35"-1,0-36 17,18-17-17,-1 17-15,1-17 16,-18 17-16,18 1 0,-18-1 16,17 36-1,-17-1 1,0 1-16,0-1 0,0 1 15,0 0 1,0-36 15,18 18-15,0 0 0,-18 18-16,17-18 0,18 17 15,-17-17 1,-18 18-16,18 0 15,-18-1-15,0 1 16,0 0 0,0-1-16,0 1 15</inkml:trace>
  <inkml:trace contextRef="#ctx0" brushRef="#br0" timeOffset="10470.6153">8855 12383 0,'17'35'0,"1"0"15,-18-17 1,18-1-16,-18 19 16,0-19-16,0 1 15,-18 0-15</inkml:trace>
  <inkml:trace contextRef="#ctx0" brushRef="#br0" timeOffset="10804.7954">8467 11465 0,'0'53'16,"0"-18"-16,0 54 16,0-36-16,17 52 15,-17-52-15,18 0 0,-18 0 16</inkml:trace>
  <inkml:trace contextRef="#ctx0" brushRef="#br0" timeOffset="11268.5219">8484 13582 0,'0'123'16,"0"-17"-1,0 35-15,0-70 16,0-1-16,0 36 15,0 0 1,0-71-16,18-17 16</inkml:trace>
  <inkml:trace contextRef="#ctx0" brushRef="#br0" timeOffset="12090.1637">9031 11377 0,'-18'0'16,"18"18"-1,18-1 1,35 19-16,-18-36 16,1 0-16,34 0 15,-35 0-15,1-18 16,-1 18-16,-17 0 16,-1 18-16,1 17 15,-18-17-15,0 52 16,0-35-16,0 71 15,0-53-15,0 71 16,0-54-16,0 89 16,0-71-16,0 89 15,0-89-15,-18 106 16,1-88-16,-1 105 16,18-123-16,-18 106 15,18-105 1,18 87-16,-18-88 15,18 71-15,-18-71 16,0-17-16,0 17 16,0-18-16,0 36 15,0-53-15,0-17 0,0 34 16,0-52-16,0 17 16,-18 18-16,18-35 15,-18-1-15,18 18 16,0-17-16,-17-18 0,17 18 15,0-1 1,-18 1-16,0 0 16,1-18-1,-1 17 1,1-17-16,-19 0 16,19 0-16,-19 0 15</inkml:trace>
  <inkml:trace contextRef="#ctx0" brushRef="#br0" timeOffset="15199.4015">4674 14728 0,'-17'0'15,"-1"18"-15,0 17 16,18 1-16,-17 52 15,17-35 1,17 0-16,19 35 16,-19-53-16,1 0 0,35 18 15,-35-35-15,-1 0 16,18-18-16,-17 0 16</inkml:trace>
  <inkml:trace contextRef="#ctx0" brushRef="#br0" timeOffset="15581.6691">4921 14975 0,'0'36'16,"0"-1"-16,0 36 15,18-36-15,-18 0 16,35 18-16,-35-35 16,18-18-16,-1 0 15,1-18-15,-18-53 16,0 54 0,0-18-16,18-36 15,-18 36-15,0-1 0,17 1 16,1 18-16,0-1 15,-18 36-15,35 17 16,-35 0-16,18 36 16,-18-36-16,17 18 15,1-36 1,-1 19-16,-17-19 16,18 1-16</inkml:trace>
  <inkml:trace contextRef="#ctx0" brushRef="#br0" timeOffset="17100.508">5380 15169 0,'-18'0'16,"36"0"-1,-18 18 1,18 0 0,17 17-16,-18-17 15,1 17-15,0-17 16,17 17-16,-17-35 16,-1 17-1,1-34 1</inkml:trace>
  <inkml:trace contextRef="#ctx0" brushRef="#br0" timeOffset="17267.8791">5503 15169 0,'-35'36'15,"0"17"1,17 0-1,18-18 1,0-18-16</inkml:trace>
  <inkml:trace contextRef="#ctx0" brushRef="#br0" timeOffset="17491.1007">5909 15240 0,'0'0'0,"-18"18"0,1 35 16,-19-18-16,19 0 15,-1-17-15,18 17 0,-17-17 0,-1-1 16</inkml:trace>
  <inkml:trace contextRef="#ctx0" brushRef="#br0" timeOffset="18235.0873">6279 15011 0,'0'17'15,"0"1"1,18 53-16,0-36 16,-18 0-16,17 18 15,1-35-15,-18-1 16,18-17-16,-1-35 16,-17 17-16,18-35 15,-18 18-15,18-35 16,-18 52-16,17-17 15,-17 17 1,18 0-16,-18 36 16,17 17-16,-17 1 15,18 34 1,-18-52-16,18 17 16,-1-17-16,1-18 15,0 0-15,-1 0 16,-17-18-16,18 0 15,-18 1-15,18-1 16,-1 1-16,1-1 16,0 18-16,-1 0 15,-17 18-15,35 34 16,-35-16-16,18 17 16,0-36-16,-1 36 15,-17-35-15,0-1 16</inkml:trace>
  <inkml:trace contextRef="#ctx0" brushRef="#br0" timeOffset="19648.2314">6791 14640 0,'18'-35'16,"-18"17"-1,17 36 1,1 0 0,17 35-16,0-18 15,1 18-15,-19-18 0,19 0 16,-1 1-16,-17-1 0,-1 18 15,-17-18-15,18 18 0,-18-18 16,-35 71 0</inkml:trace>
  <inkml:trace contextRef="#ctx0" brushRef="#br0" timeOffset="35766.8562">18362 3369 0,'0'-18'16,"-18"18"-1,36 0-15,0 0 16,17 0-1,36 36-15,-36-36 16,53 17-16,-53 1 16,54 0-16,-54-18 15,18 17 1,-36 1-16,1 0 0,-18 34 16,-53 19-1,18-18-15,-18 0 0,18 17 16,-54 36-16,54-53 15,17 0-15,1 0 16,17-18-16,0 36 16,0-54-16,35 19 0,-17-19 15,17 19-15,53-1 16,-52-35-16,52 35 16,-53-35-16,-17 0 0,35 0 15,-53 18 1,0-36-1,-36 1 1</inkml:trace>
  <inkml:trace contextRef="#ctx0" brushRef="#br0" timeOffset="35980.9494">18309 3916 0,'35'0'15,"18"0"1,0 0-16,53 0 0,-53-18 16,18 1-16,-36 17 15,53-18-15,-70 0 0,17 18 16</inkml:trace>
  <inkml:trace contextRef="#ctx0" brushRef="#br0" timeOffset="36281.2688">19173 3210 0,'36'0'31,"-1"-17"-31,0 17 0,1-18 15,34 0-15,-35 18 16,-17 0-16,17 0 0</inkml:trace>
  <inkml:trace contextRef="#ctx0" brushRef="#br0" timeOffset="36477.0521">19209 3281 0,'0'53'16,"0"-18"-16,0-17 0,0 35 16,17-18-16,19 0 15,-19 0-15,19 1 16,-1-19-16,18-17 16,-36 0-16,19 0 15,-19 0 1</inkml:trace>
  <inkml:trace contextRef="#ctx0" brushRef="#br0" timeOffset="36733.5009">19650 3298 0,'0'18'16,"0"0"-16,0-1 0,0 1 15,0 0-15,0 17 0,17 0 16,-17-17-16,18 17 16,-18-17-16,18-1 15,-1-17 1</inkml:trace>
  <inkml:trace contextRef="#ctx0" brushRef="#br0" timeOffset="37110.3321">19808 3157 0,'18'-17'0,"0"-1"16,-1 18-16,19 0 15,-19 0-15,1 0 16,0 0-16,-1 0 16,1 18-16,-18-1 15,0 1-15,0 17 0,0 53 16,18-35-16,-18 36 15,17-36-15,1 35 16,-18-53-16,17 18 16,-17-35-1,0-1-15,-17-17 16,-1 0-16,1-17 16,-19 17-16,19-18 15,-1 18-15,-17-18 16</inkml:trace>
  <inkml:trace contextRef="#ctx0" brushRef="#br0" timeOffset="37727.5329">20443 3669 0,'18'0'15,"17"0"1,1 0-16,-19 0 0,19 0 16,34 0-16,-52 0 15,-1 0-15</inkml:trace>
  <inkml:trace contextRef="#ctx0" brushRef="#br0" timeOffset="37838.7502">20514 3845 0,'53'18'0,"-18"-18"16,36 0-16,-54-18 15</inkml:trace>
  <inkml:trace contextRef="#ctx0" brushRef="#br0" timeOffset="38645.6158">21325 3351 0,'0'18'31,"-17"17"-31,17 71 16,0-53-16,-18 88 15,18-88-15,0 53 16,18-71-16,-1 18 16,1-35-16,17 35 15,-17-36-15,17-17 16,-17 0-16,0 0 16,17-35-16,-35 17 15,35-17-15,-17 35 16,-1 35-1,1-17 1,17 17-16,18 18 16,-18-35-16,1 0 0,70-18 15,-36-18 1,-52 0-16,-1-17 0,1 0 16,-18-54-16,0 37 15,-18-1-15,-17 0 16,18 17-16,-36-52 15,35 35-15,0 36 0,18-19 16,0 19-16</inkml:trace>
  <inkml:trace contextRef="#ctx0" brushRef="#br0" timeOffset="38862.8441">22154 3122 0,'53'-18'0,"18"1"16,-36 17-1,53-18-15,-52 18 0,-1 0 16,-17 0-16</inkml:trace>
  <inkml:trace contextRef="#ctx0" brushRef="#br0" timeOffset="39052.5823">22296 3193 0,'0'35'0,"0"53"15,17-53-15,-17 1 16,18-1-16,-1-17 15,1 17-15,0-17 0,-1-1 0,19 1 16,-19-18 0,1 17-16,0-17 15,17-35-15</inkml:trace>
  <inkml:trace contextRef="#ctx0" brushRef="#br0" timeOffset="39273.2237">22701 3175 0,'0'35'16,"0"-17"-16,0 17 0,18 18 15,-18-18 1,18 1-16,-1-1 0,1-17 15,-1-1 1,1 1-16,0-18 16</inkml:trace>
  <inkml:trace contextRef="#ctx0" brushRef="#br0" timeOffset="39568.8218">22913 3052 0,'18'0'16,"-1"0"0,1 17-16,17 1 15,-17-18-15,17 35 16,-17-17 0,-1 17-16,1 18 0,-18-18 15,0-17-15,0 52 16,0-52-16,0 0 0,0-1 15,0 1 1,-35-18 0,17 0-16,0 0 0,1 0 15,-19 0-15,19 0 0,-1 0 16,-35 0-16</inkml:trace>
  <inkml:trace contextRef="#ctx0" brushRef="#br0" timeOffset="40068.3523">23477 3351 0,'0'18'0,"18"0"16,35 70-16,-18-35 15,18 0-15,0 17 16,0 1-16,53 88 15,-36-89-15,36 54 16,-53-71-16,35 35 16,-52-35-16,-1-18 15,-18-17-15,-34-36 32</inkml:trace>
  <inkml:trace contextRef="#ctx0" brushRef="#br0" timeOffset="40263.2598">24095 3404 0,'0'0'0,"-18"36"0,-17 69 16,0-34-16,-1 0 0,-17 17 15,-52 106-15,52-88 16,0 35-1,35-88-15,0 0 0,18 17 16</inkml:trace>
  <inkml:trace contextRef="#ctx0" brushRef="#br0" timeOffset="40791.5038">24747 3845 0,'36'0'31,"-1"0"-31,0 0 16,18-17-16,53 17 15,-53 0-15,17 0 16,-34 0-16,-1-18 16,-17 18-16,-36 0 15</inkml:trace>
  <inkml:trace contextRef="#ctx0" brushRef="#br0" timeOffset="40985.7348">25012 3510 0,'0'35'0,"0"71"15,0-53-15,0 88 16,0-70-16,18 52 16,-18-70-16,17 35 15,1-52 1,-18-19-16</inkml:trace>
  <inkml:trace contextRef="#ctx0" brushRef="#br0" timeOffset="42148.2455">25770 3087 0,'0'70'0,"0"-17"16,18 88-16,0-70 15,-1 88-15,1-89 16,17 54 0,-35-71-16,18 17 0,0-52 15,-1-1 1,1-34-1,17-1-15,0 18 16,36 0-16,-36 35 16,0-17-16,-17 35 0,35 18 15,-53-1 1,0-52-16,0-1 16,-35 1-16,-36-18 15,36 0-15,-18-18 16,-35-34-1,17-1-15,54 17 16,-19 1-16,36 0 0,0-1 16</inkml:trace>
  <inkml:trace contextRef="#ctx0" brushRef="#br0" timeOffset="42415.5466">26317 3052 0,'18'-18'16,"17"0"-1,0 1-15,36 17 16,-36 0 0,-17 0-16,17 0 0,-17 0 15</inkml:trace>
  <inkml:trace contextRef="#ctx0" brushRef="#br0" timeOffset="42608.9955">26476 3087 0,'0'53'16,"0"0"-1,0-18-15,0 0 16,18-17-16,-1-1 0,1 1 16,0 0-16,17-1 15,-18 1-15,1-18 16,0 0-16,-18-18 0</inkml:trace>
  <inkml:trace contextRef="#ctx0" brushRef="#br0" timeOffset="42777.0755">26741 3193 0,'-18'35'15,"18"18"1,18-36-16,-1 19 15,1-19 1,17 1-16,-17-18 16,-1 0-16</inkml:trace>
  <inkml:trace contextRef="#ctx0" brushRef="#br0" timeOffset="43089.5945">26935 2981 0,'17'0'16,"1"0"-16,0 0 0,17 0 16,0 0-1,0 18 1,-17-1-16,0 36 0,-18 18 16,17-36-16,-17 0 15,18 53 1,-18-52-16,18-19 0,-18 19 15,17-19-15,-17 1 16,0 0-16,0-1 16,-17-17-1,-1 0-15,-35-17 16,35 17-16,1 0 16,-19 0-16,-16 0 15</inkml:trace>
  <inkml:trace contextRef="#ctx0" brushRef="#br0" timeOffset="44529.5462">18733 5115 0,'0'18'0,"0"17"16,17 89-16,-17-54 15,0 124 1,0-106-16,-17 18 0,17-18 16,-18 36-16,0-53 15,18-54-15,0-34 16,18-54 0,-18 18-16,35-70 15,-17 52-15,17-70 16,-17 70-1,17-70-15,-17 71 16,-1-1 0,1 53-16,-18 1 15,18 17-15,-18 17 0,17 19 0,1 70 16,-18-36 0,17 107-16,-17-89 15,18-18-15,0 71 16,-18-88-16,17 0 0,1 18 15,0-54 1,-18 1-16</inkml:trace>
  <inkml:trace contextRef="#ctx0" brushRef="#br0" timeOffset="44674.8364">18803 5750 0,'35'0'15,"-17"0"-15,53-17 16,-36-1-16,53 0 16,-53 1-1,18-1-15</inkml:trace>
  <inkml:trace contextRef="#ctx0" brushRef="#br0" timeOffset="44883.8402">19244 5009 0,'18'-17'16,"17"-1"0,0 18-16,36-35 15,-18 35-15,0-18 16,-36 1-16,1 17 15,0 0-15</inkml:trace>
  <inkml:trace contextRef="#ctx0" brushRef="#br0" timeOffset="45018.6648">19385 5045 0,'0'70'16,"0"18"-16,18-52 15,-1-1-15,19 18 16,34-18-1,-34-17-15,34-18 16,-35 0-16,1 0 16</inkml:trace>
  <inkml:trace contextRef="#ctx0" brushRef="#br0" timeOffset="45185.5152">19808 5062 0,'0'36'0,"0"34"16,0-35-16,36 18 16,-36-35-1,17-18-15,19 18 16,-1-18-16</inkml:trace>
  <inkml:trace contextRef="#ctx0" brushRef="#br0" timeOffset="45490.1692">20038 4851 0,'17'0'0,"36"17"16,-17-17 0,-19 18-16,19-18 0,-19 18 15,36 35-15,-18-36 16,-17 18-16,-18 1 0,18 34 15,-18-34-15,17 16 16,-17-16 0,0-19-16,-17 19 15,-1-19-15,0-17 16,1-17-16,-36-1 16,18 0-1,17 18-15,-17 0 16</inkml:trace>
  <inkml:trace contextRef="#ctx0" brushRef="#br0" timeOffset="45719.0879">20655 5486 0,'35'17'16,"1"-17"-16,-1 0 16,18 0-16,-35 0 15</inkml:trace>
  <inkml:trace contextRef="#ctx0" brushRef="#br0" timeOffset="45842.3086">20602 5662 0,'36'35'16,"-19"-35"-16,1 18 16,17-18-16,18 0 0,-18 0 15,1-18-15</inkml:trace>
  <inkml:trace contextRef="#ctx0" brushRef="#br0" timeOffset="46486.6055">22348 5398 0,'0'-18'15,"-35"53"17,0-17-32,0 17 0,-1-17 15,-34 35-15,35-18 16,17 0-16,18-17 0,-18 17 15,36-17-15,0 17 16,-1-17 0,1-18-16,35 17 15,-36-17-15,1 0 16,-36 0 0,1 0-1,17-17-15,-36-1 16,36 0-16</inkml:trace>
  <inkml:trace contextRef="#ctx0" brushRef="#br0" timeOffset="46741.504">23019 4992 0,'-18'-35'15,"-17"35"1,0 17-16,-1 54 16,36-18-16,-17 17 15,-1 1-15,18-1 0,18 1 16,-18-1-16,35-17 0,18 36 16,-18-54-16,0 0 15,1-17-15,17-1 16,-18-17-16,0 0 0</inkml:trace>
  <inkml:trace contextRef="#ctx0" brushRef="#br0" timeOffset="47027.1506">23389 5221 0,'71'0'16,"35"18"-1,-54-1-15,19 19 16,-36 17 0,-35-18-16,-17 18 15,-1-18-15,-35 36 16,35-54-16,-17 54 16,35-36-16,0 18 15,18-35-15,35 35 16,-18-53-16,18 17 15,-18-17-15,-17 0 16,0 0-16,-36-17 16</inkml:trace>
  <inkml:trace contextRef="#ctx0" brushRef="#br0" timeOffset="47161.1481">23477 5627 0,'71'0'15,"-18"0"-15,53-18 16,-53 1-16,0 17 16,35-36-16</inkml:trace>
  <inkml:trace contextRef="#ctx0" brushRef="#br0" timeOffset="47382.2152">24059 4868 0,'36'0'16,"-1"0"-16,36-17 15,-36 17 1,0-18-16,0 18 0,-17-18 0,17 18 15</inkml:trace>
  <inkml:trace contextRef="#ctx0" brushRef="#br0" timeOffset="47543.5028">24183 4939 0,'0'35'0,"18"53"15,-1-35 1,1-17-16,-1-19 15,1 1-15,0-1 0,35 1 16,-36 0-16,1-18 16,0 0-16,-1 0 0,1-18 15</inkml:trace>
  <inkml:trace contextRef="#ctx0" brushRef="#br0" timeOffset="47737.6328">24553 4992 0,'18'53'15,"-18"-18"1,18 0-16,-1 1 16,-17-19-16,36 1 15,-19-18 1</inkml:trace>
  <inkml:trace contextRef="#ctx0" brushRef="#br0" timeOffset="48109.8722">24765 4727 0,'18'18'15,"17"0"1,35-18-16,-52 0 16,17 0-16,18 0 15,-17 17 1,-19 1-16,1 17 0,-18 0 16,0 18-16,18-17 15,-18 16-15,17 37 16,-17-36-16,18 17 15,-18-35-15,0 1 0,17-19 16,-17 1-16,-17-18 47,-18-18-47,17 18 16,-17 0-16,17 18 15,-35 0 1,18-1-16,17-17 0</inkml:trace>
  <inkml:trace contextRef="#ctx0" brushRef="#br0" timeOffset="48715.5003">25365 4710 0,'17'35'31,"1"0"-31,17 0 0,1 36 0,34 35 16,-17-36-1,-18 1-15,1-1 0,-19 1 16,19 88-16,-36-89 16,0 1-16,0-18 0,-18 17 15,-17-17-15,17 0 16,-17-18-16,-54 36 16,54-53-16,0 17 0,-53 0 15</inkml:trace>
  <inkml:trace contextRef="#ctx0" brushRef="#br0" timeOffset="50339.3272">18750 6862 0,'18'0'16,"17"0"-1,0 0-15,18 0 0,18 35 16,-54-18-16,19 36 16,-36-17-16,0-1 15,-36 53-15,-16 0 16,34-52-1,-17 52-15,35-35 0,0-18 16,17 18-16,36 17 16,-18-34-16,36-1 15,-36-17 1,18-18-16,18 0 0,-36 0 16,-17 0-16</inkml:trace>
  <inkml:trace contextRef="#ctx0" brushRef="#br0" timeOffset="50485.114">18750 7444 0,'88'-18'0,"18"0"16,18-17-1,-1 0 1,-70 0-16,-18 17 0</inkml:trace>
  <inkml:trace contextRef="#ctx0" brushRef="#br0" timeOffset="50696.265">19438 6615 0,'18'17'0,"35"-17"16,-18 18-1,0-18-15,0 0 16,18-18-16,-35 18 0,0 0 16</inkml:trace>
  <inkml:trace contextRef="#ctx0" brushRef="#br0" timeOffset="50829.9869">19544 6738 0,'0'71'16,"18"-18"-1,34-1 1,-16-34-16,34 0 16,-34-1-16,-19-17 15</inkml:trace>
  <inkml:trace contextRef="#ctx0" brushRef="#br0" timeOffset="51057.6236">19879 6738 0,'18'18'0,"-1"-1"16,19 1-1,-36 0-15,0-1 0,0 1 0,-18 17 16,18-17-16,-18-1 15,18 1 1,0 0-16,36-18 16,-19 17-1,19-17-15,16-17 0,-16 17 16</inkml:trace>
  <inkml:trace contextRef="#ctx0" brushRef="#br0" timeOffset="51374.7803">20144 6632 0,'0'-35'15,"17"17"-15,19 18 16,-1 0-16,-18 0 16,19 0-16,-36 18 15,17 0-15,1 17 16,0-17-16,-18 17 15,17 18-15,-17-18 16,18 18-16,0-35 16,-18 17-16,0-18 15,0 1-15,0 0 16,-18-18 0,0 0-16,-17-18 15,0 18 1,17 0-16,0 0 15</inkml:trace>
  <inkml:trace contextRef="#ctx0" brushRef="#br0" timeOffset="51598.7049">20743 7038 0,'53'0'16,"18"0"0,-36 18-16,-17-18 15</inkml:trace>
  <inkml:trace contextRef="#ctx0" brushRef="#br0" timeOffset="51712.9758">20726 7285 0,'53'18'16,"-18"-18"-16,35 0 16,-34 0-16,17-18 15</inkml:trace>
  <inkml:trace contextRef="#ctx0" brushRef="#br0" timeOffset="52364.9669">21784 7020 0,'-18'-17'16,"18"34"-16,-17 54 16,-1 88-1,0-71-15,18 0 0,0 71 16,18-53-1,0-71-15,-1 0 0,36 0 16,-17-35 0,-1 0-16,0-17 0,0-1 15,18-52-15,-35 34 16,0 1-16,-1 0 16,1 35-16,-18 17 15,18 36 1,-18-17-16,17 16 0,1-16 15,35 17-15,0-53 16,17 17-16,-17-34 16,18-36-16,-54 17 15,-17-52-15,0 53 16,-35-88 0,0 70-16,-1 17 0,-16-52 15,34 53-15,-35 17 16,53 1-16</inkml:trace>
  <inkml:trace contextRef="#ctx0" brushRef="#br0" timeOffset="52837.2525">22560 6597 0,'18'0'16,"35"-18"0,-36 1-16,19 17 15,17 0-15,-1-18 16,-34 18-16,17 0 16,-35-18-16,-17 18 15</inkml:trace>
  <inkml:trace contextRef="#ctx0" brushRef="#br0" timeOffset="52971.6035">22631 6597 0,'0'71'16,"0"17"-16,17-53 15,1 0-15,17 1 0,36 16 16,-36-34-16,18 17 16,-18-35-16,1 0 15</inkml:trace>
  <inkml:trace contextRef="#ctx0" brushRef="#br0" timeOffset="53209.719">23001 6650 0,'18'0'0,"17"0"15,-17 35 1,-18-17-1,0-1-15,0 1 0,-18 35 16,18-35-16,-18-1 16,18 19-16,0-19 15,36-17 1,-1 0-16,-17 0 0,35-17 16,-18-1-16</inkml:trace>
  <inkml:trace contextRef="#ctx0" brushRef="#br0" timeOffset="53570.2048">23230 6615 0,'0'0'0,"0"-18"0,36 0 16,-19 18-16,19-17 15,-19 17-15,1 0 16,0 0-16,-1 0 15,1 0-15,-1 0 16,-17 17 0,0 1-16,18 35 15,-18-18-15,18 53 16,-1-52-16,1 52 16,-18-53-16,35 18 15,-35-35 1,0-1-16,0 1 15,0-36 1,-17 18-16,-1 0 0,0-17 16,1 17-16,-19 0 15,19 0-15,-1 0 0,-17 17 16,17 1 0</inkml:trace>
  <inkml:trace contextRef="#ctx0" brushRef="#br0" timeOffset="56040.6325">24183 7391 0,'0'0'0,"0"-18"0,0 0 16,-18 1-1,18-1-15,0 1 16,-17 17-1,17-18 126,0 36 0,0 17-126,0-18-15,0 19 0,0-1 16,-18 18-16,18-18 16,-18 71-16,18-35 15,-17 34-15,17-52 16,-18 36-1,18-54-15,-18 18 0,1-36 16,17 1 0,-18-18-16,18-18 15,-17-17 1,17 0-16,17-53 16,-17 35-16,35-88 15,-35 52-15,36-87 16,-19 70-16,19-106 15,-19 107-15,19-36 16,-19 88-16,1 17 16,-1 19-1,1 34-15,35 72 16,-35-37-16,-1 19 16,19 70-16,-19-70 15,19 87-15,-36-87 16,17 0-16,-17-1 0,18 54 15,-1-72 1,-17 1-16,0-17 16,18-1-16,-18-17 0,-18-18 15</inkml:trace>
  <inkml:trace contextRef="#ctx0" brushRef="#br0" timeOffset="56184.1416">24183 7620 0,'35'0'16,"-17"0"-16,-1-18 16,19 18-16,17-17 0,-18 17 15,0-18-15,1 18 0,16-18 16</inkml:trace>
  <inkml:trace contextRef="#ctx0" brushRef="#br0" timeOffset="56418.7898">24606 6756 0,'0'-36'15,"18"19"1,0-1-16,-1 18 0,54-17 15,-18 17 1,-36 0-16,1 0 0,17 0 16</inkml:trace>
  <inkml:trace contextRef="#ctx0" brushRef="#br0" timeOffset="56546.1803">24694 6809 0,'0'88'16,"0"-53"-1,18 0-15,17 36 16,36-36-16,-36-35 16,0 18-16,18-18 15,-17 0-15</inkml:trace>
  <inkml:trace contextRef="#ctx0" brushRef="#br0" timeOffset="56730.4216">25083 6773 0,'0'36'0,"0"17"15,0-36 1,17 36-16,-17-35 16,35 17-16,-17-17 15,17-18-15</inkml:trace>
  <inkml:trace contextRef="#ctx0" brushRef="#br0" timeOffset="57020.3497">25277 6562 0,'52'35'16,"-34"-17"-16,0 17 0,35 18 15,-18 0 1,-17-36-16,-1 19 16,1 17-16,-1 17 15,-17 1 1,0-18-16,0-36 16,-17 1-1,-1-18 1,1 0-16,-1 0 15,0 0-15,18-18 0,-17 18 16</inkml:trace>
  <inkml:trace contextRef="#ctx0" brushRef="#br0" timeOffset="57259.698">25859 7197 0,'17'0'15,"36"0"1,-35 17-16,17-17 15,18 0-15,-35 0 16</inkml:trace>
  <inkml:trace contextRef="#ctx0" brushRef="#br0" timeOffset="57415.043">26070 7197 0,'0'123'15,"0"1"1,18-71-16,-18-1 16,35 19-16,-17-53 15</inkml:trace>
  <inkml:trace contextRef="#ctx0" brushRef="#br0" timeOffset="57765.215">26441 6862 0,'35'158'16,"-17"1"0,-18-106-16,35 53 15,-17-71-15,-1 0 16,1 1-16,17-36 15,0 0-15,-17 0 16,17-18-16,18 18 16,-18 18-16,-17-1 15,0 1-15,-1 17 0,1 18 16,-18-35-16,-35 17 16,-1-35-1,19 0-15,-54-18 16,18 1-16,18-1 0,-18-17 15,18 17-15,17 1 16,18-1-16</inkml:trace>
  <inkml:trace contextRef="#ctx0" brushRef="#br0" timeOffset="58014.428">26882 6562 0,'17'0'15,"36"-18"-15,0 18 16,18 0-1,-36 0-15,0-18 16</inkml:trace>
  <inkml:trace contextRef="#ctx0" brushRef="#br0" timeOffset="58215.6478">27005 6650 0,'0'70'15,"18"1"1,-18-36-16,17 1 16,-17-19-16,18 1 0,0 17 15,35-17-15,-36-1 16,1-17-16,17 0 16,-17-17-16,-18-1 15</inkml:trace>
  <inkml:trace contextRef="#ctx0" brushRef="#br0" timeOffset="58481.4927">27234 6685 0,'36'0'0,"-19"0"16,19 0-16,-19 0 15,1 18-15,17-1 16,-17 1-16,-18 0 0,0-1 15,-18 1-15,-17 35 16,35-35-16,-18-1 16,1-17-16,17 18 0,0-1 15,17-17 1,19 18-16,-19-18 16,36 0-1,-35 0-15,17-18 16,-17 1-16</inkml:trace>
  <inkml:trace contextRef="#ctx0" brushRef="#br0" timeOffset="58831.8047">27552 6544 0,'0'-18'15,"18"18"1,17-17-1,18 17-15,-36 0 16,36 0-16,-35 0 16,0 17-16,-18 19 15,0-19 1,0 36 0,0-17-16,0 16 0,17-16 0,-17-1 15,36 53 1,-36-53-16,17 36 15,1-53-15,-18 17 16,0-17-16,0-1 16,-18-17-1,-17 0-15,17-17 16,1 17-16,-19-18 0,19 18 16,-19 0-16,-16-18 0</inkml:trace>
  <inkml:trace contextRef="#ctx0" brushRef="#br0" timeOffset="59971.4807">18997 8590 0,'0'35'0,"0"1"16,0 17-16,0 105 16,0-69-16,0-1 15,-18 88-15,18-88 16,0-35-16,0 35 15,0-70-15,0 0 16,0-36 0,18-70-16,-18 17 15,18 18-15,-18-17 0,17-1 16,1 1-16,17-71 16,-17 52-16,17 1 0,0 18 15,1-1-15,17-17 16,-18 70-16,-17 18 15,-1 18-15,1 70 16,-18-17-16,0 140 16,-18 1-1,18-106-15,18-18 0,-18-17 0,53 34 16,-36-52-16,-17-17 16,0-19-1</inkml:trace>
  <inkml:trace contextRef="#ctx0" brushRef="#br0" timeOffset="60124.4726">18962 9084 0,'106'-35'15,"-1"17"1,-52 0-16,36-17 15</inkml:trace>
  <inkml:trace contextRef="#ctx0" brushRef="#br0" timeOffset="60310.781">19597 8378 0,'35'-17'16,"18"-1"-16,-18 1 15,-17 17-15,0 0 16</inkml:trace>
  <inkml:trace contextRef="#ctx0" brushRef="#br0" timeOffset="60467.8118">19650 8449 0,'0'88'16,"0"-52"-16,17 34 15,1-35 1,17-17-16,18 17 16,-35-17-16,35-18 15,-36 0-15</inkml:trace>
  <inkml:trace contextRef="#ctx0" brushRef="#br0" timeOffset="60739.3543">19950 8396 0,'53'0'15,"-18"18"1,18-1-1,-36-17-15,1 36 16,-18-1-16,-18 18 16,-17 0-1,17 0-15,1-36 16,34 1 0,1-18-16,17 0 15,18 0 1,-17-18-16,16 1 0</inkml:trace>
  <inkml:trace contextRef="#ctx0" brushRef="#br0" timeOffset="61051.465">20285 8273 0,'35'0'16,"0"0"-1,1 17 1,-19-17-16,18 71 16,-17-18-16,0 17 15,-1-34 1,1-1-16,17 53 16,-17-35-16,-18-18 15,0-17-15,0 17 16,-18-17-16,1-18 31,-1-18-15,0 1-16,1-1 0,-1 0 15,0 18-15,1-17 16</inkml:trace>
  <inkml:trace contextRef="#ctx0" brushRef="#br0" timeOffset="61852.8192">21061 8996 0,'17'0'0,"36"-18"16,-35 18 0,17-17-16,-17 17 0,17 0 15,-17 0-15,-18 17 16</inkml:trace>
  <inkml:trace contextRef="#ctx0" brushRef="#br0" timeOffset="61963.2606">21026 9155 0,'17'17'0,"36"-17"16,-18 0-16,71-17 16,0-1-1</inkml:trace>
  <inkml:trace contextRef="#ctx0" brushRef="#br0" timeOffset="62507.6308">22490 8819 0,'0'-17'15,"-18"17"-15,-35 0 16,18 17-16,-53 36 16,35-17-1,-53 69-15,53-52 16,0 36-16,53-36 15,18 17 1,17-52-16,0 17 0,71-17 16,-53-18-16,-18 0 0,18 0 15,-18 0 1,-35-18-16,-35-17 16,0 17-16,0 0 0,-71 1 15,53 17-15,18 0 16,-1 0-16,19 0 15,34 0 1</inkml:trace>
  <inkml:trace contextRef="#ctx0" brushRef="#br0" timeOffset="62792.6733">23213 8396 0,'-18'35'16,"-17"54"0,0-19-16,-1 89 15,36-71-15,-17-17 0,17 17 0,35 35 16,0-70-1,1 0-15,34 18 16,-35-54-16,1 19 0,-19-36 16,-17 17-16</inkml:trace>
  <inkml:trace contextRef="#ctx0" brushRef="#br0" timeOffset="74288.4105">23671 8573 0,'-17'-18'15,"17"0"1,17 18 0,1-17-16,53-1 15,-36 0-15,35 18 16,-52 0-16,35 36 16,-35-19-16,17 19 15,-17-1-15,-1 0 16,-17-17-16,-17 35 15,-1-18-15,-35 53 16,18-53 0,-18 54-16,35-37 15,1 19-15,17-36 16,17 18-16,1-35 16,17 0-16,-17 17 15,17-18-15,0 1 16,-17 0-16,17-18 0,-17 17 15,-1-17 1,1 0 0,-36-17-16,1-1 15</inkml:trace>
  <inkml:trace contextRef="#ctx0" brushRef="#br0" timeOffset="74481.0753">23707 9013 0,'35'0'0,"-17"0"16,52 0-16,-35-17 16,54-1-1,-54 18-15,18-17 16,-18 17-16</inkml:trace>
  <inkml:trace contextRef="#ctx0" brushRef="#br0" timeOffset="74804.4203">24306 8414 0,'18'0'0,"0"0"15,-1-18-15,19 18 16,-1 0-16,0-18 16,-17 18-16,17 0 15</inkml:trace>
  <inkml:trace contextRef="#ctx0" brushRef="#br0" timeOffset="74982.1137">24359 8431 0,'0'53'16,"-17"18"-16,34-18 15,1-18 1,-18-17-16,35 17 16,1-17-16,-1-1 0,-18-17 15,19-17 1,-19-1-16</inkml:trace>
  <inkml:trace contextRef="#ctx0" brushRef="#br0" timeOffset="75259.6692">24606 8396 0,'36'0'15,"-19"0"-15,1 18 16,17-1-16,-35 1 15,35 0 1,-35-1-16,0 1 0,-17 17 16,-1-17-16,0 0 15,-17 17 1,35-18-16,0 1 16,18 0-16,17-1 15,0-17 1,-17 0-16,17 0 15,-17 0-15,17 0 0,-17 0 0</inkml:trace>
  <inkml:trace contextRef="#ctx0" brushRef="#br0" timeOffset="75622.8337">24906 8378 0,'18'0'0,"-1"0"15,1 0 1,0-17-16,-1 17 0,1 0 16,-18 17-16,18-17 15,-18 53 1,0-17-16,17 70 15,-17-71 1,18 0-16,-18 0 0,18 1 16,-18-1-16,0 0 0,17-17 15,-17-1-15,-17-17 32,-1-17-17,0-18-15,1 35 0,-1-18 16,0 18-1</inkml:trace>
  <inkml:trace contextRef="#ctx0" brushRef="#br0" timeOffset="76589.6146">25241 8290 0,'-17'0'16,"-1"0"-16,18 18 31,18-18-15,-18 18-16,17-1 0,1 1 15,0-1-15,-1 1 0,1 17 16,17 18-16,-17-35 16,17 70-1,-17-53-15,-1 71 16,1-35-16,0 52 15,-18-52-15,0 52 16,0-52-16,-18 52 16,0-52-16,-17 35 15,17-71-15,-35 36 16,18-54-16,-18 36 16,18-35-16,0-1 15</inkml:trace>
  <inkml:trace contextRef="#ctx0" brushRef="#br0" timeOffset="84370.7674">8467 15046 0,'0'-18'47,"0"36"-16,17 0-31,-17-1 0,18 19 16,0-1-16,-1 53 16,1-17-16,0-19 0,-1 37 15,18 52-15,-17-53 16,17 35 0,-17-70-16,0-17 0,-1 34 15,1-35 1,0-35-16,-18-17 15</inkml:trace>
  <inkml:trace contextRef="#ctx0" brushRef="#br0" timeOffset="84986.8924">8343 15275 0,'0'18'16,"18"-36"46,-1-17-46,1 0 0,0-18-16,-1 35 15,-17-17-15,18-18 16,0 18-16,-18-1 0,17 1 15,-17 18 1,18 17 15,0 17-31,-1 18 16,1-17-16,17 17 16,0-17-16,-17 0 15,53 35 1,-54-36-16,19 1 15</inkml:trace>
  <inkml:trace contextRef="#ctx0" brushRef="#br0" timeOffset="87749.5937">2117 14658 0,'0'18'0,"0"17"16,0 0-16,0 89 16,-18-36-16,18 18 15,-53 158 1,35-123-16,1 18 0,-1-35 16,18 70-16,0-124 15,0-35-15,18 1 16,-1-54-1,-17 0-15</inkml:trace>
  <inkml:trace contextRef="#ctx0" brushRef="#br0" timeOffset="88217.4651">1729 15064 0,'-18'0'15,"0"17"1,36-34 15,0-1-31,-1 0 0,1 1 16,17-19-16,-17 1 15,35-18 1,-36 18-16,1-18 0,17 18 0,1-1 16,-1-34-1,-18 52-15,1 1 0,0-1 16,-1 18-1,1 18 1,0-1-16,17 54 16,-17-54-16,35 54 15,-36-36-15,36 54 16,-18-54 0,1 35-16,-1-34 15,-17-1-15</inkml:trace>
  <inkml:trace contextRef="#ctx0" brushRef="#br0" timeOffset="98695.0931">20355 12047 0,'-17'0'0,"-19"0"16,19 0-16,-1 0 15,0 0-15,36 0 32,0-17-17,-1 17-15,36 17 16,-17-17-16,-1 18 15,0-18-15,0 18 0,1-1 0,34 1 16,-52-18-16,0 18 16,-1-1-16,-17 1 15,0 17-15,-17-17 16,-19 52-16,1-34 16,-18 17-1,35-18-15,-17 35 16,17-52-16,18 53 15,18-54-15,17 36 16,1-35-16,17-1 16,-18 1-16,-17-18 15,-1 0-15,1 0 0,-1 0 16,1-18-16,-36 1 16</inkml:trace>
  <inkml:trace contextRef="#ctx0" brushRef="#br0" timeOffset="98861.6959">20285 12506 0,'53'-18'16,"-18"18"-16,0-17 0,36-1 16,-36 18-1,0-18-15,36 1 16,-36 17-16,-17 0 0</inkml:trace>
  <inkml:trace contextRef="#ctx0" brushRef="#br0" timeOffset="99167.5724">20796 11642 0,'-17'0'16,"34"0"-1,36-18 1,18 0-1,35 1 1,-71 17-16,-18 0 0</inkml:trace>
  <inkml:trace contextRef="#ctx0" brushRef="#br0" timeOffset="99367.1311">20832 11659 0,'0'18'0,"0"17"16,0 1 0,0 16-16,0-34 15,17 53-15,-17-54 16,18 36-16,-1-35 16,19-1-1,-1-17-15,0 0 16,1 0-16,-19-17 15</inkml:trace>
  <inkml:trace contextRef="#ctx0" brushRef="#br0" timeOffset="99585.7941">21149 11748 0,'0'35'16,"0"18"0,0-18-1,18 0 1,-18-17-16,0 0 0,17-1 16</inkml:trace>
  <inkml:trace contextRef="#ctx0" brushRef="#br0" timeOffset="99941.2041">21290 11589 0,'18'0'16,"17"0"-1,-17 0 1,35 0-16,-36 17 16,1 19-1,-18-19-15,18 19 16,-18-1-16,-18 35 0,18 1 16,0-18-1,0-18 1,18-17-16,-18-1 15,-18-17 1,0 0 0,-17-17-16,-18 17 15,35 0-15,-17 17 16,18-17 0</inkml:trace>
  <inkml:trace contextRef="#ctx0" brushRef="#br0" timeOffset="100608.5264">21749 11518 0,'-18'0'47,"0"35"-32,1-17-15,-1 53 16,1-36-16,17 0 16,-18 18-16,18-18 0,0 1 15,0-1-15,18 0 16,-18 1-16,17-1 0,1-18 0,-1 19 16,1-36-1,0 17-15,-1-17 0,1 0 16</inkml:trace>
  <inkml:trace contextRef="#ctx0" brushRef="#br0" timeOffset="100791.5834">21908 11871 0,'0'35'15,"17"-17"-15,-17 17 16,18-17-16,-1-18 16,1 0-16</inkml:trace>
  <inkml:trace contextRef="#ctx0" brushRef="#br0" timeOffset="100941.7689">21978 11642 0,'18'0'31</inkml:trace>
  <inkml:trace contextRef="#ctx0" brushRef="#br0" timeOffset="101276.325">21978 11642 0,'-18'53'0</inkml:trace>
  <inkml:trace contextRef="#ctx0" brushRef="#br0" timeOffset="101514.5888">21960 11659 0,'0'0'31,"0"-17"-15,-17 17 15,-1 17 0,18 19-31,-17-1 16,17-17-16,0 17 16,-18 0-16,18 0 0,0 18 15,0-17-15,0-19 16,0 18-16,18-35 15,-1 0 1</inkml:trace>
  <inkml:trace contextRef="#ctx0" brushRef="#br0" timeOffset="101783.1674">22049 11483 0,'35'18'15,"0"17"1,0-18-16,18 36 16,-35-17-16,17-1 0,-17 53 15,-18-35-15,0 35 16,0-52-1,-35 34-15,17-52 16,-35 17-16,18-17 16,17-18-16</inkml:trace>
  <inkml:trace contextRef="#ctx0" brushRef="#br0" timeOffset="102733.8411">22807 12206 0,'18'-18'46,"-1"18"-30,-17-17-16,18 17 16,0 0-16,-1 0 15,1 17 1,0 1-16,17 0 0,-18-18 16,19 35-16,-19-17 15,1-1-15,-18 1 16,0 0-16,0-1 0,-18 19 15,1-1-15,-1 0 0,0-17 16,1 17-16,-18 36 16,35-54-16,0 18 15,17-17-15,1 0 0,35 17 16,-18-35-16,0 0 16,18 0-1,-35 0-15,0 0 0,-18-18 16</inkml:trace>
  <inkml:trace contextRef="#ctx0" brushRef="#br0" timeOffset="102882.9544">22878 12559 0,'53'-18'15,"-18"18"-15,35-17 16,-34-1-16,34 0 15,-34 1-15,-1-1 16</inkml:trace>
  <inkml:trace contextRef="#ctx0" brushRef="#br0" timeOffset="103210.5921">23319 11695 0,'35'0'15,"-17"0"-15,-1-18 0,1 18 16,-1-18-16,1 18 0,0 0 0,-1 0 16,1 0-16,-18-17 15</inkml:trace>
  <inkml:trace contextRef="#ctx0" brushRef="#br0" timeOffset="103360.8731">23319 11765 0,'0'71'15,"17"-18"-15,-17-18 16,18-17-16,17-1 16,-17 1-16,-1-1 0,1-17 0,17 0 15,-17 0-15,0 0 16,-18-17-16</inkml:trace>
  <inkml:trace contextRef="#ctx0" brushRef="#br0" timeOffset="103537.9197">23583 11800 0,'0'18'16,"0"35"-16,0-35 15,18 17-15,-1-17 16,-17-1-16,18 1 16,0-18-16</inkml:trace>
  <inkml:trace contextRef="#ctx0" brushRef="#br0" timeOffset="103855.1137">23724 11712 0,'18'-17'16,"0"17"-16,-1 0 0,19 0 15,-19 0 1,18 0 0,-35 17-16,18 19 15,-18-1-15,0 18 16,0-36-1,18 19-15,-18-1 0,0-17 16,0 17 0,0-18-16,0 1 15,-18-18 1,0 0-16,1-18 16,-1 18-16,1 0 15,-1 0-15,-17 0 16</inkml:trace>
  <inkml:trace contextRef="#ctx0" brushRef="#br0" timeOffset="104133.3321">24112 11695 0,'0'17'0,"-17"36"16,-1-35-16,18 52 16,0-34-16,18 34 15,-18-52-15,17 17 0,1 0 16,17-17-1,-17-18-15</inkml:trace>
  <inkml:trace contextRef="#ctx0" brushRef="#br0" timeOffset="104389.166">24271 11783 0,'53'0'15,"-18"0"1,-17 17 0,-18 19-1,-18-1 1,18-17-16,-35 17 0,35-17 16,-18-1-16,18 1 0,0-1 15,18 1 1,0-18-16,-1 18 0,1-18 15,17 0-15,1-18 16,-19 18-16</inkml:trace>
  <inkml:trace contextRef="#ctx0" brushRef="#br0" timeOffset="104612.2399">24553 11712 0,'36'18'16,"-1"35"0,-17-36-16,17 36 15,-35-17-15,17-1 16,-17-17-16,0 17 0,-17-18 16,-18 36-1,17-17-15,0-19 0,1 1 16,-1-18-16,0 18 0</inkml:trace>
  <inkml:trace contextRef="#ctx0" brushRef="#br0" timeOffset="105184.3019">25188 12418 0,'18'0'16,"0"0"0,-1 17-16,19-17 15,-19 18 1</inkml:trace>
  <inkml:trace contextRef="#ctx0" brushRef="#br0" timeOffset="105330.5453">25523 12418 0,'18'0'15,"0"0"1,17 0-16,18 0 16,-35 0-16</inkml:trace>
  <inkml:trace contextRef="#ctx0" brushRef="#br0" timeOffset="105557.7404">26158 12347 0,'18'0'0</inkml:trace>
  <inkml:trace contextRef="#ctx0" brushRef="#br0" timeOffset="106347.1201">21184 10672 0,'0'52'0,"0"-16"15,0-1-15,0 0 0,0 1 16,18 69-16,-18-69 16,0 17-16,18-18 15,-1 18-15,-17 0 16</inkml:trace>
  <inkml:trace contextRef="#ctx0" brushRef="#br0" timeOffset="106798.1767">21220 13194 0,'17'0'15,"1"0"-15,0 35 16,-18 0-1,0 71-15,0-53 16,17 0-16,-17 0 0,0-18 16,18 54-16,-1-72 15,1 1-15</inkml:trace>
  <inkml:trace contextRef="#ctx0" brushRef="#br0" timeOffset="107292.7234">23319 10866 0,'0'35'0,"-18"0"15,18 36-15,18-36 16,-18 0-16,17 18 0,1 35 16,17 1-1</inkml:trace>
  <inkml:trace contextRef="#ctx0" brushRef="#br0" timeOffset="107642.6513">23389 13511 0,'0'53'0,"18"36"15,-18-37-15,0 1 16,0-17-16,35 52 15,-35-35-15,18-18 16,-1-17-16,1-1 0</inkml:trace>
  <inkml:trace contextRef="#ctx0" brushRef="#br0" timeOffset="108516.388">26741 12224 0,'17'0'32,"18"0"-17,1 0-15,34 17 16,-34-17-16,-1 18 0,-17-18 15,17 18-15,-18 17 16,-17-17-16,0-1 16,-35 36-16,35-35 15,-17 17-15,-19 36 16,19-36-16,17 0 0,0 18 16,17-35-1,1-1-15,17 1 16,-17 0-16,17-18 0,-17 0 15,-1-18-15,-34 0 16</inkml:trace>
  <inkml:trace contextRef="#ctx0" brushRef="#br0" timeOffset="108654.3597">26741 12559 0,'52'-18'16,"-16"18"-1,52-17-15,-53-1 16,71 0-16,-71 1 16,-17 17-16</inkml:trace>
  <inkml:trace contextRef="#ctx0" brushRef="#br0" timeOffset="108894.5089">27164 11818 0,'18'-18'15,"-1"18"-15,18-17 16,18 17-16,-35-18 15,17 18-15,-17 0 16</inkml:trace>
  <inkml:trace contextRef="#ctx0" brushRef="#br0" timeOffset="109077.1034">27252 11800 0,'0'36'0,"0"-1"15,0-17-15,0 35 16,18-1 0,-1-34-16,-17 0 0,36 17 15,-19-35-15,36 18 16,-35-18-16,17-18 16</inkml:trace>
  <inkml:trace contextRef="#ctx0" brushRef="#br0" timeOffset="109259.9484">27517 11924 0,'0'35'0,"17"0"16,-17-17-1,18 17-15,0-35 16</inkml:trace>
  <inkml:trace contextRef="#ctx0" brushRef="#br0" timeOffset="109768.5223">27605 11748 0,'0'0'0,"18"0"16,-1 0-1,1 0 48,-1 0-48,1 0 1,0 0-16,-1 0 0,1 0 16,0 0-16,17 0 15,-17 0 1,-18 17 15,0 18-15,0-17-1,0 53-15,0-36 16,0-17-16,0 17 0,0 0 16,0 0-16,17-17 15,-17 0 1,0-1-16,0-34 16,-17 17-1,-1-18-15,-17 18 16,17 0-1,0 0-15,1 0 16</inkml:trace>
  <inkml:trace contextRef="#ctx0" brushRef="#br0" timeOffset="110301.6264">28046 11748 0,'0'-18'15,"-18"18"1,18 18 0,-17-18-16,17 52 15,-18-34-15,18 53 16,0-36-16,18 18 15,-18-18-15,35 18 16,-18-18-16,19-17 16,-36 0-16,17-18 15</inkml:trace>
  <inkml:trace contextRef="#ctx0" brushRef="#br0" timeOffset="110757.2549">28169 12012 0,'-17'35'16,"17"-17"-16,0 0 15,17-18-15,-17-18 16,18 18-16,0-18 0,-1-35 15,1 36 1,0-1-16,-18 1 16,17-1-16,1 18 0,-1 0 15,1 0-15,-18 18 16,0-1-16,0 1 16,0 35-1,0-36-15,0 1 16,18-18-16,-1 0 15,1-35 1,0 17-16,-1 0 16,1 1-1,0 17-15,-18 17 16,17 1 0,-17 17-1,0-17-15,0 0 0,18-1 16,-18 1-1,17-18-15</inkml:trace>
  <inkml:trace contextRef="#ctx0" brushRef="#br0" timeOffset="110911.7233">28698 11924 0,'36'53'15,"-36"0"1,0 0-16,0-36 16,-36 36-16,1-35 15</inkml:trace>
  <inkml:trace contextRef="#ctx0" brushRef="#br0" timeOffset="111273.9247">27869 11113 0,'0'35'15,"0"0"1,18 0-16,-18 71 15,18-35-15,-18-18 16,17 17-16,-17 36 16</inkml:trace>
  <inkml:trace contextRef="#ctx0" brushRef="#br0" timeOffset="111696.5177">27905 13353 0,'17'0'16,"1"53"-1,0 35 1,-18-18-16,0 54 16,0-54-16,0 54 15,17-71-15,1 35 16,0-53-16,-18 0 16</inkml:trace>
  <inkml:trace contextRef="#ctx0" brushRef="#br0" timeOffset="114277.9404">4251 4533 0,'0'0'0,"18"-17"16,-1-1-1,1 0-15,-18 1 16,0-1 78,-18 0-79,-35 1 1,18 17-16,-18-18 15,0 18-15,-70 0 16,52 0-16,-17 0 0,-71 0 16,1 0-1,69 0-15,1 0 0,-106 18 16,88-18 0,18 17-16,18-17 0,17 0 15,0 0-15,0 0 0,-18 18 16,54 0-16,-19-1 15,19 1-15,-1 0 16,18-1-16,0 18 16,-18-17-1,18 0-15,-17 35 16,17 35-16,-18-53 16,18 18-16,0 0 0,-18 0 15,1 17-15,17-17 16,-18 18-16,1 52 0,17-52 15,0-18-15,0 35 16,17 0 0,-17-52-16,0-19 0,0 18 15,0 1-15,0-19 16,0 1-16,18 0 16,-1-1-16,1-17 15,53 18 1,-36 0-16,0-18 15,18 17-15,0-17 0,71 35 16,-72-17-16,19 0 16,0-1-16,17 1 0,0-18 15,18 18-15,-18-1 0,18-17 16,0 0-16,17 0 0,106-17 16,-123-1-1,0 0-15,106 1 0,-142-1 16,18 18-16,18-18 15,-70 1-15,34 17 16,-52 0-16,-1-18 16,1 18-16,0 0 15,-1-17 1,-17-1 0,0 0-16,18 1 15,-18-1-15,0-17 16,0 17-16,18-17 15,-18 0 1,0-1-16,17 1 0,1-53 16,-18 53-16,18-36 15,-18 18-15,17-18 0,-17 1 16,0-1-16,18 1 0,-18-1 16,17-35-16,1 54 15,-18-1-15,0 17 0,18-17 16,-18 36-16,17-19 15,-17 19 1,18-1 0,0 18-1,-18-17 1,-18 17-16,-17-18 16,-1 18-16,-69-18 15,34 18-15,-141 0 16,89-17-16,-124 17 15,124-18-15,17 18 16,-71 0 0,89 0-16</inkml:trace>
  <inkml:trace contextRef="#ctx0" brushRef="#br0" timeOffset="117179.7367">28716 11183 0,'0'-18'16,"18"18"31,35-17-47,-18-1 15,-17 18-15,35-17 16,-36-1-16,1 18 0,-1 0 16,1-18-16,0 18 15,-1 0 1,-17 18-16,18 0 16,-18-1-1,0 1-15,18-1 0,-18 19 16,0-19-16,17 54 15,-17-36-15,0 53 16,0-35 0,0 53-16,0-35 15,0-18-15,0 88 16,0-71-16,18 71 16,-18-52-16,18-19 15,-18-17-15,0 88 16,17-17-16,-17-19 15,18 1 1,-1-53-16,1 53 16,0 0-1,17 0 1,-17 0-16,-1-71 0,19 71 16,-1-36-1,-35-17-15,35 18 16,-35-36-16,18 36 15,-18-36-15,0-18 16,0 36-16,0-35 16,0 0-16,0-1 15,-18-17-15,18 18 16,-18-18 0,1 0 15,-1 0-31,1 0 15,-19 0-15,19 0 16,-1 18-16,-53-18 16,54 0-16,-36 0 15,35 0-15,-17 0 0</inkml:trace>
  <inkml:trace contextRef="#ctx0" brushRef="#br0" timeOffset="117858.2356">19861 10866 0,'0'-18'0,"18"18"0,0 0 16,-1-18 0,1 18-16,0 0 15,17 0-15</inkml:trace>
  <inkml:trace contextRef="#ctx0" brushRef="#br0" timeOffset="118503.3733">19738 10848 0,'0'18'16,"-18"-1"-16,18 18 16,0-17-16,0 0 0,18 52 15,0-34 1,-18-1-16,0 0 0,17 18 16,-17 35-16,0-35 15,0 18-15,0-18 0,18 70 16,-18 1-1,0-71-15,0 70 16,0 18 0,0-70-16,0 52 15,0-52-15,0-1 0,0-17 16,0 0-16,0 0 0,17 53 16,-17-36-16,0 36 15,0-53-15,18 0 16,-18 53-1,0-53-15,0 0 0,0 53 16,0-36 0,0-17-16,0 53 0,0-71 15,-18 53 1,18-52-16,0 34 16,0-35-16,-17 36 15,17-36-15,0 36 16,0-54-16,0 19 0,-18-1 15,18 0 1,0-17-16,0 0 16,0-1-16,0 1 15,0-1-15,18-17 16,-1 18-16,1-18 0,0 0 0,17 18 16,0-18-16,18 17 15,-17-17 1,-1 0-16,-18 0 0,19 0 15,-1 0 1</inkml:trace>
  <inkml:trace contextRef="#ctx0" brushRef="#br0" timeOffset="119132.7624">18927 12136 0,'17'0'15,"1"17"1,-1-17-16,-34 0 16,-1 18-1,-17-18 1,0 17-16,-18 1 0,17-18 16,-87 35-16,88-17 15,-18 0-15,17-1 0,19-17 16,-1 18-16,36-18 31</inkml:trace>
  <inkml:trace contextRef="#ctx0" brushRef="#br0" timeOffset="119320.6514">19103 12347 0,'-53'36'15,"-35"-1"1,-36-18 0,71 1-16,-35 0 15,18-18 1,34 0-16,1 0 0,17 0 16</inkml:trace>
  <inkml:trace contextRef="#ctx0" brushRef="#br0" timeOffset="120149.1493">16563 11571 0,'-35'-18'16,"52"18"15,71 36-31,-17-19 16,0 1-16,70 35 15,-71-35-15,1-1 0,-18 1 16,-18 17-16,0 18 16,-52-18-16,-36 36 15,17-18-15,-34 17 16,-36 36-16,36-35 15,-19 52-15,54-87 16,0 52 0,35-53-16,17-17 0,1 17 15,17-17-15,54 17 16,-37-35-16,54 17 16,-53-17-16,35 0 15,-52 0-15,34 0 16,-52 0-1,-18-17-15</inkml:trace>
  <inkml:trace contextRef="#ctx0" brushRef="#br0" timeOffset="120388.3224">16510 12153 0,'18'0'16,"17"0"-16,0 0 15,71 18 1,-35-18-16,-1 0 0,1-18 15,-1 18-15,1-17 16,-18 17-16,-18-18 0</inkml:trace>
  <inkml:trace contextRef="#ctx0" brushRef="#br0" timeOffset="120694.4973">17198 11218 0,'18'0'15,"-1"0"-15,36 0 16,0-17-16,18-1 16,-36 0-16,0 18 15,0-17 1,-17 17-16</inkml:trace>
  <inkml:trace contextRef="#ctx0" brushRef="#br0" timeOffset="120919.8691">17357 11201 0,'0'53'15,"0"-18"1,0 35 0,0-52-16,0 17 0,0 36 15,17-1 1,1-52-16,0 0 0,35-1 15,52 1 1,-52-36 0,-17 1-1</inkml:trace>
  <inkml:trace contextRef="#ctx0" brushRef="#br0" timeOffset="121162.689">17745 11289 0,'0'35'16,"0"18"-1,0 0-15,0 0 16,0-18-16,0 18 15,17-18 1,1-17 0,-18-36-16</inkml:trace>
  <inkml:trace contextRef="#ctx0" brushRef="#br0" timeOffset="121657.3264">17833 11218 0,'0'-17'15,"18"17"1,17 0 0,-18 0-16,1 0 0,17 17 15,-17-17-15,17 0 16,-17 18-16,0-18 15,-18 18 1,0 17-16,0-17 0,0-1 16,0 18-16,0-17 0,0 35 15,0-18-15,0 36 16,0-36 0,17 18-16,-17-18 15,0-17-15,0 35 16,0-35-16,0-1 0,0 1 15,0-1 1,-17-17 15,-1 0 1,0 0-17,18-17-15,-17 17 16,-1 0-16,0 0 15,1 0 1,-1 0 0,0 0-16</inkml:trace>
  <inkml:trace contextRef="#ctx0" brushRef="#br0" timeOffset="124048.8986">5151 5927 0,'0'17'0,"-18"-17"15,0 0 1,1 0 0,-1-17-1,0 17 1,-17 0-16,-35 0 16,34 0-16,-17 0 0,-17 0 15,17 0-15,-106 17 16,89-17-16,-36 0 0,18 0 15,-18 0-15,-124 18 16,125-18-16,-1 0 16,0-18-16,0 18 0,18-17 15,-106 17-15,106 0 16,-89 17-16,89-17 16,-53 36-1,88-19-15,-53 19 16,71-36-16,-36 17 15,54 1-15,-19-1 16,19-17-16,-1 18 16,1 0-16,-19-18 0,1 35 15,17 0-15,1 1 16,-1-1-16,0 53 16,18-53-16,0 89 15,0-71-15,18 70 16,-18-52-16,18 35 15,-1-54 1,-17 54-16,18-53 16,-18 53-16,0-53 15,35 18-15,-35-36 16,53 18-16,-18-36 16,54 1-1,-36-18-15,70 18 16,-52-18-16,87 17 15,-69 1-15,105-18 16,-89 0-16,125 0 16,-89 0-16,106-18 15,-124 1-15,107 17 16,-107-18-16,71 0 16,-123 18-16,17-17 15,-18 17-15,54-36 16,-89 36-16,0-17 0,1-1 15,-36 1-15,17-1 16,-17 0-16,0 1 16,0-54-16,0 53 15,-17-70-15,17 35 16,-18-88-16,18 53 16,18-106-16,-18 70 15,35-87 1,-35 105-16,35-35 15,-17 88-15,-18 0 16,0 35-16,-53 1 16,18 17-16,-18 17 15,17 1-15</inkml:trace>
  <inkml:trace contextRef="#ctx0" brushRef="#br0" timeOffset="125677.5421">21273 16422 0,'0'-53'15,"-18"18"1,0-1-16,1 19 16,-19 17-16,-34-18 15,34 36-15,-16-1 0,-37 72 16,19 16 0,35-34-16,17-1 0,-17 1 15,35 53-15,17-89 16,36 18-16,0-53 15,0 0-15,53-53 16,-53 18-16,0-18 0,17-53 16,-52 70-1,0-69-15,-1 69 16,-34-34-16,17 52 16,-36 18-1,19 18-15,17 17 16,0 53-16,35 0 15,-17-35-15,17-17 16,35 34-16,19-34 16,-54-19-16,35-17 15,-34-17-15</inkml:trace>
  <inkml:trace contextRef="#ctx0" brushRef="#br0" timeOffset="125922.6853">21484 15628 0,'18'-18'16,"17"18"-1,0 0-15,1 0 16,-1 0 0,-17 0-16,-1 0 0,1 0 0,-1 18 15</inkml:trace>
  <inkml:trace contextRef="#ctx0" brushRef="#br0" timeOffset="126101.2808">21590 15699 0,'-18'88'16,"18"-18"-1,18 1 1,0-36-16,-1-17 0,36-18 16,-18 0-1,1 0-15,-19-18 16</inkml:trace>
  <inkml:trace contextRef="#ctx0" brushRef="#br0" timeOffset="126324.6366">21943 15716 0,'-18'71'16,"18"-1"-16,0-34 16,35-1-16,-17 0 15,0-35-15,-1 0 16,1 0-16,17-17 16</inkml:trace>
  <inkml:trace contextRef="#ctx0" brushRef="#br0" timeOffset="126661.6856">22084 15469 0,'0'18'16,"18"-18"-16,-1 0 15,18 18-15,1-18 16,-19 0-16,1 0 15,17 17-15,-17-17 0,17 53 16,-17-18-16,-1 54 16,-17-36-16,18 35 15,-18-35-15,0 17 16,0-35-16,0-17 16,-18 17-1,1-17-15,-1-18 16,1 0-16,-1 0 0,-17-18 15,17 1-15,0-1 16,1 0-16,-1 18 16,18-17-16</inkml:trace>
  <inkml:trace contextRef="#ctx0" brushRef="#br0" timeOffset="127207.6385">22560 15505 0,'-17'0'15,"17"17"1,-18 19-16,0 16 15,18-16 1,-17-1-16,17 53 0,17-53 16,1-17-16,17 35 15,-17-35-15,17-1 16,-17-17-16,-1 0 16,1 0-16,0 0 0</inkml:trace>
  <inkml:trace contextRef="#ctx0" brushRef="#br0" timeOffset="127395.4521">22754 15752 0,'0'17'0,"18"36"16,-18-35-16,0 17 15,17-17 1,-17-1-16,18 1 15,0-18 1,-1 0 0</inkml:trace>
  <inkml:trace contextRef="#ctx0" brushRef="#br0" timeOffset="127641.1215">22842 15416 0,'36'36'16,"-1"17"-1,35 17 1,-52-17-16,17-18 0,-17 1 16,0 52-16,-1-53 15,-17 0-15,0 1 0,-17-19 16,17 36-16,-18-53 15,18 18-15,-18-18 16</inkml:trace>
  <inkml:trace contextRef="#ctx0" brushRef="#br0" timeOffset="128391.1997">24465 16510 0,'0'-35'15,"0"-1"1,-17 19-16,-19-1 15,1 1 1,0 17-16,-36 52 16,36-16-16,-36 52 15,54-53-15,-19 53 16,36-52-16,36 17 16,-19-18-16,1-17 15,17-18-15,0 0 0,54-36 16,-54 19-16,18-36 15,-35 17-15,17-34 16,-35 52-16,0-17 16,-18 17-1,18 36-15,0 0 16,-17 17 0,34 18-16,1-18 15,-1-17-15,1 17 0,17-17 16,-17-1-16,17-17 15,-17 18-15,35-36 0,-18-17 16,-17 17-16</inkml:trace>
  <inkml:trace contextRef="#ctx0" brushRef="#br0" timeOffset="128614.1712">24642 15646 0,'0'-18'15,"17"0"-15,36 1 16,-35 17-16,35-18 16,-18 18-16,0 0 15,-17 0-15,-1 18 16</inkml:trace>
  <inkml:trace contextRef="#ctx0" brushRef="#br0" timeOffset="128770.5038">24783 15681 0,'0'53'16,"0"53"0,17-71-16,1 36 15,0-36-15,34 0 16,-34-17-16,17-1 15,-17-17-15,0 0 16,-1-17-16</inkml:trace>
  <inkml:trace contextRef="#ctx0" brushRef="#br0" timeOffset="128987.9744">25065 15752 0,'0'52'15,"0"-16"-15,0-1 16,18-17-16,-1 52 16,-17-52-16,18-1 0,-1 1 15,1-18-15</inkml:trace>
  <inkml:trace contextRef="#ctx0" brushRef="#br0" timeOffset="129342.0627">25188 15575 0,'36'0'15,"-19"0"-15,1-17 0,0 17 16,-1 0 0,18 0-16,-17 17 15,-18 1-15,35 17 16,-35 0-16,18 1 0,0 52 16,-18-35-1,0-18-15,17 36 16,-17-36-16,18 0 0,-18 0 15,-18-35 17,1-17-17,-1 17-15,-17-18 16,17 18-16,0 0 0,18-18 16,-17 18-16</inkml:trace>
  <inkml:trace contextRef="#ctx0" brushRef="#br0" timeOffset="129709.1826">25665 15610 0,'-18'36'15,"0"-1"1,1 53-16,-1-53 16,18 54-16,18-54 15,-1 0-15,36 18 16,-35-35-16,17-1 0,0-17 16,-17 0-1</inkml:trace>
  <inkml:trace contextRef="#ctx0" brushRef="#br0" timeOffset="129955.0523">25806 15752 0,'17'17'0,"-17"1"16,18-1-16,0 1 0,-1 17 15,-17-17 1,18 0-16,-18-1 0,0 1 0,0 0 15,0-1-15,0 1 16,-18-18-16,18 17 0,0 1 16,18-18-1,0 0-15,34 18 16,-34-18-16,17 0 0,1 0 16</inkml:trace>
  <inkml:trace contextRef="#ctx0" brushRef="#br0" timeOffset="130165.3747">26070 15575 0,'53'18'16,"-35"17"-16,17-17 15,0 70-15,-17-53 16,0 53-1,-18-35-15,0 18 16,-18-54-16,-17 36 16,35-35-16,-53 0 15</inkml:trace>
  <inkml:trace contextRef="#ctx0" brushRef="#br0" timeOffset="130517.0055">26670 16439 0,'0'18'16,"18"-18"-1,-1 0 1,1-18-16,17 18 0</inkml:trace>
  <inkml:trace contextRef="#ctx0" brushRef="#br0" timeOffset="130645.5882">27076 16457 0,'17'0'0,"1"0"16,0 0 0</inkml:trace>
  <inkml:trace contextRef="#ctx0" brushRef="#br0" timeOffset="130782.0062">27340 16475 0,'36'0'15,"-19"-18"1,1 18-16,17 0 16,-17 0-16</inkml:trace>
  <inkml:trace contextRef="#ctx0" brushRef="#br0" timeOffset="130910.9612">27623 16492 0,'17'0'16,"1"0"-16,-1-17 16,-17-1-16</inkml:trace>
  <inkml:trace contextRef="#ctx0" brushRef="#br0" timeOffset="131618.3259">28734 16545 0,'17'-17'16,"1"-1"-16,0-35 16,-1 18-1,-17 17-15,0-35 0,-17 36 16,-36-1-1,17 18-15,-34 35 16,35-17-16,-54 52 16,54-17-16,0 36 15,35-54-15,0 35 16,35-34-16,53-1 16,-35-35-16,0 0 15,53-35-15,-35-18 16,-36 17-16,-35 19 15,18-18-15,-18-18 16,-18 35-16,-17-17 16,17 35-16,0 0 15,1 17-15,-1 19 16,18 34 0,18-35-16,17 18 0,0-17 15,1-1-15,52 0 16,-53-17-16,-17-18 15</inkml:trace>
  <inkml:trace contextRef="#ctx0" brushRef="#br0" timeOffset="131847.3199">28910 15752 0,'35'0'15,"54"-18"1,-19 0 0,-35 1-16,1 17 0,17-18 15,-36 18 1</inkml:trace>
  <inkml:trace contextRef="#ctx0" brushRef="#br0" timeOffset="132030.0271">29016 15752 0,'0'17'16,"0"54"-16,18-1 16,-18-34-16,17-1 15,19 18 1,-36-36-16,17 1 0,18-18 15,-17 18-15,0-18 0,17 0 16,-17 0-16,-18-18 0,17 0 16,1 1-16</inkml:trace>
  <inkml:trace contextRef="#ctx0" brushRef="#br0" timeOffset="132194.9977">29351 15840 0,'0'53'16,"0"0"-16,0-18 15,18-35-15,17 17 16,0-17 0</inkml:trace>
  <inkml:trace contextRef="#ctx0" brushRef="#br0" timeOffset="132512.0239">29545 15663 0,'0'-17'16,"18"17"-16,-1 0 0,19 0 15,-19 17-15,1 1 16,0 0-16,-1 35 15,1-18-15,17 18 16,-35-18-16,18 0 0,-18 18 16,0-18-16,0-17 15,-18 0-15,1 17 16,-1-35 0,0 0-16,1 0 15,-1 0-15,0-18 0,1 18 16,-1-17-16,0 17 15</inkml:trace>
  <inkml:trace contextRef="#ctx0" brushRef="#br0" timeOffset="132774.2618">29968 15522 0,'-17'18'16,"-1"52"-16,1-17 16,17 53-1,0-53-15,0 0 0,35 35 16,-18-53-16,1-17 15,35 35-15,-18-53 16,-17 18-16,0-36 16</inkml:trace>
  <inkml:trace contextRef="#ctx0" brushRef="#br0" timeOffset="133198.1956">30163 15928 0,'-18'35'16,"18"0"0,0-17-16,18 0 15,-1-36-15,1 0 16,-18 1-16,35-18 16,-35-1-16,35 1 15,-17 17 1,0 18-1,-18 36 1,0-19-16,0 1 0,0 17 16,0-17-1,0-1-15,17-17 16,1-17 0,0-1-16,-1 1 15,1 17-15,17-36 16,-17 36-16,17 0 15,-17 0-15,-1 0 16,-17 36 0,0-19-16,0 1 0,0-1 15,0 1-15,0 17 16,18-17-16</inkml:trace>
  <inkml:trace contextRef="#ctx0" brushRef="#br0" timeOffset="133363.1343">30709 15893 0,'18'17'16,"-18"36"0,0-35-16,18 35 15,-18-36-15,-18 19 16,0-36-16,1 17 15</inkml:trace>
  <inkml:trace contextRef="#ctx0" brushRef="#br0" timeOffset="133652.4043">29686 14764 0,'0'88'0,"0"35"15,0-52-15,18 70 16,-18-53-16,0 0 16</inkml:trace>
  <inkml:trace contextRef="#ctx0" brushRef="#br0" timeOffset="133943.1738">29528 17233 0,'17'124'16,"-17"-54"-16,18 107 16,-1-89-16,1-18 15,0 1-15,-1-18 0,1-18 16,0 0-16,-1-35 0</inkml:trace>
  <inkml:trace contextRef="#ctx0" brushRef="#br0" timeOffset="134636.3809">24977 14640 0,'0'36'15,"0"52"1,0-18-16,-18 54 15,18-54-15,0 71 16</inkml:trace>
  <inkml:trace contextRef="#ctx0" brushRef="#br0" timeOffset="134981.2062">24553 17533 0,'0'71'15,"0"52"1,18 18-16,17 71 16,-35-142-16,18-17 15,-18 0-15,0-35 16,18-18-16</inkml:trace>
  <inkml:trace contextRef="#ctx0" brushRef="#br0" timeOffset="135448.1543">21661 14676 0,'0'52'15,"17"90"-15,-17-72 16,0-17-16,0 71 16</inkml:trace>
  <inkml:trace contextRef="#ctx0" brushRef="#br0" timeOffset="135794.596">21502 17410 0,'0'17'0,"-18"71"16,18-35-16,0 18 15,0-1-15,18 1 16,-18-18-16,17 0 0,1 0 0,-18 53 16,18-71-1</inkml:trace>
  <inkml:trace contextRef="#ctx0" brushRef="#br0" timeOffset="136318.9325">20003 14781 0,'35'18'16,"-18"-18"-16,19 0 15,-19 0-15,1-18 0,0 18 0,17-17 16</inkml:trace>
  <inkml:trace contextRef="#ctx0" brushRef="#br0" timeOffset="136761.4782">19950 14834 0,'0'71'15,"0"52"1,0 36-1,0-53-15,17 123 16,1 18-16,-18-123 16,18 123-16,-18-124 15,0 106-15,0-123 16,0 124-16,0-125 16,0 1-16,-18 71 15,18-89-15,0 106 16,0-88-16,0-18 15,0 0-15,18-17 0,-18-1 16,35 54-16,-18-36 16,-17-53-16,36 18 15,-36-35-15,17-18 16,1 0 0,17-18-1,-17 18-15,0 18 16,17-1-1,-35 1-15,17 0 0,1-18 16</inkml:trace>
  <inkml:trace contextRef="#ctx0" brushRef="#br0" timeOffset="138013.8243">30621 14834 0,'0'-17'16,"18"17"-16,-1 0 16,19 17-1,-1-17-15,36-17 0,-36 17 16,0 0-16,53-36 15,-70 36-15,17-17 16,0 17-16,-17 0 16,-18 17-1,-18 54 1,18-36-16,0 1 0,-17 69 16,17 19-1,0-54-15,0 1 16,0 17-16,-18 89 15,18-72-15,0 1 0,0 0 16,0 0-16,0 70 16,0-88-16,-17 1 0,17-1 15,0 0-15,0 88 16,0-87-16,0 87 16,17-105-1,-17 17-15,0-18 0,18 1 0,-18 70 16,0-70-1,17-1-15,-17 71 16,0-88-16,0 0 0,18 35 16,0-17-1,-18-54-15,17 19 0,-17-1 16,0 18-16,18-35 16,-18-1-16,0 1 15,0-1-15,18-17 16,-18-17-1,-18 17 1,0-18 0,1 18-1,-1-17 1,0-1-16,-34 18 16,34 0-16,-35 35 15,18-17 1,-1-1-16,-34 36 0,35-17 15,-36 17 1,53-53-16</inkml:trace>
  <inkml:trace contextRef="#ctx0" brushRef="#br0" timeOffset="139308.5796">19173 16263 0,'-17'0'0,"-18"0"16,-1 0-1,1 0-15,0 0 0,-18 18 16,18-18-16,-18 17 0,17 1 16,-17 0-16,18-18 15,35 17-15</inkml:trace>
  <inkml:trace contextRef="#ctx0" brushRef="#br0" timeOffset="139469.4799">19209 16545 0,'-71'18'15,"36"-18"-15,0 0 16,-18 0-16,17 18 0,-16-18 16,-37 0-16,54 0 15,0 0-15</inkml:trace>
  <inkml:trace contextRef="#ctx0" brushRef="#br0" timeOffset="146215.5962">16916 15646 0,'-18'0'16,"36"17"-1,-1 54 1,1 70 0,0-53-16,-18 124 15,0-71-15,0-18 0,-18 107 16,0-89 0,18-106-16,0 0 15,18-52 1,0-54-16,-18 1 15,17-1-15,1 1 0,0-72 16,-1 72-16,1-1 16,17-105-1,0 105-15,-17-17 0,0 0 16,-1 17-16,1 1 0,-18 17 16,18 18-16,-1-1 0,1 36 15,-1 71 1,1 0-16,0-1 15,17 106 1,-17-70-16,17 106 16,-35-106-16,35 70 15,-17-105-15,17 35 16,-35-53-16,0-18 0,18 18 16</inkml:trace>
  <inkml:trace contextRef="#ctx0" brushRef="#br0" timeOffset="146365.7852">17110 16404 0,'53'35'0,"-36"-17"15,54-18-15,-18 0 16,35 0-16</inkml:trace>
  <inkml:trace contextRef="#ctx0" brushRef="#br0" timeOffset="149635.575">21890 15787 0,'0'-18'47,"18"18"-47,-18-17 15,0-1 1,17 0 0,-17 1-1,0-1 1,0 0 0,-17 18-1,17 18-15,0 0 16,17-1-1,-17 1 1,0 17-16,18-17 16,-18 35-16,0-36 15,17 19-15,-17-19 16,0 19 0,0-19-16,18-17 15,-18-17 32,0-36-31,-18 35-1,18-17-15,0 17 0,0-35 16,0 18-16,-17 0 16,17 17-1,0 36 1,0-1-1,0 19 1,17-1-16,-17-18 0,36 36 16,-36-35-1,17 17-15,1 1 0,-18-19 16,18 1 0,-18-1-16,-18-17 15,0-17 1,1-1-1</inkml:trace>
  <inkml:trace contextRef="#ctx0" brushRef="#br0" timeOffset="150587.3609">17551 15311 0,'17'0'31,"1"0"-15,0 0-16,52 0 15,-35 0-15,1-18 0,-1 18 16,0 0-16,18 0 16,-35 0-16,-1 0 15</inkml:trace>
  <inkml:trace contextRef="#ctx0" brushRef="#br0" timeOffset="150904.0889">17568 15328 0,'18'18'31,"-18"17"-15,0-17-16,0 35 16,0-18-1,-18 0-15,18 18 0,0-18 0,18-17 16,-18 17-16,0 1 16,18-19-16,-18 1 0,35 17 15,-17-17-15,17-18 16,0 0-16,18 0 15,-18-18-15,-17 18 0,17-17 16,-35-1 0</inkml:trace>
  <inkml:trace contextRef="#ctx0" brushRef="#br0" timeOffset="152015.8633">18009 15381 0,'0'18'15,"0"-1"-15,0 19 0,0-19 16,0 36 0,0-17-16,0-1 0,0 18 15,0-36-15,18 1 16,-18 17-16,18-35 15,-1 0 1,-17-17-16</inkml:trace>
  <inkml:trace contextRef="#ctx0" brushRef="#br0" timeOffset="152451.4658">18098 15240 0,'17'0'16,"18"-18"0,-17 18-16,35 0 15,-35 0-15,17 0 16,-17 18-1,-1 0-15,-17-1 16,18 1-16,-18 52 16,0-52-16,0 17 15,0 18-15,0-17 0,0-1 16,0 35-16,0-34 16,17-1-16,-17 0 0,0 1 15,18-19-15,-18 18 0,0-17 16,18 0-16,-36-18 31,0 0-15,-17-18-1,18 18-15,-1 0 0,0 0 16,-17 18 0,17-18-16</inkml:trace>
  <inkml:trace contextRef="#ctx0" brushRef="#br0" timeOffset="153344.5129">17268 5838 0,'0'-17'16,"18"17"0,35 0-1,-18 0 1,1 0-16,-1 0 0,0-18 0,18 18 16,-18 0-16,1 0 15,-1-17-15,0 17 0</inkml:trace>
  <inkml:trace contextRef="#ctx0" brushRef="#br0" timeOffset="153585.3809">17533 5627 0,'18'0'15,"17"0"-15,0 0 16,53 0-16,-52 0 15,52 17 1,-53-17-16,0 18 0,-17 17 16,-18 1-16,-35 34 15,-53 1 1,52-36-16,-17 0 0,-35 71 16,35-53-16</inkml:trace>
  <inkml:trace contextRef="#ctx0" brushRef="#br0" timeOffset="156173.1168">17198 7444 0,'18'17'16,"-1"-17"-16,1 0 15,17 0-15,18 0 0,35-17 16,-35 17 0,0-18-16,-18 18 15,1-18-15,-1 18 0</inkml:trace>
  <inkml:trace contextRef="#ctx0" brushRef="#br0" timeOffset="156370.7882">17515 7303 0,'18'17'16,"0"-17"-16,-1 18 16,19-1-16,-19 1 0,19-18 15,-1 18-15,-18-1 0,19 1 16,-19 35 0,1-35-16,-18-1 0,0 18 15,-35 1 1,17-1-16,-17-17 0,0-1 0,-1 19 15</inkml:trace>
  <inkml:trace contextRef="#ctx0" brushRef="#br0" timeOffset="156821.6426">17498 9155 0,'17'0'15,"1"17"-15,0-17 16,35 18-16,-18-18 0,18 0 16,53 0-16,-53-18 15,-18 18-15,0-17 16,0 17-16,18-36 16</inkml:trace>
  <inkml:trace contextRef="#ctx0" brushRef="#br0" timeOffset="157020.8814">17851 8961 0,'35'0'0,"-18"0"15,19 17-15,-1-17 0,0 18 16,36-1-16,-53 1 16,17 17-16,-35 1 15,0 17 1,-18-36-16,-35 36 15,18-18-15,-36 18 16,36-35-16,17 0 16</inkml:trace>
  <inkml:trace contextRef="#ctx0" brushRef="#br0" timeOffset="166575.7704">4904 7585 0,'0'-18'16,"17"18"-1,-34-18 16,-1 18-15,-35-17 0,-17 17-16,34 0 15,-70-18-15,53 18 16,-70 0 0,35 0-16,-71-17 15,53 17-15,-105 17 16,105-17-16,-106 0 15,106 0-15,-105 0 16,122 18-16,-87-1 16,88-17-16,-71 36 15,88-19-15,-52 36 16,70-17-16,-35 16 16,70-34-16,-17 17 15,17-35-15,18 18 16,18 0-1,0-18 1,-1 17-16,-17 1 0,0 17 16,0-17-1,0 17-15,0 36 0,-17-18 16,-1 35 0,18-53-16,0 18 0,0 0 15,0-18-15,0 53 16,0-52-16,18 17 15,-1-18-15,1 0 16,0-17-16,17 17 16,-35-17-16,35-1 15,-17-17-15,52 18 16,-34-18-16,34 0 16,-17 0-16,53 18 15,-53-18-15,17 0 16,1 17-16,17-17 15,88 0-15,-70 18 16,88-18-16,-105 0 16,16 0-16,-16 0 0,-1 0 15,123 0-15,-105-18 16,88 1 0,-106 17-16,-17-18 0,53 0 15,-72 18-15,-16 0 16,-1 0-16,18-17 15,-35 17-15,17 0 16,-18-18-16,1 18 16,-18-18-1,0 1-15,18 17 0,-18-35 16,0 17-16,-18-17 16,18 17-16,0-17 0,-18-54 15,18 19-15,0-71 16,18 53-16,-18-18 15,0 18-15,18 17 16,-18-52-16,0 87 16,-36-34-16,19 34 15,-18-16 1,17 34-16,-17-17 16,17 35-16</inkml:trace>
  <inkml:trace contextRef="#ctx0" brushRef="#br0" timeOffset="169896.1106">4904 8925 0,'0'-17'15,"-36"17"1,19 0 0,-19-18-16,1 0 15,-53 1-15,17 17 16,-17 0-16,-18-18 0,18 18 15,-141 0-15,-18 0 16,0 0 0,124 18-16,-142-1 15,36 19 1,123-19-16,-53 19 16,88-1-16,-34 18 15,52-18-15,17-17 0,19-1 16,17 1-16,-18 17 15,18-17-15,18 0 16,-18-1-16,17 1 0,1 52 16,0-34-16,-1 52 15,1-18-15,-18 1 16,0 70 0,0-53-16,-18-17 0,1 70 15,17-71 1,0-17-16,0 36 0,0-54 15,0 0-15,17 18 16,1-35-16,17-1 16,1 1-16,-19-18 15,71 0-15,-35 0 16,0 0-16,18 0 0,17 0 16,88 0-16,-70 18 15,0-1-15,0-17 16,123 18-16,18 0 15,-123-18-15,-1-18 16,106 0-16,-105 1 16,70-1-16,-106 0 15,-17 1-15,-18 17 0,52-18 16,-69 18-16,-1-18 16,-17 18-16,-1 0 15,-34 0 1,-1 0-16,0-35 15,1 17-15,-1-34 16,0 16 0,18 1-16,0-53 15,0 17-15,0-70 16,18 53-16,-18-18 16,18 0-16,-1 0 0,19-123 15,-19 141-15,-17-36 16,0 89-16,-17 0 15,-19 0-15,-17 17 16,18 18-16</inkml:trace>
  <inkml:trace contextRef="#ctx0" brushRef="#br1" timeOffset="243737.2463">20814 14534 0,'-35'0'15,"35"-17"-15,-18 17 0,36 0 31,17 0-15,0 0-16,18 0 0,53 0 16,-36 0-16,107-18 15,-89 18-15,159-17 16,-106 17 0,177-18-16,-142 18 15,194-18-15,-176 18 16,159 0-1,-194 0-15,158 0 0,-175 0 16,87 18 0,-141-18-16,71 18 15,-106-18-15,35 17 16,-70-17-16,-1 0 0,1 0 16,-36 0-1,-52-17 1,34-1-16,-17 18 15</inkml:trace>
  <inkml:trace contextRef="#ctx0" brushRef="#br1" timeOffset="244274.8659">20849 14288 0,'0'-18'16,"18"18"15,-18-18-31,17 18 16,-17-17-16,-17 17 15,-36 35 1,-53 0 0,36 0-16,-1-17 0,0 17 15,-52 18-15,88-17 16,-36 16-16,53-16 16,18-19-16,0 19 0,18-19 15,17 19-15,18-19 16,71 18-16,-54-17 15,1-18-15,88 35 16,-71-35-16,-18 0 0</inkml:trace>
  <inkml:trace contextRef="#ctx0" brushRef="#br1" timeOffset="245332.8263">24253 14482 0,'-17'0'16,"34"0"0,19-18-1,-1 18 1,-17 0-16,17 0 0,0 0 0,53 0 15,-35-18 1,0 18-16,18 0 0,-1 0 16,89 0-16,-71 0 15,1 0-15,-19 0 0,18 0 16,53 0 0,-88 0-16,106 0 15,-71-17-15,0 17 0,106-18 16,-88 18-16,106-18 15,-106 1-15,88 17 16,-88 0-16,88 0 16,-88 17-1,88-17-15,-106 18 16,123 0-16,-105-18 16,71 17-16,-89 1 15,88-18-15,-88 18 16,89-18-1,-89 0-15,88 0 16,-70 0-16,71-18 16,-72 18-16,-16 0 0,105-18 15,-36 18 1,-87 0-16,0 0 16,-19 0-16,72 0 15,-54 0-15,54 18 16,-54-18-16,-17 18 0,71-18 15,-89 0-15,18 0 16,-35 0-16,-36-18 63,0 18-63</inkml:trace>
  <inkml:trace contextRef="#ctx0" brushRef="#br1" timeOffset="245647.0192">30110 14164 0,'17'0'0,"19"0"15,-1 0-15,18 18 16,0-1-16,35 36 15,-35-35 1,0 0-16,17 17 0,36 0 16,-71-17-16,18-1 15,0 19-15,-35-19 16,-18 1-16,0 0 0,-35 17 16,-1-18-16,-52 19 15,53-19 1,-1 1-16,-34 17 15,35-17-15,-1 0 0,-34 17 16,35-18-16</inkml:trace>
  <inkml:trace contextRef="#ctx0" brushRef="#br1" timeOffset="254736.5508">19544 14658 0,'-18'0'0,"18"18"31,18-1-15,-18 1-16,0-1 16,0 1-16,0 0 0,0 35 15,0-18-15,0 0 16,-18 53-16,1-35 16,17 0-16,0 18 15,-18-18-15,18 88 0,-18-53 16,1 106-1,17-106-15,-18 106 16,0-88-16,1 71 16,17-89-16,0 88 15,0-88-15,-18 71 16,18-88-16,0 87 16,0-87-16,0 70 15,0-70-15,0-19 16,0 72-1,0-1-15,0-70 16,0 18-16,-17-18 0,17 35 16,0-53-16,0 1 15,17-1-15,-17-18 16,18 1 0,-1-18-16,-17-18 31,0-17-31</inkml:trace>
  <inkml:trace contextRef="#ctx0" brushRef="#br1" timeOffset="255049.4523">19103 17657 0,'18'35'15,"-1"0"-15,36 36 16,-35-36-16,-1-17 0,36 52 16,-35-52-1,0 17-15,35 0 16,-36-17-16,1 0 15,-1-1-15,1-17 16,0-17-16,-18-1 16,0 0-16,17-17 15,-17 0 1</inkml:trace>
  <inkml:trace contextRef="#ctx0" brushRef="#br1" timeOffset="255566.1693">19121 14975 0,'17'0'31,"54"-52"-31,-36 16 16,53-52 0,-35 35-16,-18 0 0,36-53 15,-53 71-15,-1 0 16,1-18-16,-18 71 31,18 52-15,-1-17-16,1 0 0,-1 0 15,1 0-15,35 53 16,-35-53-16,-1-18 0</inkml:trace>
  <inkml:trace contextRef="#ctx0" brushRef="#br1" timeOffset="264368.7619">21590 14781 0,'0'-17'15</inkml:trace>
  <inkml:trace contextRef="#ctx0" brushRef="#br1" timeOffset="264436.1495">21590 14781 0,'0'-35'16,"0"70"-16</inkml:trace>
  <inkml:trace contextRef="#ctx0" brushRef="#br1" timeOffset="267044.2242">21590 14746 0,'0'-18'140,"-18"18"-108,18-17-17,-17 17 1,-1 0-16,-17-18 15,-18 18 1,18 0-16,17 0 16,-17 18-16,17-18 0,-35 17 15,18 1-15,-18 0 16,35-1-16,1 1 16,-1 0-16,18-1 0,0 54 15,0-36-15,18 36 16,-1-36-1,36 18-15,-17-35 16,34 17-16,-35-35 16,36 0-16,-18-18 15,17 1-15,-34-19 16,17 1 0,-36 0-16,1-18 15,-18 18-15,-18-18 16,1 35-16,-36-35 15,17 35-15,-34-17 16,35 17-16,-54 18 16,54 0-16,0 0 15,-36 36-15,54-19 16,-1 1-16,0 0 0,1 17 16,17-17-16,17 52 15,19-35-15,-19-17 0,19 0 16,-1-1-16,35 1 15,-34-18-15,34-18 16,-35 18 0,1-17-16,-19-19 0,1 19 15,0-18-15,-18 17 16,-36-35 0,19 35-16,-19 1 15,1 17-15,-18 0 16,18 0-16,17 0 0,-35 35 15,36 0-15,-1-17 16,18 0-16,0 17 16,0-18-16,18 1 15,-1 0-15,1-1 0,0-17 16,52 18-16,-52-18 16,17 0-16,18-18 15,-35 1-15,-1-1 16,1-17-16,-18 17 15,0-17-15,0 0 16,-18-1-16,-17 19 16,-18-1-16,18 18 15,-36 18 1,18 17-16,36-17 0,-36 35 16,35-18-16,18-18 15,18 36-15,17-17 16,36-1-16,-18-35 15,0 0-15,-18 0 0,71-18 16,-18-17 0,-71 17-16,1 1 15,0-1-15,-18-17 0,0 17 16,-18 1-16,0-19 0,-34 1 16,16 17-16,-52 1 15,53 17-15,-53 0 16,52 17-1,-17 1-15,36 0 16,-1 17-16,18-17 16,18-1-16,52 36 15,-34-35 1,-19-1-16,19-17 0,16 18 16,-34-18-16,0 0 15,-1 0-15,19-18 16,-36 1-16,17-1 15,-17 0-15,0-34 16,0 34-16,0-17 0,-17 17 16,-1-17-16,-17-1 15,17 19-15,-35 17 16,18 17-16,17 1 0,-35 35 16,36-18-16,-1 1 15,0 16 1,36 1-1,0-17-15,35-19 0,-18 1 16,0-18-16,-17 0 0,52-18 16,-34 1-16,-1-19 31,-17 1-31,-18 17 0,0 1 0,0-18 16,-18-18-16,0 35 15,1-17-15,-1 17 0,-17 0 16,-18-17-16,18 35 15,-1 18-15,1-1 16,0 1-16,-18 53 16,35-36-16,18 18 0,0-18 15,0 0-15,53 36 16,-18-53-16,1-1 0,-1 1 16,35-18-1,-34 0-15,-1-18 0,18-17 16,-35 17-16,-1 1 15,-17-36-15,0 35 16,-35-35 0,17 36-16,-52-36 0,34 35 15,-34 0 1,35 18-16,-36 18 16,36 0-16,17-1 0,1 19 15,-1 16-15,36-16 16,-1-19-16,1 19 0,17-19 15,36 1 1,-18 0-16,-18-18 0,-18 0 16,19 0-16,17-18 15,-36 0-15,1 1 0,-18-1 16,18-35 0,-36 35-16,0-34 15,1 16-15,-1 19 16,-53-36-16,36 35 15,-53 18-15,53 0 16,-1 18-16,1-1 0,0 1 16,17 35-1,1-18-15,34 18 16,1-35-16,35 35 16,-18-36-16,0 1 0,1-18 15,17 0-15,-18 0 16,0 0-16,0 0 0,36-35 15,-53 17-15,-18 0 0,17-17 16,-17 0 0,-17 0-16,-1 17 0,0-17 15,-17 17-15,0-17 0,-36 17 16,36 18-16,-36 0 16,54 35-1,-19-17-15,19 17 0,17 1 16,-18-1-16,53 35 15,1-34-15,-1-19 0,0 1 16,53 0-16,-52-18 16,17 0-1,-18 0-15,-17-18 0,34-35 16,-34 0 0,-18 18-16,-18 0 0,1 17 15,-18-35-15,17 35 16,-17 1-16,-1-1 0,1 18 15,-18-18 1,18 36-16,17-18 0,1 18 16,-1-1-16,18 19 15,0-19-15,18-17 0,17 18 16,-17-18-16,34 0 16,-34 0-16,0 0 15,-18-18-15,0-17 16,-18 35-1,0-18 1,1 18-16,-1 36 16,1-19-16,17 1 15,-18 0-15</inkml:trace>
  <inkml:trace contextRef="#ctx0" brushRef="#br1" timeOffset="277214.8632">21149 15769 0,'18'18'16,"-1"-18"0,1 0-1,-18-18 1,18 18-1,-18-17-15,0-1 16,-18 0-16,0-17 16,1 17-16,-19 1 15,19 17-15,-36 0 16,35 0-16,-17 17 16,0-17-1,-1 53-15,19-35 16,-1 35-16,0-18 15,18 18 1,0-35-16,36 17 16,-19-17-16,54-1 15,-36-17-15,-17 0 0,52-17 16,-52-1-16,17 0 16,1-35-16,-19 36 15,-17-19-15,18-16 16,-18 16-16,-18 19 15,1-36-15,-1 35 16,0 18-16,-35-18 16,36 18-16,-19 18 0,1 17 15,18 1-15,-19 17 16,36-18 0,18 18-16,0-18 15,34 0-15,-34-17 16,53-18-1,-36 0-15,36-18 0,-54-17 16,18 0 0,-35 17-16,0-35 15,0 36-15,-35-19 16,18 19-16,-36 17 16,17 17-16,1 1 15,17 0-15,-17 17 0,17-18 16,1 36-16,17-35 15,0 0-15,17-1 0,19 1 16,-1-18-16,18-18 16,-35 1-16,17-1 15,-17 0-15,-1-35 16,-17 36 0,-17-18-16,17 17 15,-53 0-15,35 18 16,0 0-16,-35 36 15,18-19-15,17 1 0,-17 52 16,35-52 0,0 0-16,18 17 15,-1-17-15,36-18 16,-17 0-16,-1-18 16,-17 0-16,-1-17 15,-17 17-15,0-17 16,0 0-16,-35 0 15,17-1-15,-17 19 16,0 17-16,-1 0 16,1 0-16,18 35 15,-1-17 1,18 17-16,0-18 16,18 1-16,17 0 15,-18-18-15,36 0 16,-35-18-16,0 0 15,-18 1 1,0-18-16,-18 17 16,0 0-16,1 18 15,-1 0-15,0 18 16,1 0-16,17-1 0,0 18 16,0-17-1,0 0-15</inkml:trace>
  <inkml:trace contextRef="#ctx0" brushRef="#br1" timeOffset="283804.6816">21484 16439 0,'18'0'31,"-1"18"-15,1-18 0,0 0-1,-1 0 17,-34 0-17,17-18 1,-18 18-1,0-17 1,1 17-16,-1 0 16,1 0-16,-1 0 0,-17 35 15,35-17-15,-18 17 16,18 0-16,0 53 16,0-52-16,18-19 0,35 36 15,-18-35-15,35-18 16,-17 0-1,-17-18-15,-1 1 16,-18-19-16,1-17 16,-18 18-16,0 18 15,-18-19-15,1 1 0,-18 17 0,-18-17 16,17 17-16,-17 18 16,18 18-1,0 17-15,17 1 16,1 17-16,17-36 15,17 36-15,1-35 16,35-1 0,-18-17-16,-17 0 0,35 0 15,-36 0-15,1-17 16,0-19-16,-1 19 16,-17-1-16,-17-17 0,17 17 15,-36-35-15,1 36 16,17 17-16,-17-18 15,17 18-15,-34 18 16,34-1-16,0 1 0,1 17 16,17 1-16,0-1 15,17 0-15,1-35 16,17 18-16,0-18 0,18 0 16,-17 0-16,-1-18 15,-17 0-15,-18 1 16,0-18-16,-18-1 15,0 19-15,-17-1 16,0 18-16,17 0 16,0 0-16,-17 35 15,18-17-15,-1 17 16,18-17-16,35 17 16,0-35-16,18 18 15,-17-18-15,-1-18 16,-17 18-16,-18-35 15,0 17 1,-18-17-16,0 35 16,1-18-16,-1 18 0,-17-17 15,17 17-15,0 17 16,1-17-16,17 18 16,17 17-1,1-35-15,0 18 16,-36-18 46,18 17-62,-18-17 16</inkml:trace>
  <inkml:trace contextRef="#ctx0" brushRef="#br1" timeOffset="288192.7971">31715 14940 0,'0'18'47,"17"52"-31,-17 1-16,0-1 15,0 19-15,0 16 0,-17 19 0,17 17 16,-18-17-16,-17 122 15,17-157-15,1 17 16,17-36-16,-18 1 0,18 34 16,0-69-16,0-1 15,-18 18-15,18-35 16</inkml:trace>
  <inkml:trace contextRef="#ctx0" brushRef="#br1" timeOffset="288472.1756">31415 16210 0,'0'88'15,"35"18"1,-17-18-16,-1-35 0,19 53 15,-1-18 1,-17-70-16,-1 17 16,36-17-16,-35-18 15,-1-18 1,19-35 0,-36 18-16,17-36 15,-17 36-15,0 0 0</inkml:trace>
  <inkml:trace contextRef="#ctx0" brushRef="#br1" timeOffset="289243.6866">32050 15610 0,'18'0'16,"-1"-17"-1,1 17-15,35 0 16,-18-18 0,0 18-16,36 0 15,-36 0-15,18 0 16,-35 0-16,-1 18 15</inkml:trace>
  <inkml:trace contextRef="#ctx0" brushRef="#br1" timeOffset="289433.3176">32050 15734 0,'18'18'16,"34"17"-1,37-35 1,-1 0-16,-53 0 16,36 0-1,-54 0-15,-17-18 0</inkml:trace>
  <inkml:trace contextRef="#ctx0" brushRef="#br1" timeOffset="289650.6166">32173 15469 0,'0'53'16,"0"35"0,-17-52-16,17 52 15,-18-35-15,18-18 0,-18 18 16,18-18-16,0-17 15,18 0 1,-18-36-16,18 0 16</inkml:trace>
  <inkml:trace contextRef="#ctx0" brushRef="#br1" timeOffset="289861.5669">32279 15399 0,'0'17'0,"-17"72"15,-1-54-15,0 88 16,1-52-16,17-18 16,0 17-16,0-34 0,0-1 0,0 0 15,17-17-15,1 17 16</inkml:trace>
  <inkml:trace contextRef="#ctx0" brushRef="#br1" timeOffset="291012.9285">32226 15646 0,'0'-36'15,"0"19"1,0-1 0,0-17-1,0 17 1,0 1-16,18-1 15,-18-17-15,18-1 16,-1 1 0,-17-18-1,0 36-15,18 17 16,-18-18-16,0 53 31,0 0-31,0 1 0,-18 17 16,1 70-1,-1-52-15,-17 87 16,-1-87-16,19-18 0,-19 35 16,36-53-16,-17 1 15,17-19-15,17-34 32,1-54-17,0 36-15,-1 0 0,19-36 16,-19 36-16,1-1 15,17 1-15,-17 18 16,17 17-16,-17 0 16,-1 17-16,1 18 15,-18 36-15,0-53 16,0 17-16,0 18 16,0-18-16,0-17 15,0-1-15,0 1 16,0-36-1,0-17 1</inkml:trace>
  <inkml:trace contextRef="#ctx0" brushRef="#br1" timeOffset="291151.6135">32526 15893 0,'0'17'16,"0"36"-16,-18-18 15,18 1-15,0-1 16,0-17 0</inkml:trace>
  <inkml:trace contextRef="#ctx0" brushRef="#br1" timeOffset="291285.7232">32508 15699 0,'0'-18'16,"18"18"0,0 18-16</inkml:trace>
  <inkml:trace contextRef="#ctx0" brushRef="#br1" timeOffset="291659.3506">32614 15928 0,'-35'35'16,"17"18"-1,18-35-15,0-1 16,18-17-16,70 0 16,-70-17-16,17-1 15,18-17-15,-35 0 16,-1-36-1,-17 36-15,0-1 0,-17-69 16,17 69-16,-36-52 16,19 53-16,-1 17 15,1 18 1,17 71 0,0-36-16,0 18 0,17 70 15,-17-70-15,18 0 16,17 35-16,0-52 15,1 17-15,-19-36 16,-17 1-16,36 0 16</inkml:trace>
  <inkml:trace contextRef="#ctx0" brushRef="#br1" timeOffset="292253.6256">32879 16016 0,'-35'53'16,"17"18"0,18-36-16,0 0 15,18-17-15,-1-18 0,1 0 16,17 0-16,-17 0 0,17-18 16,-17 1-16,-1-19 0,1-34 15,0 34-15,-18-52 16,0 35-16,0 0 15,0-88-15,0 71 16,-18-36-16,0 88 16,-17 18-1,17 36-15,-17 69 16,18-34-16,17 88 16,0-71-16,52 53 15,-16-88-15,34 35 16,-17-53-16,0 1 15,-35-19-15,17-34 16,-17-1-16,-18-35 16,0 18-16,-18 0 15,0-1-15,18 19 0,-35-36 16,17 35 0,1 18-16,17 18 15,0 35 1,0-36-16,0 19 0,17 16 15,1-34 1,0 0-16,17-1 16,0 1-16,1-18 15,-19-18-15,36 1 16,-35-1-16,17 0 16,-17 18-16,-1 0 15,1 18 1,0-18-16,-1 35 15,1-35-15,-18 18 0</inkml:trace>
  <inkml:trace contextRef="#ctx0" brushRef="#br1" timeOffset="292925.4666">32120 16581 0,'-35'70'16,"35"-35"-16,0 18 0,0-17 0,35 34 15,1-35-15,-1 1 16,0-36-16,18 17 16,-18-17-16,1-53 15,-19 36-15,-17-18 16,18-36-16,-18 36 15,0-18 1,0 35-16,0 0 0,-18 18 16,18 18-1,0 0-15,18 35 16,0-18-16,-1 18 16,-17-18-16,18 36 15,0-54-15,-1 1 16,1-18-16,-1-18 15,-17-17 1,18 0-16,0-18 16,-18 35-16,17-17 15,1 35 1,0 0 0,-18 35-16,0-17 15,0 35-15,0-36 16,0 19-1,0-19-15,0 19 16,0-19-16,17-17 16,1-17-1,-18-1-15</inkml:trace>
  <inkml:trace contextRef="#ctx0" brushRef="#br1" timeOffset="293047.6064">32755 16810 0,'0'53'16,"0"-18"-16,0-17 0,0 35 16,18-18-1,-18-17-15</inkml:trace>
  <inkml:trace contextRef="#ctx0" brushRef="#br1" timeOffset="293181.8039">32773 16810 0,'0'-71'16,"0"36"-16,18 17 15,-1 18 1</inkml:trace>
  <inkml:trace contextRef="#ctx0" brushRef="#br1" timeOffset="293347.5085">32879 16828 0,'18'0'0,"34"17"15,1-17 1,36-17-16,-54 17 16,35-18-16,-52 18 15,-18-35-15</inkml:trace>
  <inkml:trace contextRef="#ctx0" brushRef="#br1" timeOffset="293509.3431">33020 16704 0,'18'71'16,"-18"-18"-1,17 52-15,-17-69 16,0 17-16,18 17 15,0-35-15,-18-17 0</inkml:trace>
  <inkml:trace contextRef="#ctx0" brushRef="#br1" timeOffset="294611.5506">33443 17074 0,'-17'-17'16,"-19"17"0,19 0-16,-1 17 0,1 1 15,17 0-15,17 17 16,1 0-16,35 1 15,-36-19-15,19 36 16,-19-35-16,1 17 16,-18-17-1,-35-1 1,17-17-16,0 0 0,-52 18 16,52-18-16,-35 0 15,36 0-15,-19 0 16,19-18-16</inkml:trace>
  <inkml:trace contextRef="#ctx0" brushRef="#br1" timeOffset="296630.0322">21519 14887 0,'-35'0'16,"18"0"-1,-19 36 1,19-36-16,17 17 0,-18 18 16,18-17-1,18 17 1,-1-35 0,1 0-16,17 0 0,-17 0 0,17-35 15,-17 17 1,-18 1-16,0-1 0,0 1 15,0-1-15,0 0 0,-18 18 16,0-17-16,1 17 0,-18 0 16,-18 17-16,35 1 15,0-18-15,1 18 16,17-1-16,17 1 16,1-18-16,17 0 15,-17 0-15,35 0 16,-36 0-16,1-18 15,17 1 1,-35-1-16,0 0 0,0 1 16,0-1-16,-17 0 15,-1 18-15,0 0 0,-17 0 16,18 0-16,-19 36 16,19-19-16,-1 36 15,36-18 1,-1-17-16,36-18 15,-18 0-15,18 0 0,0-35 16,0 0 0,-53 17-16,18 0 0,-36-35 15,-17 18 1,17 17-16,-17 1 16,-18 17-16,-17 0 15,34 17-15,19 1 16,-1 0-16,0 17 15,1 0-15,17 1 0,17 16 16,19-16-16,-1-36 16,71 35-16,-71-35 15,18 0-15,0-35 16,-18-1-16,-17 19 0,-1-18 16,1-54-1,-18 54-15,-35-18 16,17 18-16,-17 17 0,-36 1 15,36 17-15,0 0 16,-1 35-16,1-18 16,0 19-16,-18 34 15,53-34-15,0-1 0,18-17 16,-1-1-16,19 18 0,34-17 16,-35-18-16,36 0 15,-53-18-15,34-17 16,-52 18-16,18-36 15,-18 35-15,-18-35 16,1 35 0,-36-17-16,18 35 15,-36 0-15,1 35 16,17 36 0,35-18-1,36-18 1,17-17-16,18-1 15,-18 1-15,-17-18 16</inkml:trace>
  <inkml:trace contextRef="#ctx0" brushRef="#br1" timeOffset="296885.4237">21590 14870 0,'-18'-18'0</inkml:trace>
  <inkml:trace contextRef="#ctx0" brushRef="#br1" timeOffset="297074.9802">21590 14870 0,'0'0'0,"-35"35"0,52-53 16</inkml:trace>
  <inkml:trace contextRef="#ctx0" brushRef="#br1" timeOffset="298020.4662">21484 14817 0,'-17'0'16,"-1"0"-16,0 0 15,18 17-15,-35 19 16,35-19-16,0 1 15,0 35-15,18-36 16,-1 19-16,1-36 16,0 17-16,-1-17 15,1 0-15,-1 0 0,1 0 16,17-17 0,-17-1-16,0-17 15,-1 17-15,-17 1 0,18-36 16,-18 35-16,-18 0 15,18-17-15,-17 17 16,-1 18-16,0 0 16,-17 18-1,35 0-15,-18-1 16,18 1-16,-17 17 16,17-17-16,17 0 15,-17-1-15,18 1 16,0-18-16,-1 0 15,1-18 1</inkml:trace>
  <inkml:trace contextRef="#ctx0" brushRef="#br1" timeOffset="299255.7449">22084 15011 0,'18'0'0,"17"0"15,0-18 1,18 18-16,70-18 16,-34 18-16,87-17 15,-70-1-15,17 18 0,107-17 16,-124-1-16,140 0 16,-140 1-1,-18-1-15,54-17 16,-107 35-16,18-18 15,-36 18-15</inkml:trace>
  <inkml:trace contextRef="#ctx0" brushRef="#br1" timeOffset="299476.6821">23724 14781 0,'36'0'0,"52"0"15,-53 0-15,53 0 16,-35 0-16,35 18 16,-52 0-16,-19-1 15,-34 1-15,-19 0 16,1 17-16,-71 0 16,53-17-16,0-1 15,1 1-15,16-18 0,1 0 16</inkml:trace>
  <inkml:trace contextRef="#ctx0" brushRef="#br1" timeOffset="300548.7833">24818 14905 0,'-18'-35'15,"18"17"-15,-17-17 0,17 17 16,-18 0-16,0 1 0,18-1 0,-35 0 15,0 1 1,0 17-16,-1 17 0,19 1 16,-1 0-16,0 35 15,1-18-15,17 0 0,0-17 16,17 17-16,1 0 16,0-17-16,35 17 15,-36-35-15,18 0 16,1-17-16,-19-1 15,1-17-15,-18 0 16,-18-18 0,-17 35-16,-35-17 15,34 17-15,-34 18 16,17 18-16,0 17 16,35-17-16,18 52 15,0-35-15,53 18 16,0-35-16,35 17 15,-35-35-15,35 0 16,-35-17-16,18-36 16,-71 35-16,17-52 15,-34 34-15,-18-17 16,-18 18-16,-36 0 16,54 17-1,-18 18-15,-35 18 16,70-1-16,-17 19 0,18 34 15,34-34-15,54 34 16,-36-35 0,18-17-16,53 17 15,-53-35-15,35-17 16,-35-1-16,-18-17 16,-17-1-16,-18-34 15,-18 35-15,-35-36 16,18 53-16,-36-17 15,18 17-15,-52 18 16,69 18-16,-17 17 16,36-17-16,17 35 15,17-18-15,54 1 16,-36-19-16,71 1 16,-53-18-1,17-18-15,-34 1 16,-1-1-16,-35-17 15,-35-1 1,17 19-16,0-1 0,-17 0 16,0 18-16,0 0 15,17 18-15,-35 0 16</inkml:trace>
  <inkml:trace contextRef="#ctx0" brushRef="#br1" timeOffset="302013.2193">25224 14923 0,'35'0'31,"35"17"-15,1-17-16,0 0 0,87 0 16,-69-17-16,69 17 15,-87 0 1,-1-18-16,19 18 15,-54 0-15,-18 0 0</inkml:trace>
  <inkml:trace contextRef="#ctx0" brushRef="#br1" timeOffset="302230.3331">25841 14817 0,'18'0'15,"-1"17"1,19-17-16,69 18 15,-34 0-15,-1-18 0,-17 17 16,0-17-16,-17 18 16,-1 0-16,-17-1 0,-18 1 15,-18 17-15,0-17 0,-52 17 16,34-17-16,1-1 16,-35 1-16,52-18 15,36-18 1</inkml:trace>
  <inkml:trace contextRef="#ctx0" brushRef="#br1" timeOffset="302803.3861">26670 14764 0,'-35'17'16,"17"1"-16,0-18 15,1 53 1,17-18-16,17 36 16,-17-54-16,36 19 0,-19-1 0,36 0 15,-17-17-15,34-18 16,-35-18-16,18-17 15,-35 0 1,-18-1-16,18-34 16,-36 35-16,-53-36 15,36 53-15,-71-17 16,71 35-16,-53 0 16,70 18-16,-17 35 15,35-36-15,53 36 16,-36-35-16,72 35 15,-54-36-15,0-17 16,36 18 0,-36-18-16,-17 0 0,-1-18 15,1 1-15,-18-1 16,0 1-16,-18-1 0,-35-17 16,18 35-16,-18-18 15,36 18 1,-1 0-16,0 18 15,18-1-15,18 1 16,17-18-16,-17 18 16,35-18-16,-36 0 15,-17 17-15,18-17 0</inkml:trace>
  <inkml:trace contextRef="#ctx0" brushRef="#br1" timeOffset="303130.8496">26705 14799 0,'-35'0'16,"-36"18"-1,54-1-15,17 1 0,0 0 16,17 17-16,54 0 16,-36-35-16,53 18 15,-52-18-15,34 0 16,-34 0-16,-19 0 16,-17-18-16,-35-17 15,17 17-15,-17 1 16,0 17-16,-36 0 15,54 0-15,-19 0 0</inkml:trace>
  <inkml:trace contextRef="#ctx0" brushRef="#br1" timeOffset="303581.3965">27358 15028 0,'18'0'16,"-1"0"-16,1 0 15,17 0 1,0 0-16,-17 0 0,17 0 16,-17 0-16,17-17 15</inkml:trace>
  <inkml:trace contextRef="#ctx0" brushRef="#br1" timeOffset="303737.7156">27781 15028 0,'18'-17'16,"0"17"-16,52-18 15,1 18 1,-36-18-16</inkml:trace>
  <inkml:trace contextRef="#ctx0" brushRef="#br1" timeOffset="303854.1041">28258 14993 0,'17'-18'16,"1"18"-16,17 0 15,-17 0-15,17 0 16</inkml:trace>
  <inkml:trace contextRef="#ctx0" brushRef="#br1" timeOffset="303992.773">28734 14993 0,'17'0'15,"19"0"1,-1-18-1</inkml:trace>
  <inkml:trace contextRef="#ctx0" brushRef="#br1" timeOffset="304108.2557">28875 14993 0,'-18'0'15,"18"-18"1</inkml:trace>
  <inkml:trace contextRef="#ctx0" brushRef="#br1" timeOffset="306362.5714">29704 14905 0,'18'-35'0,"-36"17"15,18 0-15,-53 1 16,35 17-16,-17 0 0,0 0 16,0 0-16,-36 53 15,36-36-15,-1 19 0,19-1 16,17 0-16,-18 36 15,36-54-15,-18 19 16,35-19-16,0 1 0,54-18 16,-37 0-16,1 0 15,36-53-15,-54 35 16,18-52-16,-53 34 16,0-34-1,0 17-15,-53 0 16,35 18-16,-70 17 15,53 0-15,-18 18 16,18 18-16,-1 0 0,-17 35 16,36-18-16,17 53 15,17-53-15,36 36 16,0-36-16,35 1 16,-52-19-16,69-17 15,-69 0-15,34-35 16,-34 0-16,-19-36 15,-17 36 1,-35-36-16,0 36 16,-36-18-16,36 35 15,-71 1-15,53 34 16,-35 19 0,53-1-16,-18 36 15,53-36-15,35 53 16,0-70-16,71 52 15,-71-52-15,71-1 16,-53-17-16,18-35 16,-36 18-16,0-54 15,-17 53-15,-36-70 16,18 53-16,-53-36 16,18 36-16,-53 0 15,35 35-15,-35 17 16,52 19-16,-16 17 15,34-36 1,36 54-16,17-54 16,53 36-16,-53-53 15,53 18 1,-35-18-16,18-35 16,-36 17-16,0-17 15,-35 0-15,-17-18 16,-18 35-16,-54 0 15,54 18-15,-18 0 0,-53 18 16,71 0 0,17-1-16,1 19 15,17-19-15,17 1 0,19 17 16,17-35-16,35 18 16,-35-18-16,-18 0 0,0-18 15,1 18-15,-1-35 16,-35 17-16,-18 18 15,1-17-15,-19 17 0,-52 0 16,53 17-16,-18 1 16,-18-1-16,54 1 15,-1 0-15,18 17 16,35-17 0,1-18-16,-1 0 0,18 0 0,0 0 15,-18-18 1,-17 0-16,-1 1 0,-17-1 15,0 0-15,-70-34 16,34 52 0,1 0-16,-53 17 15,53 1-15,-18 17 16,35 0-16,18-17 0,0 0 16,35 17-16,18 0 15,-17-17-15,-1-18 0,18 0 16,17 0-1,-17-53-15,-35 35 16,-18-52-16,0 34 16,-18-16-16,-17-19 15,0 36-15,-1-1 0,-52-17 16,35 53 0,18 0-16,-53 36 15,70-1-15,1 18 0,17 35 16,17-35-16,1 0 15,70 35-15,-35-35 16,0-35-16,53 17 16,-53-17-16,17-36 15,-52 0-15,-1-52 16,-34 35-16,-18-36 16,-1 36-16,1-1 15,0 1-15,-71-18 16,53 36-16,0 17 15,0 0-15,18 0 0,-53 35 16,52-17-16,19 17 16,-1 35-16,36-34 15,52 34-15,-17-52 16,53 17 0,-53-35-16,53 0 15,-53-35-15,-18 17 16,-17-17-16,-1 0 0,1-18 0,-36-18 15,1 36 1,-19 0-16,-52-1 16,35 19-16,-17-1 0,-36 18 15,35 18-15,36-1 16,-36 36-16,54-17 16,-1-19-16,71 54 15,-18-54-15,18 19 0,0-36 16,18 17-16,35-17 15,-53 0-15,-18-17 16,35-19-16,-70 19 16,18-1-16,-36-17 0,-17 0 15,0 35-15,-53-18 16,52 18 0,-17 0-16,-17 35 15,35-17-15,-1 35 16,36-18-16,53 18 15,-17-35-15,52-1 16,-53-17-16,53-17 16,-53 17-16,1-36 15,-36 19-15,0-19 16,0 19-16,-36-19 16,19 36-16,-1 0 15,-17 0 1,0 18-16</inkml:trace>
  <inkml:trace contextRef="#ctx0" brushRef="#br1" timeOffset="311516.7283">30374 16422 0,'0'-18'31,"18"18"0,-18 18-15,0-1-16,0 1 15,0 17-15,0 36 16,0-36-16,0 36 16,0-36-16,0 0 15,17-17-15,-17 17 0,18-17 16,-18 0-16,0-36 15,0 0 1,0 1-16</inkml:trace>
  <inkml:trace contextRef="#ctx0" brushRef="#br1" timeOffset="311846.1166">30127 16581 0,'18'0'16,"17"0"-1,-17-18 1,17 18-16,-17-18 0,17 1 16,-17-1-16,35-35 15,-53 35-15,35-17 16,-35 0-16,0 17 0,0 1 15,0-1 1,17 18 0,1 35-1,0-17-15,-1 0 16,1-1-16,17 18 16,-17-17-16,0 0 0,-1-1 0,1 1 15</inkml:trace>
  <inkml:trace contextRef="#ctx0" brushRef="#br1" timeOffset="318000.2759">11448 14587 0,'17'0'0,"-17"18"16,18 0-16,0-18 15,17 17 1,0-17-1</inkml:trace>
  <inkml:trace contextRef="#ctx0" brushRef="#br1" timeOffset="318558.3626">11536 14640 0,'0'0'0,"-18"-17"0,1 17 32,17-18-17,17 18 17,36 0-17,-18 0-15,71 0 16,-35 0-16,-18-18 0,35 18 15,0 0-15,106 0 16,-88 0-16,17 0 0,1 0 16,17 18-16,159 0 15,-159-1-15,18-17 16,-18 18-16,18-18 0,158-18 16,-158 18-16,123-17 15,-158 17 1,-1 0-16,53 0 15,-105 0-15,-18 0 0,35 0 16,-53 0-16,-17 0 16,17 0-16,-17 0 15</inkml:trace>
  <inkml:trace contextRef="#ctx0" brushRef="#br1" timeOffset="318830.7439">14940 14376 0,'53'17'0,"53"19"16,-18-19-1,-53-17 1,18 18-16,0 35 15,-18-18-15,-35-17 16,0 17-16,-17-17 16,-36-1-16,35 1 15,-17-18-15,0 0 16,-1 18-16,-16-18 16,34 0-16,-17 0 0</inkml:trace>
  <inkml:trace contextRef="#ctx0" brushRef="#br1" timeOffset="319380.5435">11730 14340 0,'0'-17'16,"-18"17"-1,-17 17 1,0 19-16,-54 34 16,19 1-16,35-36 15,-36 36-15,53-54 16,18 36 0,0-18-16,18-17 0,17 17 15,18-17-15,71 35 16,-54-18-16,-17 1 0,18-19 15,-18 18-15,-18 1 16</inkml:trace>
  <inkml:trace contextRef="#ctx0" brushRef="#br1" timeOffset="322361.1386">12453 13952 0,'-18'0'16,"18"-17"0,18 17-1,0 0-15,-1 0 16,19-18-16,17 18 16,-36-18-16,18 18 0,-17 0 15,0 0-15,17-17 16,-17-1-16</inkml:trace>
  <inkml:trace contextRef="#ctx0" brushRef="#br1" timeOffset="322555.8212">12541 13564 0,'0'53'16,"0"-17"-16,18 52 15,-18-35-15,18 70 16,-18-70-16,0 0 16,0-18-16,0 0 0,17 18 15,-17-35-15,18-18 16</inkml:trace>
  <inkml:trace contextRef="#ctx0" brushRef="#br1" timeOffset="323173.3265">12788 14129 0,'18'17'0,"-18"-34"31,-18 17-31,1-18 16,17 0-1,0 1-15,0-1 16,17 1-16,36-1 15,-18 18-15,-17 0 16,17 0-16,18-18 16,-35 18-16,0 0 15,-1-17-15,-34 17 32,-1 17-32,0 1 0,1-18 15,-19 35 1,1 18-16,35-35 15,0-1-15,35 1 16,-17 0-16,0-18 16,17 0-16,18-36 15,-36 36-15,1-17 0,0-1 0,-18-17 16,0 17 0,0 1-16,0-1 0,-18 0 15,0 18 1,18 18-1,0 17 1,18-17-16,0-1 0,35 1 16,-18-18-16,0 18 15,-17-18-15,-1 0 16,1 0-16,-36-18 16,1 18-16,-1-35 15,1 17 1,-1-35-16,0 18 15,18-18-15,-17 18 16,17-18-16,0 35 16,17 18-16,1-17 0,0 17 15</inkml:trace>
  <inkml:trace contextRef="#ctx0" brushRef="#br1" timeOffset="323573.8465">13264 14023 0,'-17'18'16,"17"-1"0,17-17-16,1 0 15,0 0-15,-1-17 16,1-1-16,-18 0 16,18 1-16,-1 34 31,-17 1-16,18 0-15,-18-1 16,18 18-16,-1-17 16,18 0-1,-17-1-15,0 36 16,-18-35-16,0 53 16,0-36-16,-18 0 15,0-17-15,-17-18 16,18-18-16,-1-17 15,0 0 1,18-1-16,0-17 16,18 18-16,0 17 0,34-35 15,-16 53-15,34-17 16,-34-1-16,-1 18 16</inkml:trace>
  <inkml:trace contextRef="#ctx0" brushRef="#br1" timeOffset="324013.1344">13899 13917 0,'18'-18'31,"0"1"-31,17-18 16,-35 17-16,18 0 0,-18 1 16,0 34-1,-18 19 1,18-1-16,0 0 16,18-17-16,-18-1 15,35 19 1,18-19-16,-36-17 15,19 0-15,-19-17 16,1-1 0,-18 0-16,0 1 15,-18-1 1,36 18 0,0 0-16,-1 18 15,1-1-15,35 1 16,-18 0-16,-17-1 15,17 1-15,0 0 16,-17-1-16</inkml:trace>
  <inkml:trace contextRef="#ctx0" brushRef="#br1" timeOffset="324195.7703">14340 13847 0,'0'0'16,"-35"17"-16,18 1 0,-19 35 16,19 0-1,17-36-15,0 36 16,17-53-16,19 18 16</inkml:trace>
  <inkml:trace contextRef="#ctx0" brushRef="#br1" timeOffset="324797.7377">14429 13899 0,'-18'18'16,"18"0"-16,0 17 15,18-35-15,17 18 16,-17-18-1,-1 0-15,18 0 0,-17-18 32,-18 0-32,0 1 15,0-1 1,0 0-16,0 36 16,18-18-1,-1 18 1,1-18-16,-18 17 0,35-17 15,-17 0-15,0 0 16,-18 18-16,17-18 16,1 0-16,-18 18 15,0-1-15,0 36 16,0-35-16,17 52 16,-17-52-1,0 35-15,0-18 16,0-17-16,0 0 15,0-36 1,-17-17 0,17-1-16,0-52 15,0 53-15,35-53 16,-17 52-16,35-17 16,-18 36-16,0 17 15,-17 0-15,17 35 16,-35-17-16,18 17 15,-36-17-15,-17 35 16,0-53-16,-18 35 16,17-35-16,-17 0 15</inkml:trace>
  <inkml:trace contextRef="#ctx0" brushRef="#br1" timeOffset="325196.6479">15011 13476 0,'0'53'15,"0"0"-15,-18 35 16,18-35-16,0 18 16,18 17-16,-1-53 15,1 0-15,17 1 16,-17-36-16,-18 17 15,35-34-15,-17-1 16,-18 0-16,17 1 16,1-36-16,-18 18 0,-18-18 15,18 35-15,-17 18 16,-1 0-16,1 18 16,17 17-1,0 0-15,17 0 0,-17 1 16,53 17-1,-35-18-15,52 0 0,-34-35 16,16 18 0,-34-18-16,17 0 15,-17 0-15,-18-18 16,-18 18-16,-17 0 16</inkml:trace>
  <inkml:trace contextRef="#ctx0" brushRef="#br1" timeOffset="325949.1244">15416 13970 0,'-17'0'16,"-19"18"-16,36-1 16,18-17-16,0-17 15,-1 17-15,1-18 0,53-17 16,-54-1 0,36 1-16,-35 18 15,17-1-15,-17 18 16,-1 18-1,-17 52 1,0-52-16,0-1 16,0 1-16,0 17 15,-17-17-15,-19 0 16,1-1-16,-71 1 16</inkml:trace>
  <inkml:trace contextRef="#ctx0" brushRef="#br1" timeOffset="326526.3386">11254 15416 0,'0'71'15,"0"0"-15,0-1 0,17 159 16,-17 54 0,0-125-16,0-17 0,0 124 15,-17-71 1,34-35-1,1-89-15,0-34 0,-18-19 16,17-17 0</inkml:trace>
  <inkml:trace contextRef="#ctx0" brushRef="#br1" timeOffset="326755.7639">11060 16969 0,'35'123'16,"-17"-52"-16,17 34 15,-18-52-15,19 0 16,-19-17-16,1-19 16,0-17-16,-1 0 0,1 0 15,0-17-15,-1 17 0,36-36 16,-35 19-16,17-36 15,-35 17-15</inkml:trace>
  <inkml:trace contextRef="#ctx0" brushRef="#br1" timeOffset="327116.0474">11024 15734 0,'0'-18'0,"18"1"15,-18-19-15,18-34 16,-1 35-16,1-18 16,0 0-16,17 0 0,-18 17 15,19-34-15,-19 52 16,1 1-16,0 17 0,-18-18 16,17 36-16,-17 17 15,18 35 1,-18-34-16,18 17 0</inkml:trace>
  <inkml:trace contextRef="#ctx0" brushRef="#br1" timeOffset="330368.6239">11624 15716 0,'0'18'15,"0"0"-15,18 17 16,-1 53-16,1-35 16,-18 0-16,18 0 0,-18-18 15,17 36 1,-17-54-16,0 1 0,0 0 16,0-36-1,0-17 1,0-1-16,0 19 15,36-36-15,-19 17 16,18 19 0,-17 17-16,0 0 0,17 35 15,-17 36 1,-18-36-16,17 36 16,-17-36-16,0-18 0,0 19 15,18-36-15,-18 17 16,18-52-1</inkml:trace>
  <inkml:trace contextRef="#ctx0" brushRef="#br1" timeOffset="330496.6642">11994 16051 0,'-17'53'15,"34"-17"-15,-17-19 0,0 19 16,18-19-16,0-17 15,-1 18-15</inkml:trace>
  <inkml:trace contextRef="#ctx0" brushRef="#br1" timeOffset="330613.7021">12012 15963 0</inkml:trace>
  <inkml:trace contextRef="#ctx0" brushRef="#br1" timeOffset="330975.6273">12171 16104 0,'-18'53'16,"18"-17"-1,18-19 1,-1-17-16,19 0 16,-19-17-16,1-1 0,0-35 15,-1 18 1,-17-1-16,0-34 16,-17 35-16,-1-36 15,0 36-15,-17-36 16,17 54-16,1-1 15,17 0-15,0 36 16,0 17-16,17 36 16,1-18-16,35 52 15,-35-52-15,17 36 16,0-54-16,18 18 16,-35-36-16,-1-17 15,19 0 1</inkml:trace>
  <inkml:trace contextRef="#ctx0" brushRef="#br1" timeOffset="331587.1253">12453 16069 0,'-18'0'16,"1"18"-16,-1 17 16,18 0-16,0 18 15,18-35-15,-18-1 0,17 1 16,19-18-16,-19 0 15,1-18-15,0 1 16,-18-1-16,0 1 0,0-54 16,0 36-16,0-36 15,-18 18-15,0-17 16,18 17-16,-35-35 16,17 52-16,1 1 15,-1 35 1,18 53-1,0 0-15,0 0 0,35 53 16,-17-54 0,0 19-16,35 17 0,-18-35 15,-17-35-15,52 17 16,-17-17 0,-35-18-16,-1-18 0,-17 0 15,18-17-15,-18 0 16,-18 17-16,18 1 15,-17-19-15,-1 19 0,18-1 16,-18 18-16,18 18 16,0-1-16,36 1 15,-19 0-15,36-1 16,-35-17-16,17 0 16,-17 0-16,17 0 15,-17 0 16,-18-17-31,0-1 16,17 36 0,1-1-16,0 1 0,35 35 15,-36-36 1,36 19 0,-35-36-16,-1 17 0,1 1 15</inkml:trace>
  <inkml:trace contextRef="#ctx0" brushRef="#br1" timeOffset="332243.6666">11818 16739 0,'-18'36'16,"18"-1"-1,0 0-15,18 71 16,-18-71-16,18 1 0,-1-1 16,19-18-16,17 1 15,-36-18-15,1 0 0,17-18 16,-17 1-16,-1-36 16,-17 18-16,0-18 15,0 35-15,-17 0 16,17-17-16,-18 35 15,18 18 1,18 17 0,-1 18-1,-17-35-15,36 17 16,-36-17-16,17-1 0,19 1 16,-19-18-1,1 0-15,-18-18 0,0 1 16,17-36-1,-17 35-15,0 0 0,18-17 16,0 17 0,-1 18-1,1 18-15,-18 0 16,18 17 0,-18 0-16,17-17 15,-17 0-15,18-18 0,17 0 16,-17 0-1</inkml:trace>
  <inkml:trace contextRef="#ctx0" brushRef="#br1" timeOffset="332365.5933">12383 16916 0,'0'17'16,"0"1"-16,17 0 15,-17-1-15,18 1 16,-1-18-16</inkml:trace>
  <inkml:trace contextRef="#ctx0" brushRef="#br1" timeOffset="332518.2817">12400 16757 0,'0'18'15,"18"-18"1,-1 0-16</inkml:trace>
  <inkml:trace contextRef="#ctx0" brushRef="#br1" timeOffset="332628.5389">12559 16828 0,'18'0'16,"-1"-18"-1,1 18-15,17-18 16,-17 18-16,-1-17 15,1 17-15</inkml:trace>
  <inkml:trace contextRef="#ctx0" brushRef="#br1" timeOffset="332966.7179">12577 16651 0,'0'18'16,"17"52"-16,-17-17 15,35 35-15,-17-35 16,17 0 0,1-17-16,-1-19 15,-17 1-15,-1-18 16,1 0-16,-1-18 0,1 1 16,0-1-16,17-17 15,0 17 1,-17 18-16,17 35 15,-35-17-15,18 17 16,0 0-16,-18 1 16,-18-19-16,-17 1 15,-1 0-15,-17-18 16,36 0-16,-19-18 16,19 0-1</inkml:trace>
  <inkml:trace contextRef="#ctx0" brushRef="#br1" timeOffset="333095.2516">13247 16969 0,'-18'0'15,"1"0"-15</inkml:trace>
  <inkml:trace contextRef="#ctx0" brushRef="#br1" timeOffset="340279.1399">20391 10478 0,'17'0'16,"18"0"-1,1 0 1,-1 0-16,89 0 16,-54 0-16,18 0 0,124 0 15,-71-18-15,159-17 16,-124 17-16,195 0 16,-177 1-16,229 17 15,-211-18 1,246 18-16,-228 0 15,264 0-15,-230 18 16,18-18-16,-17 0 16,17 0-16,-17 0 0,246 0 15,-52 0 1,-247 0-16,-18 17 0,-18 1 16,141 0-16,-193-1 15,123 19-15,-159-19 16,0 1-16,36-1 15,-89-17-15,0 18 16,-70-36 0</inkml:trace>
  <inkml:trace contextRef="#ctx0" brushRef="#br1" timeOffset="340552.4133">27869 10072 0,'18'17'0,"0"1"0,17-18 15,36 35 1,-36-17-16,71 35 16,-53-18-16,52 18 15,-69-18-15,34 18 16,-70-35-16,0 17 15,-17-35-15,-89 36 16,35-36-16,1 17 16,-1 1-16,1-1 0,-54 36 15,71-35-15</inkml:trace>
  <inkml:trace contextRef="#ctx0" brushRef="#br1" timeOffset="341609.3381">20673 10160 0,'-18'0'15,"1"18"-15,-19-1 0,1 19 16,-53 16-1,35-16-15,0-19 0,-18 36 16,36-35-16,17 17 16,18-17-16,18 35 15,17-36-15,71 36 16,-53-35 0,0 0-16,71 35 15,-72-36-15,1 1 16,-17-1-16</inkml:trace>
  <inkml:trace contextRef="#ctx0" brushRef="#br1" timeOffset="342448.3969">19350 10989 0,'0'18'31,"0"17"-15,0 0-16,18 1 0,-1 52 16,-17-18-16,18 89 15,-1-53-15,-17 123 16,-17-88 0,-1 177-16,1-142 15,-1 177-15,0-194 16,1 70-16,-1-141 15,18 36 1,0-54-16,0 36 16,0-53-16,0 35 15,0-53-15,0 1 16,0-19-16,18 19 16</inkml:trace>
  <inkml:trace contextRef="#ctx0" brushRef="#br1" timeOffset="342704.0209">19156 13494 0,'0'70'15,"17"-34"-15,1 34 16,0-17-1,-1-18-15,-17 1 0,18-19 0,0 19 16,-1-19 0,1 1-16,0-18 0,-1 0 15,19-18 1,-19 1-16,-17-36 16</inkml:trace>
  <inkml:trace contextRef="#ctx0" brushRef="#br1" timeOffset="343137.8263">19085 11201 0,'0'-53'15,"36"0"1,-19 18-16,36-54 16,-18 54-16,-17 0 15,35-36-15,-35 54 16,-1-1-16,1 36 16,0 70-16,-1-53 15,18 71-15,-17-71 16,35 36-1,-18-54-15,-17 1 16,0 0-16,-1-1 0</inkml:trace>
  <inkml:trace contextRef="#ctx0" brushRef="#br1" timeOffset="344066.5049">4057 10901 0,'-18'17'16,"18"19"-1,18-19 1,17 1-16,53-18 15,-35 0-15,36 0 0,87-35 16,-70 17-16,35 0 16,176-17-16,-140 35 15,-1 0-15,1 18 0,-1-1 16,159 19 0,-176-19-16,35 1 0,-18-18 15,18 18-15,0-18 0,159 0 16,-177-18-16,124-17 15,-176 35-15,123-36 16,-159 19-16,0 17 16,-17 0-1,-36 0-15,-17 0 16,-18 17-16</inkml:trace>
  <inkml:trace contextRef="#ctx0" brushRef="#br1" timeOffset="344345.9796">8414 10619 0,'88'35'15,"0"18"1,0 0-1,-52-36-15,52 36 16,-18-17-16,-52-1 16,0-18-16,-18 1 0,0 0 15,-18-1-15,-35 1 16,18 0-16,-53-18 16,17 17-1,36-17-15,-18 0 16</inkml:trace>
  <inkml:trace contextRef="#ctx0" brushRef="#br1" timeOffset="344983.6341">4286 10724 0,'-17'0'16,"-1"0"0,0 18-16,-35 0 15,18-18-15,-18 17 16,18 1-1,0 0-15,-1-1 16,1 1-16,-18 17 16,18-17-16,17 17 0,1 36 15,34-54-15,54 19 16,-18-36 0,0 17-16,53-17 15,-71 18-15,18 0 0,-18-1 16</inkml:trace>
  <inkml:trace contextRef="#ctx0" brushRef="#br1" timeOffset="347647.4476">3351 11412 0,'-17'-17'16,"17"34"-1,0 19 1,0-1-16,17 0 0,-17 18 15,18 71-15,0-36 16,-18 123-16,0-87 16,17 35-16,-17 193 15,0-158-15,0 1 0,18 157 16,-18-211 0,0 71-16,18-124 15,-18 53-15,17-70 16,-17-18-16,0 0 15,0-18-15,0 0 0,18 1 16,-18-19-16</inkml:trace>
  <inkml:trace contextRef="#ctx0" brushRef="#br1" timeOffset="347904.8786">3193 14305 0,'0'88'16,"17"1"-16,36-19 16,-35-52-1,-1-18-15,36 0 16,0-36-1,-35 1-15,35-18 16,-35 18-16,-1 0 0,-17 17 16,18-17-16</inkml:trace>
  <inkml:trace contextRef="#ctx0" brushRef="#br1" timeOffset="348365.847">3122 11800 0,'-35'0'16,"17"0"-1,18-17 1,18-1-16,35-70 15,-18 35-15,0 0 16,18-70-16,-18 70 16,18-35-16,-35 52 15,17-17 1,-17 53-16,0 0 16,-18 36-16,17 17 0,1 70 15,17-17 1,-17-53-16,17 0 15</inkml:trace>
  <inkml:trace contextRef="#ctx0" brushRef="#br2" timeOffset="371784.1222">27587 2522 0,'0'-17'32,"-17"17"-17,-1-18-15,0 18 0,1 0 16,-19 0-16,1 0 15,-18 0-15,18 0 0,-18 0 16,0 18-16,0-18 0,-70 17 16,70 1-1,-18-18-15,-70 18 0,71-18 16,-1 17-16,-88 1 16,-17-18-1,105 18-15,-17-18 0,0 0 0,-106 0 16,88 17-1,-123-17-15,123 0 16,-18 0-16,-87 0 16,87 18-16,18-18 0,-140 0 15,140 0-15,-124 0 16,-17-18 0,142 18-16,-19 0 15,1 0-15,-124-17 16,123-1-16,18 0 15,-17 18-15,-1-17 0,19-1 0,-19 0 16,1 18-16,-1-17 16,18 17-16,-17-18 0,-1 18 15,1 0-15,0 0 0,-142 0 16,141 0-16,-122 0 16,122 0-1,1 0-15,-124 0 16,123 0-16,-140 0 15,140 0-15,-140 0 16,122 0-16,-105 0 16,106 0-16,-123 18 15,140-18-15,-123 0 16,142-18-16,-125 0 16,107 18-16,-71 0 15,106 0-15,17 0 16,-70 36-16,53-19 15,52 1 1,1 0-16,17-1 0,1 1 16,17 0-16,0 17 15,17-35 1,1 35 0,0-17-16,-1-1 0,19 36 15,-19 18 1,1-36-16,17 53 15,-17-35-15,-18 0 0,17 0 16,1 53-16,-18-53 16,0 70-1,18-70-15,-18 0 0,0 18 16,0-18-16,17 88 16,-17-88-16,0 17 0,18 1 15,-18 17-15,0 71 16,18-89-16,-18 18 0,0-17 15,0 17-15,17 53 16,-17-52-16,0-19 16,0 18-16,0 71 15,0-71-15,0 0 16,0 1-16,0 69 16,0-69-16,0-1 0,18 88 15,-18-17 1,0-89-16,0 19 0,0 69 15,0-69-15,0-19 16,-18 18-16,18 71 16,-17-71-16,17 53 15,0-52-15,0 52 16,0-71-16,17 71 16,-17-70-16,0 70 15,18-70-15,-18 70 16,18-71-16,-18 71 15,17-70-15,-17 52 16,0-52 0,0 52-16,18-52 15,-18 52-15,0-52 16,18-18-16,-18 53 16,17-36-16,-17-17 0,18 0 15,-1 0-15,-17 0 16,0-18-16,18 53 15,0-52-15,-1 34 16,-17-34-16,18 34 16,-18-52-16,0 52 15,0-34-15,0 16 16,0-34-16,0 35 16,0-18-16,0 1 15,0-1-15,18 0 16,-18-17-16,0 17 15,17-35 1,1 35-16,0-17 16,34 0-16,-16-1 15,34 1-15,-17-18 16,53 18-16,-53-18 16,70 0-1,-52 0-15,70 17 16,-53-17-16,53 0 15,-52 0-15,69 18 16,-87-18-16,88 17 16,-89-17-16,89 18 15,-88 0-15,17-18 16,0 17-16,-18-17 0,19 0 16,-1 18-16,-18-18 15,107 0-15,-89 18 0,0-18 16,0 0-16,89 0 15,-89 0-15,18 0 16,-18 0-16,18 0 0,88 0 16,-88 0-16,-18 0 15,106-18-15,-88 18 16,88 0 0,-88-18-16,88 18 15,-106-17-15,106-1 16,-106 0-16,88 18 15,-87-17-15,87-1 16,-88 1-16,89-1 16,-89 0-16,18 1 15,52-19-15,-69 19 16,69-1-16,19-17 16,-107 35-16,89-18 15,0 1 1,-89-1-16,19 18 15,52-18-15,17-17 16,-69 35-16,-19-18 16,89 18-16,-18 0 15,53 0 1,-71 18 0,1-18-1,-53 18-15,70-18 16,-71 0-16,1 0 0,87 0 15,-87 0-15,17 0 16,71 0-16,-88 17 16,-1-17-16,89 18 15,-89-18-15,72 18 16,-72-18-16,54 17 16,-54-17-16,54 18 15,-72-18-15,37 0 16,-54 17-1,0-17-15,1 0 0,-19 0 16,18 0 0,-17 0-16,0-17 0,-1 17 0,19-35 15,-19 17 1,1 0-16,-18-17 0,18 17 16,-18-70-16,0 53 15,0-71-15,0 53 16,0 0-16,-18-88 15,18 88-15,-18-17 0,18-89 16,0 88 0,-17-17-16,17-71 15,0 54-15,0 16 0,-18 1 16,18-18-16,-18-88 16,18 88-16,0 18 0,-17-18 15,17 18-15,-18-123 16,0 122-16,1-16 15,-1-90-15,1 90 16,-1 16-16,18 1 0,-35-106 16,35 106-16,-18-106 15,0 106 1,18 0-16,-35-124 16,17 124-16,18-18 0,-35-106 15,35-17 1,-18 123-16,18-17 15,0 17-15,-17 0 0,17-123 16,-18 123-16,1-106 16,17 106-16,0-105 15,17 105-15,-17-106 16,18 124-16,-18-124 16,17 124-16,-17-124 15,0 124-15,-17 0 16,17 0-16,-18-36 15,18 71-15,-17 18 16,17-35-16,0 34 16,-18 1-16,18 0 15,-18 17-15,18 1 0,-17 17 16,-1 0 0,0 0-16,1 0 15,-19 17-15,1 1 16,0-1-1,17 1-15,-35 17 16,18-17-16,0 0 0,-18 17 16,18-17-1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02DBF-069F-477E-BAF5-A48665384D91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35B0-B7A8-4A93-BF1E-D47B66B5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8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9C9D-24E2-E24F-9C38-63FB2D3B6C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05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06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5369-6E90-4800-B968-B1C24AAAEC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0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0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14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1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625970" y="1135431"/>
            <a:ext cx="727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aseline="0" dirty="0">
                <a:latin typeface="+mj-lt"/>
              </a:rPr>
              <a:t> </a:t>
            </a:r>
            <a:endParaRPr lang="en-US" sz="6000" dirty="0"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89145" y="3848298"/>
            <a:ext cx="359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aseline="0" dirty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11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1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78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87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21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1" y="153369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493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027E-4C7D-4A4E-919E-08730092C144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5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3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52.png"/><Relationship Id="rId3" Type="http://schemas.openxmlformats.org/officeDocument/2006/relationships/image" Target="NULL"/><Relationship Id="rId7" Type="http://schemas.openxmlformats.org/officeDocument/2006/relationships/image" Target="../media/image72.png"/><Relationship Id="rId12" Type="http://schemas.openxmlformats.org/officeDocument/2006/relationships/customXml" Target="../ink/ink8.xml"/><Relationship Id="rId2" Type="http://schemas.openxmlformats.org/officeDocument/2006/relationships/image" Target="NUL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2.png"/><Relationship Id="rId11" Type="http://schemas.openxmlformats.org/officeDocument/2006/relationships/image" Target="../media/image43.png"/><Relationship Id="rId5" Type="http://schemas.openxmlformats.org/officeDocument/2006/relationships/image" Target="NULL"/><Relationship Id="rId10" Type="http://schemas.openxmlformats.org/officeDocument/2006/relationships/customXml" Target="../ink/ink7.xml"/><Relationship Id="rId4" Type="http://schemas.openxmlformats.org/officeDocument/2006/relationships/image" Target="NULL"/><Relationship Id="rId9" Type="http://schemas.openxmlformats.org/officeDocument/2006/relationships/image" Target="../media/image9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62.png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2.png"/><Relationship Id="rId5" Type="http://schemas.openxmlformats.org/officeDocument/2006/relationships/image" Target="../media/image102.png"/><Relationship Id="rId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0.png"/><Relationship Id="rId26" Type="http://schemas.openxmlformats.org/officeDocument/2006/relationships/image" Target="../media/image161.png"/><Relationship Id="rId21" Type="http://schemas.openxmlformats.org/officeDocument/2006/relationships/image" Target="../media/image1300.png"/><Relationship Id="rId34" Type="http://schemas.openxmlformats.org/officeDocument/2006/relationships/image" Target="../media/image230.png"/><Relationship Id="rId17" Type="http://schemas.openxmlformats.org/officeDocument/2006/relationships/image" Target="NULL"/><Relationship Id="rId25" Type="http://schemas.openxmlformats.org/officeDocument/2006/relationships/image" Target="../media/image151.png"/><Relationship Id="rId33" Type="http://schemas.openxmlformats.org/officeDocument/2006/relationships/image" Target="../media/image220.png"/><Relationship Id="rId16" Type="http://schemas.openxmlformats.org/officeDocument/2006/relationships/image" Target="NULL"/><Relationship Id="rId20" Type="http://schemas.openxmlformats.org/officeDocument/2006/relationships/image" Target="../media/image800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3.xml"/><Relationship Id="rId24" Type="http://schemas.openxmlformats.org/officeDocument/2006/relationships/image" Target="../media/image141.png"/><Relationship Id="rId32" Type="http://schemas.openxmlformats.org/officeDocument/2006/relationships/image" Target="../media/image200.png"/><Relationship Id="rId15" Type="http://schemas.openxmlformats.org/officeDocument/2006/relationships/image" Target="NULL"/><Relationship Id="rId28" Type="http://schemas.openxmlformats.org/officeDocument/2006/relationships/image" Target="../media/image170.png"/><Relationship Id="rId36" Type="http://schemas.openxmlformats.org/officeDocument/2006/relationships/image" Target="../media/image240.png"/><Relationship Id="rId19" Type="http://schemas.openxmlformats.org/officeDocument/2006/relationships/image" Target="../media/image110.png"/><Relationship Id="rId31" Type="http://schemas.openxmlformats.org/officeDocument/2006/relationships/image" Target="../media/image190.png"/><Relationship Id="rId14" Type="http://schemas.openxmlformats.org/officeDocument/2006/relationships/image" Target="NULL"/><Relationship Id="rId9" Type="http://schemas.openxmlformats.org/officeDocument/2006/relationships/image" Target="../media/image213.png"/><Relationship Id="rId27" Type="http://schemas.openxmlformats.org/officeDocument/2006/relationships/image" Target="../media/image171.png"/><Relationship Id="rId30" Type="http://schemas.openxmlformats.org/officeDocument/2006/relationships/image" Target="../media/image180.png"/><Relationship Id="rId35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14.png"/><Relationship Id="rId7" Type="http://schemas.openxmlformats.org/officeDocument/2006/relationships/image" Target="../media/image63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customXml" Target="../ink/ink12.xml"/><Relationship Id="rId5" Type="http://schemas.openxmlformats.org/officeDocument/2006/relationships/image" Target="../media/image44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3.png"/><Relationship Id="rId4" Type="http://schemas.openxmlformats.org/officeDocument/2006/relationships/customXml" Target="../ink/ink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70.png"/><Relationship Id="rId3" Type="http://schemas.openxmlformats.org/officeDocument/2006/relationships/image" Target="../media/image3.png"/><Relationship Id="rId21" Type="http://schemas.openxmlformats.org/officeDocument/2006/relationships/image" Target="../media/image130.png"/><Relationship Id="rId7" Type="http://schemas.openxmlformats.org/officeDocument/2006/relationships/image" Target="../media/image7.png"/><Relationship Id="rId12" Type="http://schemas.openxmlformats.org/officeDocument/2006/relationships/image" Target="../media/image100.png"/><Relationship Id="rId25" Type="http://schemas.openxmlformats.org/officeDocument/2006/relationships/image" Target="../media/image16.png"/><Relationship Id="rId2" Type="http://schemas.openxmlformats.org/officeDocument/2006/relationships/image" Target="../media/image2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customXml" Target="../ink/ink1.xml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8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0.png"/><Relationship Id="rId22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12.png"/><Relationship Id="rId7" Type="http://schemas.openxmlformats.org/officeDocument/2006/relationships/image" Target="../media/image300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1.png"/><Relationship Id="rId11" Type="http://schemas.openxmlformats.org/officeDocument/2006/relationships/image" Target="../media/image64.png"/><Relationship Id="rId5" Type="http://schemas.openxmlformats.org/officeDocument/2006/relationships/image" Target="../media/image54.png"/><Relationship Id="rId10" Type="http://schemas.openxmlformats.org/officeDocument/2006/relationships/customXml" Target="../ink/ink14.xml"/><Relationship Id="rId4" Type="http://schemas.openxmlformats.org/officeDocument/2006/relationships/image" Target="../media/image45.png"/><Relationship Id="rId9" Type="http://schemas.openxmlformats.org/officeDocument/2006/relationships/image" Target="../media/image50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customXml" Target="../ink/ink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customXml" Target="../ink/ink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315.png"/><Relationship Id="rId7" Type="http://schemas.openxmlformats.org/officeDocument/2006/relationships/image" Target="../media/image75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56.png"/><Relationship Id="rId4" Type="http://schemas.openxmlformats.org/officeDocument/2006/relationships/image" Target="../media/image47.png"/><Relationship Id="rId9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81.png"/><Relationship Id="rId3" Type="http://schemas.openxmlformats.org/officeDocument/2006/relationships/image" Target="../media/image93.png"/><Relationship Id="rId7" Type="http://schemas.openxmlformats.org/officeDocument/2006/relationships/image" Target="../media/image133.png"/><Relationship Id="rId12" Type="http://schemas.openxmlformats.org/officeDocument/2006/relationships/customXml" Target="../ink/ink21.xml"/><Relationship Id="rId2" Type="http://schemas.openxmlformats.org/officeDocument/2006/relationships/image" Target="../media/image80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11" Type="http://schemas.openxmlformats.org/officeDocument/2006/relationships/image" Target="../media/image172.png"/><Relationship Id="rId5" Type="http://schemas.openxmlformats.org/officeDocument/2006/relationships/image" Target="../media/image114.png"/><Relationship Id="rId15" Type="http://schemas.openxmlformats.org/officeDocument/2006/relationships/image" Target="../media/image191.png"/><Relationship Id="rId10" Type="http://schemas.openxmlformats.org/officeDocument/2006/relationships/image" Target="../media/image162.png"/><Relationship Id="rId4" Type="http://schemas.openxmlformats.org/officeDocument/2006/relationships/image" Target="../media/image104.png"/><Relationship Id="rId9" Type="http://schemas.openxmlformats.org/officeDocument/2006/relationships/image" Target="../media/image152.png"/><Relationship Id="rId14" Type="http://schemas.openxmlformats.org/officeDocument/2006/relationships/customXml" Target="../ink/ink2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218.png"/><Relationship Id="rId7" Type="http://schemas.openxmlformats.org/officeDocument/2006/relationships/image" Target="../media/image250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1.png"/><Relationship Id="rId5" Type="http://schemas.openxmlformats.org/officeDocument/2006/relationships/image" Target="../media/image231.png"/><Relationship Id="rId4" Type="http://schemas.openxmlformats.org/officeDocument/2006/relationships/image" Target="../media/image221.png"/><Relationship Id="rId9" Type="http://schemas.openxmlformats.org/officeDocument/2006/relationships/image" Target="../media/image26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316.png"/><Relationship Id="rId3" Type="http://schemas.openxmlformats.org/officeDocument/2006/relationships/image" Target="../media/image250.png"/><Relationship Id="rId7" Type="http://schemas.openxmlformats.org/officeDocument/2006/relationships/image" Target="../media/image231.png"/><Relationship Id="rId12" Type="http://schemas.openxmlformats.org/officeDocument/2006/relationships/image" Target="../media/image30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1.png"/><Relationship Id="rId11" Type="http://schemas.openxmlformats.org/officeDocument/2006/relationships/image" Target="../media/image290.png"/><Relationship Id="rId5" Type="http://schemas.openxmlformats.org/officeDocument/2006/relationships/image" Target="../media/image218.png"/><Relationship Id="rId15" Type="http://schemas.openxmlformats.org/officeDocument/2006/relationships/customXml" Target="../ink/ink24.xml"/><Relationship Id="rId10" Type="http://schemas.openxmlformats.org/officeDocument/2006/relationships/image" Target="../media/image280.png"/><Relationship Id="rId4" Type="http://schemas.openxmlformats.org/officeDocument/2006/relationships/image" Target="../media/image202.png"/><Relationship Id="rId9" Type="http://schemas.openxmlformats.org/officeDocument/2006/relationships/image" Target="../media/image270.png"/><Relationship Id="rId14" Type="http://schemas.openxmlformats.org/officeDocument/2006/relationships/image" Target="../media/image3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317.png"/><Relationship Id="rId7" Type="http://schemas.openxmlformats.org/officeDocument/2006/relationships/image" Target="../media/image76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57.png"/><Relationship Id="rId4" Type="http://schemas.openxmlformats.org/officeDocument/2006/relationships/image" Target="../media/image48.png"/><Relationship Id="rId9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317.png"/><Relationship Id="rId7" Type="http://schemas.openxmlformats.org/officeDocument/2006/relationships/image" Target="../media/image76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57.png"/><Relationship Id="rId4" Type="http://schemas.openxmlformats.org/officeDocument/2006/relationships/image" Target="../media/image48.png"/><Relationship Id="rId9" Type="http://schemas.openxmlformats.org/officeDocument/2006/relationships/image" Target="../media/image9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2" Type="http://schemas.openxmlformats.org/officeDocument/2006/relationships/image" Target="../media/image160.png"/><Relationship Id="rId17" Type="http://schemas.openxmlformats.org/officeDocument/2006/relationships/image" Target="../media/image211.png"/><Relationship Id="rId16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15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51.png"/><Relationship Id="rId3" Type="http://schemas.openxmlformats.org/officeDocument/2006/relationships/image" Target="../media/image71.png"/><Relationship Id="rId21" Type="http://schemas.openxmlformats.org/officeDocument/2006/relationships/customXml" Target="../ink/ink3.xml"/><Relationship Id="rId12" Type="http://schemas.openxmlformats.org/officeDocument/2006/relationships/image" Target="../media/image160.png"/><Relationship Id="rId17" Type="http://schemas.openxmlformats.org/officeDocument/2006/relationships/image" Target="../media/image42.png"/><Relationship Id="rId7" Type="http://schemas.openxmlformats.org/officeDocument/2006/relationships/image" Target="../media/image111.png"/><Relationship Id="rId16" Type="http://schemas.openxmlformats.org/officeDocument/2006/relationships/image" Target="../media/image36.png"/><Relationship Id="rId2" Type="http://schemas.openxmlformats.org/officeDocument/2006/relationships/image" Target="../media/image61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1.png"/><Relationship Id="rId15" Type="http://schemas.openxmlformats.org/officeDocument/2006/relationships/image" Target="../media/image19.png"/><Relationship Id="rId19" Type="http://schemas.openxmlformats.org/officeDocument/2006/relationships/image" Target="../media/image91.png"/><Relationship Id="rId14" Type="http://schemas.openxmlformats.org/officeDocument/2006/relationships/image" Target="../media/image18.png"/><Relationship Id="rId4" Type="http://schemas.openxmlformats.org/officeDocument/2006/relationships/image" Target="../media/image81.png"/><Relationship Id="rId22" Type="http://schemas.openxmlformats.org/officeDocument/2006/relationships/image" Target="../media/image1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7.png"/><Relationship Id="rId18" Type="http://schemas.openxmlformats.org/officeDocument/2006/relationships/image" Target="../media/image23.png"/><Relationship Id="rId3" Type="http://schemas.openxmlformats.org/officeDocument/2006/relationships/image" Target="../media/image42.png"/><Relationship Id="rId21" Type="http://schemas.openxmlformats.org/officeDocument/2006/relationships/image" Target="../media/image140.png"/><Relationship Id="rId7" Type="http://schemas.openxmlformats.org/officeDocument/2006/relationships/image" Target="../media/image81.png"/><Relationship Id="rId12" Type="http://schemas.openxmlformats.org/officeDocument/2006/relationships/image" Target="../media/image160.png"/><Relationship Id="rId17" Type="http://schemas.openxmlformats.org/officeDocument/2006/relationships/image" Target="../media/image22.png"/><Relationship Id="rId2" Type="http://schemas.openxmlformats.org/officeDocument/2006/relationships/image" Target="../media/image36.png"/><Relationship Id="rId16" Type="http://schemas.openxmlformats.org/officeDocument/2006/relationships/image" Target="../media/image21.png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11" Type="http://schemas.openxmlformats.org/officeDocument/2006/relationships/image" Target="../media/image150.png"/><Relationship Id="rId5" Type="http://schemas.openxmlformats.org/officeDocument/2006/relationships/image" Target="../media/image61.png"/><Relationship Id="rId15" Type="http://schemas.openxmlformats.org/officeDocument/2006/relationships/image" Target="../media/image20.png"/><Relationship Id="rId10" Type="http://schemas.openxmlformats.org/officeDocument/2006/relationships/image" Target="../media/image91.png"/><Relationship Id="rId19" Type="http://schemas.openxmlformats.org/officeDocument/2006/relationships/image" Target="../media/image24.png"/><Relationship Id="rId4" Type="http://schemas.openxmlformats.org/officeDocument/2006/relationships/image" Target="../media/image51.png"/><Relationship Id="rId9" Type="http://schemas.openxmlformats.org/officeDocument/2006/relationships/image" Target="../media/image111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0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Relationship Id="rId1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8" Type="http://schemas.openxmlformats.org/officeDocument/2006/relationships/image" Target="../media/image41.png"/><Relationship Id="rId3" Type="http://schemas.openxmlformats.org/officeDocument/2006/relationships/image" Target="../media/image26.png"/><Relationship Id="rId12" Type="http://schemas.openxmlformats.org/officeDocument/2006/relationships/image" Target="../media/image320.png"/><Relationship Id="rId7" Type="http://schemas.openxmlformats.org/officeDocument/2006/relationships/image" Target="../media/image33.png"/><Relationship Id="rId2" Type="http://schemas.openxmlformats.org/officeDocument/2006/relationships/image" Target="../media/image31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38.png"/><Relationship Id="rId6" Type="http://schemas.openxmlformats.org/officeDocument/2006/relationships/image" Target="../media/image210.png"/><Relationship Id="rId5" Type="http://schemas.openxmlformats.org/officeDocument/2006/relationships/image" Target="../media/image28.png"/><Relationship Id="rId15" Type="http://schemas.openxmlformats.org/officeDocument/2006/relationships/customXml" Target="../ink/ink6.xml"/><Relationship Id="rId14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1308" y="3848298"/>
            <a:ext cx="54350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Networks</a:t>
            </a:r>
          </a:p>
          <a:p>
            <a:pPr algn="ctr"/>
            <a:r>
              <a:rPr lang="en-US" sz="60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624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5537" y="3848298"/>
            <a:ext cx="5946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across </a:t>
            </a:r>
          </a:p>
          <a:p>
            <a:pPr algn="ctr"/>
            <a:r>
              <a:rPr lang="en-US" sz="6000" dirty="0"/>
              <a:t>multiple examples</a:t>
            </a:r>
          </a:p>
        </p:txBody>
      </p:sp>
    </p:spTree>
    <p:extLst>
      <p:ext uri="{BB962C8B-B14F-4D97-AF65-F5344CB8AC3E}">
        <p14:creationId xmlns:p14="http://schemas.microsoft.com/office/powerpoint/2010/main" val="314491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0" y="-9593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678094" y="1327802"/>
            <a:ext cx="3774895" cy="2083498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5" idx="7"/>
              <a:endCxn id="16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4" idx="5"/>
              <a:endCxn id="16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" name="Straight Arrow Connector 11"/>
            <p:cNvCxnSpPr>
              <a:stCxn id="11" idx="5"/>
              <a:endCxn id="16" idx="2"/>
            </p:cNvCxnSpPr>
            <p:nvPr/>
          </p:nvCxnSpPr>
          <p:spPr>
            <a:xfrm>
              <a:off x="2232040" y="2621128"/>
              <a:ext cx="512256" cy="10046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Oval 15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7" name="Straight Arrow Connector 16"/>
            <p:cNvCxnSpPr>
              <a:stCxn id="7" idx="3"/>
              <a:endCxn id="14" idx="2"/>
            </p:cNvCxnSpPr>
            <p:nvPr/>
          </p:nvCxnSpPr>
          <p:spPr>
            <a:xfrm flipV="1">
              <a:off x="1340386" y="3216218"/>
              <a:ext cx="537325" cy="1179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15" idx="2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1" idx="2"/>
            </p:cNvCxnSpPr>
            <p:nvPr/>
          </p:nvCxnSpPr>
          <p:spPr>
            <a:xfrm flipV="1">
              <a:off x="1340386" y="2391360"/>
              <a:ext cx="537325" cy="2004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3"/>
              <a:endCxn id="14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1" idx="2"/>
            </p:cNvCxnSpPr>
            <p:nvPr/>
          </p:nvCxnSpPr>
          <p:spPr>
            <a:xfrm flipV="1">
              <a:off x="1330420" y="2391360"/>
              <a:ext cx="547291" cy="1234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15" idx="2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1" idx="2"/>
            </p:cNvCxnSpPr>
            <p:nvPr/>
          </p:nvCxnSpPr>
          <p:spPr>
            <a:xfrm flipV="1">
              <a:off x="1340056" y="2391359"/>
              <a:ext cx="537655" cy="4644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14" idx="2"/>
            </p:cNvCxnSpPr>
            <p:nvPr/>
          </p:nvCxnSpPr>
          <p:spPr>
            <a:xfrm>
              <a:off x="1340056" y="2855790"/>
              <a:ext cx="537655" cy="360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15" idx="2"/>
            </p:cNvCxnSpPr>
            <p:nvPr/>
          </p:nvCxnSpPr>
          <p:spPr>
            <a:xfrm>
              <a:off x="1340056" y="2855790"/>
              <a:ext cx="537655" cy="11852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0" name="Straight Arrow Connector 39"/>
            <p:cNvCxnSpPr>
              <a:stCxn id="5" idx="3"/>
              <a:endCxn id="26" idx="2"/>
            </p:cNvCxnSpPr>
            <p:nvPr/>
          </p:nvCxnSpPr>
          <p:spPr>
            <a:xfrm>
              <a:off x="1340056" y="2855790"/>
              <a:ext cx="537655" cy="20101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6" idx="3"/>
              <a:endCxn id="26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26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6" idx="7"/>
              <a:endCxn id="16" idx="2"/>
            </p:cNvCxnSpPr>
            <p:nvPr/>
          </p:nvCxnSpPr>
          <p:spPr>
            <a:xfrm flipV="1">
              <a:off x="2232040" y="3625772"/>
              <a:ext cx="512256" cy="10103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02088" y="1331868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14:cNvPr>
              <p14:cNvContentPartPr/>
              <p14:nvPr/>
            </p14:nvContentPartPr>
            <p14:xfrm>
              <a:off x="965160" y="1314360"/>
              <a:ext cx="10204920" cy="544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800" y="1305000"/>
                <a:ext cx="10223640" cy="54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14:cNvPr>
              <p14:cNvContentPartPr/>
              <p14:nvPr/>
            </p14:nvContentPartPr>
            <p14:xfrm>
              <a:off x="6508800" y="3416400"/>
              <a:ext cx="4934160" cy="3143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99440" y="3407040"/>
                <a:ext cx="4952880" cy="31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151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327580" y="-9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EDBC9-477A-407F-ADD5-203A423566A4}"/>
              </a:ext>
            </a:extLst>
          </p:cNvPr>
          <p:cNvSpPr txBox="1"/>
          <p:nvPr/>
        </p:nvSpPr>
        <p:spPr>
          <a:xfrm>
            <a:off x="412595" y="1112214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</a:rPr>
              <a:t>for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 = 1 to m: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14:cNvPr>
              <p14:cNvContentPartPr/>
              <p14:nvPr/>
            </p14:nvContentPartPr>
            <p14:xfrm>
              <a:off x="609480" y="870120"/>
              <a:ext cx="11455920" cy="5715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120" y="860760"/>
                <a:ext cx="1147464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075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4528" y="3676175"/>
            <a:ext cx="46886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Explanation </a:t>
            </a:r>
          </a:p>
          <a:p>
            <a:pPr algn="ctr"/>
            <a:r>
              <a:rPr lang="en-US" sz="5400" dirty="0"/>
              <a:t>for vectorized </a:t>
            </a:r>
          </a:p>
          <a:p>
            <a:pPr algn="ctr"/>
            <a:r>
              <a:rPr lang="en-US" sz="54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11120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27579" y="-9593"/>
            <a:ext cx="11393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Justification for vectorized implementation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14:cNvPr>
              <p14:cNvContentPartPr/>
              <p14:nvPr/>
            </p14:nvContentPartPr>
            <p14:xfrm>
              <a:off x="272880" y="920880"/>
              <a:ext cx="11760840" cy="564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911520"/>
                <a:ext cx="1177956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8689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65806" y="1000909"/>
            <a:ext cx="3455983" cy="1934475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endCxn id="74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2" idx="5"/>
              <a:endCxn id="74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8" name="Straight Arrow Connector 67"/>
            <p:cNvCxnSpPr>
              <a:stCxn id="69" idx="5"/>
              <a:endCxn id="74" idx="1"/>
            </p:cNvCxnSpPr>
            <p:nvPr/>
          </p:nvCxnSpPr>
          <p:spPr>
            <a:xfrm>
              <a:off x="2232041" y="2621127"/>
              <a:ext cx="573049" cy="7748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Oval 70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Oval 71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4" name="Straight Arrow Connector 73"/>
            <p:cNvCxnSpPr>
              <a:stCxn id="65" idx="3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4" idx="3"/>
              <a:endCxn id="72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3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3" idx="3"/>
              <a:endCxn id="71" idx="2"/>
            </p:cNvCxnSpPr>
            <p:nvPr/>
          </p:nvCxnSpPr>
          <p:spPr>
            <a:xfrm flipV="1">
              <a:off x="1340386" y="4041076"/>
              <a:ext cx="537325" cy="354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3" name="Straight Arrow Connector 82"/>
            <p:cNvCxnSpPr>
              <a:stCxn id="63" idx="3"/>
              <a:endCxn id="82" idx="2"/>
            </p:cNvCxnSpPr>
            <p:nvPr/>
          </p:nvCxnSpPr>
          <p:spPr>
            <a:xfrm>
              <a:off x="1340386" y="4395752"/>
              <a:ext cx="537325" cy="47018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3"/>
              <a:endCxn id="84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3"/>
              <a:endCxn id="84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4" idx="7"/>
              <a:endCxn id="74" idx="3"/>
            </p:cNvCxnSpPr>
            <p:nvPr/>
          </p:nvCxnSpPr>
          <p:spPr>
            <a:xfrm flipV="1">
              <a:off x="2232041" y="3855539"/>
              <a:ext cx="573049" cy="7806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>
          <a:xfrm>
            <a:off x="81335" y="16451"/>
            <a:ext cx="121830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Recap of vectorizing across multiple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37749" y="1086811"/>
            <a:ext cx="4801263" cy="2636093"/>
            <a:chOff x="6655871" y="1616667"/>
            <a:chExt cx="4801263" cy="2636093"/>
          </a:xfrm>
        </p:grpSpPr>
        <p:sp>
          <p:nvSpPr>
            <p:cNvPr id="12" name="TextBox 11"/>
            <p:cNvSpPr txBox="1"/>
            <p:nvPr/>
          </p:nvSpPr>
          <p:spPr>
            <a:xfrm>
              <a:off x="6655871" y="1616667"/>
              <a:ext cx="3191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" charset="0"/>
                  <a:ea typeface="Courier" charset="0"/>
                  <a:cs typeface="Courier" charset="0"/>
                </a:rPr>
                <a:t>for i = 1 to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2AB5D9-D287-415D-ADB7-117D3FA7F938}"/>
              </a:ext>
            </a:extLst>
          </p:cNvPr>
          <p:cNvGrpSpPr/>
          <p:nvPr/>
        </p:nvGrpSpPr>
        <p:grpSpPr>
          <a:xfrm>
            <a:off x="426458" y="3099822"/>
            <a:ext cx="3575102" cy="1816815"/>
            <a:chOff x="246687" y="3535512"/>
            <a:chExt cx="3575102" cy="1816815"/>
          </a:xfrm>
        </p:grpSpPr>
        <p:sp>
          <p:nvSpPr>
            <p:cNvPr id="29" name="TextBox 28"/>
            <p:cNvSpPr txBox="1"/>
            <p:nvPr/>
          </p:nvSpPr>
          <p:spPr>
            <a:xfrm>
              <a:off x="2525906" y="415859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6687" y="3535512"/>
              <a:ext cx="3575102" cy="1816815"/>
              <a:chOff x="81335" y="4847323"/>
              <a:chExt cx="3575102" cy="18168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1335" y="4847323"/>
                <a:ext cx="3575102" cy="1816815"/>
                <a:chOff x="24364" y="4851913"/>
                <a:chExt cx="4689403" cy="1743103"/>
              </a:xfrm>
            </p:grpSpPr>
            <p:sp>
              <p:nvSpPr>
                <p:cNvPr id="14" name="Left Bracket 13"/>
                <p:cNvSpPr/>
                <p:nvPr/>
              </p:nvSpPr>
              <p:spPr>
                <a:xfrm>
                  <a:off x="1067153" y="4851913"/>
                  <a:ext cx="98659" cy="1718202"/>
                </a:xfrm>
                <a:prstGeom prst="lef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ight Bracket 16"/>
                <p:cNvSpPr/>
                <p:nvPr/>
              </p:nvSpPr>
              <p:spPr>
                <a:xfrm>
                  <a:off x="4623054" y="4876814"/>
                  <a:ext cx="90713" cy="1718202"/>
                </a:xfrm>
                <a:prstGeom prst="righ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940292" y="4971083"/>
                <a:ext cx="862031" cy="1466251"/>
                <a:chOff x="940292" y="4971083"/>
                <a:chExt cx="862031" cy="14662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(1)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/>
                <p:cNvCxnSpPr>
                  <a:endCxn id="20" idx="0"/>
                </p:cNvCxnSpPr>
                <p:nvPr/>
              </p:nvCxnSpPr>
              <p:spPr>
                <a:xfrm>
                  <a:off x="1370220" y="4971083"/>
                  <a:ext cx="1088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20" idx="2"/>
                </p:cNvCxnSpPr>
                <p:nvPr/>
              </p:nvCxnSpPr>
              <p:spPr>
                <a:xfrm flipH="1">
                  <a:off x="1369133" y="5980134"/>
                  <a:ext cx="2175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605756" y="4963933"/>
                <a:ext cx="862031" cy="1476650"/>
                <a:chOff x="1605756" y="4963933"/>
                <a:chExt cx="862031" cy="1476650"/>
              </a:xfrm>
            </p:grpSpPr>
            <p:cxnSp>
              <p:nvCxnSpPr>
                <p:cNvPr id="96" name="Straight Connector 95"/>
                <p:cNvCxnSpPr>
                  <a:stCxn id="100" idx="2"/>
                </p:cNvCxnSpPr>
                <p:nvPr/>
              </p:nvCxnSpPr>
              <p:spPr>
                <a:xfrm flipH="1">
                  <a:off x="2034238" y="5983383"/>
                  <a:ext cx="2534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(2)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Connector 101"/>
                <p:cNvCxnSpPr>
                  <a:endCxn id="100" idx="0"/>
                </p:cNvCxnSpPr>
                <p:nvPr/>
              </p:nvCxnSpPr>
              <p:spPr>
                <a:xfrm>
                  <a:off x="2035505" y="4963933"/>
                  <a:ext cx="1267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2670341" y="4937909"/>
                <a:ext cx="959493" cy="1499425"/>
                <a:chOff x="2670341" y="4937909"/>
                <a:chExt cx="959493" cy="1499425"/>
              </a:xfrm>
            </p:grpSpPr>
            <p:cxnSp>
              <p:nvCxnSpPr>
                <p:cNvPr id="98" name="Straight Connector 97"/>
                <p:cNvCxnSpPr>
                  <a:stCxn id="101" idx="2"/>
                </p:cNvCxnSpPr>
                <p:nvPr/>
              </p:nvCxnSpPr>
              <p:spPr>
                <a:xfrm flipH="1">
                  <a:off x="3149129" y="5980134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endCxn id="101" idx="0"/>
                </p:cNvCxnSpPr>
                <p:nvPr/>
              </p:nvCxnSpPr>
              <p:spPr>
                <a:xfrm>
                  <a:off x="3149129" y="4937909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93" name="Straight Arrow Connector 92"/>
          <p:cNvCxnSpPr>
            <a:stCxn id="61" idx="3"/>
            <a:endCxn id="82" idx="2"/>
          </p:cNvCxnSpPr>
          <p:nvPr/>
        </p:nvCxnSpPr>
        <p:spPr>
          <a:xfrm>
            <a:off x="1009931" y="1489640"/>
            <a:ext cx="549320" cy="124456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1" idx="3"/>
            <a:endCxn id="71" idx="2"/>
          </p:cNvCxnSpPr>
          <p:nvPr/>
        </p:nvCxnSpPr>
        <p:spPr>
          <a:xfrm>
            <a:off x="1009931" y="1489640"/>
            <a:ext cx="549320" cy="73385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Arrow Connector 718"/>
          <p:cNvCxnSpPr>
            <a:stCxn id="63" idx="3"/>
            <a:endCxn id="70" idx="2"/>
          </p:cNvCxnSpPr>
          <p:nvPr/>
        </p:nvCxnSpPr>
        <p:spPr>
          <a:xfrm flipV="1">
            <a:off x="1010268" y="1712795"/>
            <a:ext cx="548983" cy="73029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Arrow Connector 722"/>
          <p:cNvCxnSpPr>
            <a:stCxn id="61" idx="3"/>
            <a:endCxn id="70" idx="2"/>
          </p:cNvCxnSpPr>
          <p:nvPr/>
        </p:nvCxnSpPr>
        <p:spPr>
          <a:xfrm>
            <a:off x="1009931" y="1489640"/>
            <a:ext cx="549320" cy="22315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726"/>
          <p:cNvCxnSpPr>
            <a:stCxn id="61" idx="3"/>
            <a:endCxn id="67" idx="2"/>
          </p:cNvCxnSpPr>
          <p:nvPr/>
        </p:nvCxnSpPr>
        <p:spPr>
          <a:xfrm flipV="1">
            <a:off x="1009931" y="1202093"/>
            <a:ext cx="549320" cy="28754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>
            <a:stCxn id="62" idx="3"/>
            <a:endCxn id="67" idx="2"/>
          </p:cNvCxnSpPr>
          <p:nvPr/>
        </p:nvCxnSpPr>
        <p:spPr>
          <a:xfrm flipV="1">
            <a:off x="1000086" y="1202093"/>
            <a:ext cx="559165" cy="76427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/>
          <p:cNvCxnSpPr>
            <a:stCxn id="63" idx="3"/>
            <a:endCxn id="67" idx="2"/>
          </p:cNvCxnSpPr>
          <p:nvPr/>
        </p:nvCxnSpPr>
        <p:spPr>
          <a:xfrm flipV="1">
            <a:off x="1010268" y="1202093"/>
            <a:ext cx="548983" cy="124099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F25D0-48E7-4E4F-B01A-C496D22D94A5}"/>
              </a:ext>
            </a:extLst>
          </p:cNvPr>
          <p:cNvGrpSpPr/>
          <p:nvPr/>
        </p:nvGrpSpPr>
        <p:grpSpPr>
          <a:xfrm>
            <a:off x="-35390" y="4994485"/>
            <a:ext cx="4890013" cy="1815871"/>
            <a:chOff x="-35390" y="4994485"/>
            <a:chExt cx="4890013" cy="1815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TextBox 759"/>
                <p:cNvSpPr txBox="1"/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[1](2)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60" name="TextBox 7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88DDEF-47FA-463D-8E7C-0046F736C093}"/>
                </a:ext>
              </a:extLst>
            </p:cNvPr>
            <p:cNvGrpSpPr/>
            <p:nvPr/>
          </p:nvGrpSpPr>
          <p:grpSpPr>
            <a:xfrm>
              <a:off x="-35390" y="4994485"/>
              <a:ext cx="4890013" cy="1815871"/>
              <a:chOff x="7159615" y="4693827"/>
              <a:chExt cx="4890013" cy="1815871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159615" y="4693827"/>
                <a:ext cx="4890013" cy="1815871"/>
                <a:chOff x="-467209" y="4877537"/>
                <a:chExt cx="3874405" cy="181587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-467209" y="4877537"/>
                  <a:ext cx="3821979" cy="1815871"/>
                  <a:chOff x="-695153" y="4880900"/>
                  <a:chExt cx="5013228" cy="1742197"/>
                </a:xfrm>
              </p:grpSpPr>
              <p:sp>
                <p:nvSpPr>
                  <p:cNvPr id="122" name="Left Bracket 121"/>
                  <p:cNvSpPr/>
                  <p:nvPr/>
                </p:nvSpPr>
                <p:spPr>
                  <a:xfrm>
                    <a:off x="586206" y="4880900"/>
                    <a:ext cx="98659" cy="1718202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ight Bracket 122"/>
                  <p:cNvSpPr/>
                  <p:nvPr/>
                </p:nvSpPr>
                <p:spPr>
                  <a:xfrm>
                    <a:off x="4227362" y="4904895"/>
                    <a:ext cx="90713" cy="1718202"/>
                  </a:xfrm>
                  <a:prstGeom prst="righ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b="0" dirty="0"/>
                          <a:t> 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[1]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536157" y="5019274"/>
                  <a:ext cx="990482" cy="1418060"/>
                  <a:chOff x="536157" y="5019274"/>
                  <a:chExt cx="990482" cy="14180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9" name="TextBox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886792" y="5019274"/>
                    <a:ext cx="1088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886313" y="5980134"/>
                    <a:ext cx="2175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1719958" y="5030015"/>
                  <a:ext cx="7853" cy="1424160"/>
                  <a:chOff x="1719958" y="5030015"/>
                  <a:chExt cx="7853" cy="1424160"/>
                </a:xfrm>
              </p:grpSpPr>
              <p:cxnSp>
                <p:nvCxnSpPr>
                  <p:cNvPr id="116" name="Straight Connector 115"/>
                  <p:cNvCxnSpPr/>
                  <p:nvPr/>
                </p:nvCxnSpPr>
                <p:spPr>
                  <a:xfrm flipH="1">
                    <a:off x="1719958" y="5996975"/>
                    <a:ext cx="2534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726544" y="5030015"/>
                    <a:ext cx="1267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2382551" y="5019274"/>
                  <a:ext cx="1024645" cy="1418060"/>
                  <a:chOff x="2382551" y="5019274"/>
                  <a:chExt cx="1024645" cy="1418060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2850024" y="598013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846734" y="501927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5" name="TextBox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761" name="TextBox 760"/>
              <p:cNvSpPr txBox="1"/>
              <p:nvPr/>
            </p:nvSpPr>
            <p:spPr>
              <a:xfrm>
                <a:off x="10541955" y="5352327"/>
                <a:ext cx="341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dirty="0"/>
                  <a:t>…</a:t>
                </a:r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3A1C3-B739-4E59-8CED-37444836FD85}"/>
              </a:ext>
            </a:extLst>
          </p:cNvPr>
          <p:cNvGrpSpPr/>
          <p:nvPr/>
        </p:nvGrpSpPr>
        <p:grpSpPr>
          <a:xfrm>
            <a:off x="6050256" y="4405351"/>
            <a:ext cx="3407471" cy="1918942"/>
            <a:chOff x="6947887" y="4394274"/>
            <a:chExt cx="3407471" cy="1918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/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/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14:cNvPr>
              <p14:cNvContentPartPr/>
              <p14:nvPr/>
            </p14:nvContentPartPr>
            <p14:xfrm>
              <a:off x="190440" y="1035000"/>
              <a:ext cx="11639880" cy="540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1080" y="1025640"/>
                <a:ext cx="11658600" cy="54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7600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711" y="3848298"/>
            <a:ext cx="642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999763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14:cNvPr>
              <p14:cNvContentPartPr/>
              <p14:nvPr/>
            </p14:nvContentPartPr>
            <p14:xfrm>
              <a:off x="1282680" y="216000"/>
              <a:ext cx="10611360" cy="649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73320" y="206640"/>
                <a:ext cx="1063008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192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14:cNvPr>
              <p14:cNvContentPartPr/>
              <p14:nvPr/>
            </p14:nvContentPartPr>
            <p14:xfrm>
              <a:off x="615960" y="3035160"/>
              <a:ext cx="10992240" cy="365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600" y="3025800"/>
                <a:ext cx="1101096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673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9594" y="3694186"/>
            <a:ext cx="66985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Why do you </a:t>
            </a:r>
          </a:p>
          <a:p>
            <a:pPr algn="ctr"/>
            <a:r>
              <a:rPr lang="en-US" sz="6000" dirty="0"/>
              <a:t>need non-linear</a:t>
            </a:r>
          </a:p>
          <a:p>
            <a:pPr algn="ctr"/>
            <a:r>
              <a:rPr lang="en-US" sz="6000" dirty="0"/>
              <a:t>activation functions?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0722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" y="29818"/>
            <a:ext cx="10515600" cy="92441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1119" y="3584746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457" idx="6"/>
              <a:endCxn id="458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56" idx="6"/>
              <a:endCxn id="458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8" idx="6"/>
              <a:endCxn id="37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6" name="Straight Arrow Connector 35"/>
            <p:cNvCxnSpPr>
              <a:stCxn id="35" idx="6"/>
              <a:endCxn id="458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7" name="Oval 456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8" name="Oval 457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66" name="Straight Arrow Connector 465"/>
            <p:cNvCxnSpPr>
              <a:stCxn id="31" idx="3"/>
              <a:endCxn id="456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31" idx="3"/>
              <a:endCxn id="457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stCxn id="31" idx="3"/>
              <a:endCxn id="35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>
              <a:stCxn id="30" idx="3"/>
              <a:endCxn id="456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>
              <a:stCxn id="30" idx="3"/>
              <a:endCxn id="35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>
              <a:stCxn id="30" idx="3"/>
              <a:endCxn id="457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>
              <a:stCxn id="29" idx="3"/>
              <a:endCxn id="35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>
              <a:stCxn id="29" idx="3"/>
              <a:endCxn id="456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>
              <a:stCxn id="29" idx="3"/>
              <a:endCxn id="457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625" name="TextBox 624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628" name="Straight Arrow Connector 627"/>
            <p:cNvCxnSpPr>
              <a:stCxn id="625" idx="3"/>
              <a:endCxn id="633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>
              <a:stCxn id="627" idx="3"/>
              <a:endCxn id="633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>
              <a:stCxn id="626" idx="3"/>
              <a:endCxn id="633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6" name="Group 705"/>
          <p:cNvGrpSpPr/>
          <p:nvPr/>
        </p:nvGrpSpPr>
        <p:grpSpPr>
          <a:xfrm>
            <a:off x="6175170" y="2704806"/>
            <a:ext cx="1486151" cy="369332"/>
            <a:chOff x="8632187" y="1935054"/>
            <a:chExt cx="1864664" cy="369332"/>
          </a:xfrm>
        </p:grpSpPr>
        <p:cxnSp>
          <p:nvCxnSpPr>
            <p:cNvPr id="639" name="Straight Arrow Connector 638"/>
            <p:cNvCxnSpPr>
              <a:cxnSpLocks/>
              <a:stCxn id="633" idx="3"/>
              <a:endCxn id="645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TextBox 644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7" name="Group 706"/>
          <p:cNvGrpSpPr/>
          <p:nvPr/>
        </p:nvGrpSpPr>
        <p:grpSpPr>
          <a:xfrm>
            <a:off x="7661318" y="2704807"/>
            <a:ext cx="1282288" cy="369332"/>
            <a:chOff x="11143617" y="1830544"/>
            <a:chExt cx="1436617" cy="386497"/>
          </a:xfrm>
        </p:grpSpPr>
        <p:cxnSp>
          <p:nvCxnSpPr>
            <p:cNvPr id="646" name="Straight Arrow Connector 645"/>
            <p:cNvCxnSpPr>
              <a:cxnSpLocks/>
              <a:stCxn id="645" idx="3"/>
              <a:endCxn id="647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TextBox 646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6" name="Group 885"/>
          <p:cNvGrpSpPr/>
          <p:nvPr/>
        </p:nvGrpSpPr>
        <p:grpSpPr>
          <a:xfrm>
            <a:off x="1526473" y="4933601"/>
            <a:ext cx="748548" cy="1652110"/>
            <a:chOff x="3045259" y="3832282"/>
            <a:chExt cx="748548" cy="1382442"/>
          </a:xfrm>
        </p:grpSpPr>
        <p:sp>
          <p:nvSpPr>
            <p:cNvPr id="709" name="TextBox 708"/>
            <p:cNvSpPr txBox="1"/>
            <p:nvPr/>
          </p:nvSpPr>
          <p:spPr>
            <a:xfrm>
              <a:off x="3340591" y="3832282"/>
              <a:ext cx="357177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0" name="TextBox 709"/>
                <p:cNvSpPr txBox="1"/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0" name="TextBox 7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blipFill>
                  <a:blip r:embed="rId9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TextBox 710"/>
                <p:cNvSpPr txBox="1"/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7" name="Group 886"/>
          <p:cNvGrpSpPr/>
          <p:nvPr/>
        </p:nvGrpSpPr>
        <p:grpSpPr>
          <a:xfrm>
            <a:off x="2158553" y="5133658"/>
            <a:ext cx="2522574" cy="1198661"/>
            <a:chOff x="2553001" y="4094933"/>
            <a:chExt cx="2522574" cy="1003015"/>
          </a:xfrm>
        </p:grpSpPr>
        <p:cxnSp>
          <p:nvCxnSpPr>
            <p:cNvPr id="712" name="Straight Arrow Connector 711"/>
            <p:cNvCxnSpPr>
              <a:cxnSpLocks/>
              <a:stCxn id="709" idx="3"/>
              <a:endCxn id="715" idx="1"/>
            </p:cNvCxnSpPr>
            <p:nvPr/>
          </p:nvCxnSpPr>
          <p:spPr>
            <a:xfrm>
              <a:off x="2573430" y="4094933"/>
              <a:ext cx="325175" cy="5425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>
              <a:cxnSpLocks/>
              <a:endCxn id="715" idx="1"/>
            </p:cNvCxnSpPr>
            <p:nvPr/>
          </p:nvCxnSpPr>
          <p:spPr>
            <a:xfrm flipV="1">
              <a:off x="2582244" y="4637478"/>
              <a:ext cx="316361" cy="4604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>
              <a:cxnSpLocks/>
              <a:endCxn id="715" idx="1"/>
            </p:cNvCxnSpPr>
            <p:nvPr/>
          </p:nvCxnSpPr>
          <p:spPr>
            <a:xfrm>
              <a:off x="2553001" y="4632424"/>
              <a:ext cx="345604" cy="50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TextBox 714"/>
                <p:cNvSpPr txBox="1"/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2" name="Group 881"/>
          <p:cNvGrpSpPr/>
          <p:nvPr/>
        </p:nvGrpSpPr>
        <p:grpSpPr>
          <a:xfrm>
            <a:off x="4681127" y="5593840"/>
            <a:ext cx="1731721" cy="381130"/>
            <a:chOff x="5506298" y="4329125"/>
            <a:chExt cx="1570874" cy="57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TextBox 717"/>
                <p:cNvSpPr txBox="1"/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8" name="TextBox 7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797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2" name="Straight Arrow Connector 781"/>
            <p:cNvCxnSpPr>
              <a:cxnSpLocks/>
              <a:stCxn id="715" idx="3"/>
              <a:endCxn id="718" idx="1"/>
            </p:cNvCxnSpPr>
            <p:nvPr/>
          </p:nvCxnSpPr>
          <p:spPr>
            <a:xfrm>
              <a:off x="5506298" y="4612163"/>
              <a:ext cx="195158" cy="35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3" name="Group 882"/>
          <p:cNvGrpSpPr/>
          <p:nvPr/>
        </p:nvGrpSpPr>
        <p:grpSpPr>
          <a:xfrm>
            <a:off x="6412850" y="5593841"/>
            <a:ext cx="2648679" cy="392993"/>
            <a:chOff x="7306701" y="4370813"/>
            <a:chExt cx="1913910" cy="56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TextBox 724"/>
                <p:cNvSpPr txBox="1"/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5" name="TextBox 7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Straight Arrow Connector 788"/>
            <p:cNvCxnSpPr>
              <a:stCxn id="718" idx="3"/>
              <a:endCxn id="725" idx="1"/>
            </p:cNvCxnSpPr>
            <p:nvPr/>
          </p:nvCxnSpPr>
          <p:spPr>
            <a:xfrm>
              <a:off x="7306701" y="4643588"/>
              <a:ext cx="143908" cy="84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Group 883"/>
          <p:cNvGrpSpPr/>
          <p:nvPr/>
        </p:nvGrpSpPr>
        <p:grpSpPr>
          <a:xfrm>
            <a:off x="9061527" y="5585431"/>
            <a:ext cx="1798163" cy="381130"/>
            <a:chOff x="9080539" y="4384892"/>
            <a:chExt cx="1798163" cy="318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TextBox 721"/>
                <p:cNvSpPr txBox="1"/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2" name="TextBox 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0" name="Straight Arrow Connector 789"/>
            <p:cNvCxnSpPr>
              <a:stCxn id="725" idx="3"/>
              <a:endCxn id="722" idx="1"/>
            </p:cNvCxnSpPr>
            <p:nvPr/>
          </p:nvCxnSpPr>
          <p:spPr>
            <a:xfrm flipV="1">
              <a:off x="9080539" y="4544351"/>
              <a:ext cx="159453" cy="120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Group 884"/>
          <p:cNvGrpSpPr/>
          <p:nvPr/>
        </p:nvGrpSpPr>
        <p:grpSpPr>
          <a:xfrm>
            <a:off x="10859690" y="5593840"/>
            <a:ext cx="1185902" cy="381130"/>
            <a:chOff x="10814722" y="4384895"/>
            <a:chExt cx="1185902" cy="31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TextBox 780"/>
                <p:cNvSpPr txBox="1"/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87500" r="-15663" b="-114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1" name="Straight Arrow Connector 790"/>
            <p:cNvCxnSpPr>
              <a:stCxn id="722" idx="3"/>
              <a:endCxn id="781" idx="1"/>
            </p:cNvCxnSpPr>
            <p:nvPr/>
          </p:nvCxnSpPr>
          <p:spPr>
            <a:xfrm>
              <a:off x="10814722" y="4537319"/>
              <a:ext cx="183584" cy="7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1" idx="6"/>
              <a:endCxn id="19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28782D-C70B-49CE-A7D9-EC4F4AF497F6}"/>
              </a:ext>
            </a:extLst>
          </p:cNvPr>
          <p:cNvGrpSpPr/>
          <p:nvPr/>
        </p:nvGrpSpPr>
        <p:grpSpPr>
          <a:xfrm>
            <a:off x="5560419" y="5790338"/>
            <a:ext cx="1051587" cy="1121031"/>
            <a:chOff x="5560419" y="5790338"/>
            <a:chExt cx="1051587" cy="112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/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/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A134003-E4FA-49E1-8492-76C5A1671BF3}"/>
                </a:ext>
              </a:extLst>
            </p:cNvPr>
            <p:cNvCxnSpPr>
              <a:cxnSpLocks/>
              <a:stCxn id="126" idx="3"/>
              <a:endCxn id="725" idx="1"/>
            </p:cNvCxnSpPr>
            <p:nvPr/>
          </p:nvCxnSpPr>
          <p:spPr>
            <a:xfrm flipV="1">
              <a:off x="6250403" y="5790338"/>
              <a:ext cx="361603" cy="5495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EDBFDCA-A50F-402F-95DB-C9A99F2B4135}"/>
                </a:ext>
              </a:extLst>
            </p:cNvPr>
            <p:cNvCxnSpPr>
              <a:cxnSpLocks/>
              <a:stCxn id="127" idx="3"/>
              <a:endCxn id="725" idx="1"/>
            </p:cNvCxnSpPr>
            <p:nvPr/>
          </p:nvCxnSpPr>
          <p:spPr>
            <a:xfrm flipV="1">
              <a:off x="6250403" y="5790338"/>
              <a:ext cx="361603" cy="9143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14:cNvPr>
              <p14:cNvContentPartPr/>
              <p14:nvPr/>
            </p14:nvContentPartPr>
            <p14:xfrm>
              <a:off x="1301760" y="1536840"/>
              <a:ext cx="10293840" cy="521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92400" y="1527480"/>
                <a:ext cx="1031256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8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3" y="70829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Activation function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37411" y="3851950"/>
            <a:ext cx="3784377" cy="2772298"/>
            <a:chOff x="663540" y="3845802"/>
            <a:chExt cx="3784377" cy="2772298"/>
          </a:xfrm>
        </p:grpSpPr>
        <p:grpSp>
          <p:nvGrpSpPr>
            <p:cNvPr id="4" name="Group 3"/>
            <p:cNvGrpSpPr/>
            <p:nvPr/>
          </p:nvGrpSpPr>
          <p:grpSpPr>
            <a:xfrm>
              <a:off x="1099886" y="4461933"/>
              <a:ext cx="3348031" cy="2156167"/>
              <a:chOff x="7572605" y="1318041"/>
              <a:chExt cx="3348031" cy="1961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8"/>
            <p:cNvSpPr txBox="1"/>
            <p:nvPr/>
          </p:nvSpPr>
          <p:spPr>
            <a:xfrm>
              <a:off x="663540" y="3845802"/>
              <a:ext cx="1986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Given  x: 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702527" y="1418581"/>
            <a:ext cx="473890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TextBox 482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TextBox 483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TextBox 484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/>
            <p:cNvCxnSpPr>
              <a:stCxn id="498" idx="6"/>
              <a:endCxn id="49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/>
            <p:cNvCxnSpPr>
              <a:stCxn id="497" idx="6"/>
              <a:endCxn id="49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Oval 488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0" name="Straight Arrow Connector 489"/>
            <p:cNvCxnSpPr>
              <a:stCxn id="494" idx="6"/>
              <a:endCxn id="49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TextBox 490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2" name="Oval 491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3" name="Oval 492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4" name="Oval 493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5" name="Straight Arrow Connector 494"/>
            <p:cNvCxnSpPr>
              <a:stCxn id="490" idx="3"/>
              <a:endCxn id="49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/>
            <p:cNvCxnSpPr>
              <a:stCxn id="490" idx="3"/>
              <a:endCxn id="49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/>
            <p:cNvCxnSpPr>
              <a:stCxn id="490" idx="3"/>
              <a:endCxn id="49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/>
            <p:cNvCxnSpPr>
              <a:stCxn id="489" idx="3"/>
              <a:endCxn id="49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>
              <a:stCxn id="489" idx="3"/>
              <a:endCxn id="49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/>
            <p:cNvCxnSpPr>
              <a:stCxn id="489" idx="3"/>
              <a:endCxn id="49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/>
            <p:cNvCxnSpPr>
              <a:stCxn id="488" idx="3"/>
              <a:endCxn id="49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/>
            <p:cNvCxnSpPr>
              <a:stCxn id="488" idx="3"/>
              <a:endCxn id="49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/>
            <p:cNvCxnSpPr>
              <a:stCxn id="488" idx="3"/>
              <a:endCxn id="49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14:cNvPr>
              <p14:cNvContentPartPr/>
              <p14:nvPr/>
            </p14:nvContentPartPr>
            <p14:xfrm>
              <a:off x="457200" y="1009800"/>
              <a:ext cx="11709720" cy="551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840" y="1000440"/>
                <a:ext cx="11728440" cy="55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0079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1295" y="3694186"/>
            <a:ext cx="102550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Derivatives of </a:t>
            </a:r>
          </a:p>
          <a:p>
            <a:pPr algn="ctr"/>
            <a:r>
              <a:rPr lang="en-US" sz="6000" dirty="0"/>
              <a:t>activation functions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3456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Sigmoid activation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28988" y="1576189"/>
            <a:ext cx="6671679" cy="2161099"/>
            <a:chOff x="479374" y="687839"/>
            <a:chExt cx="6671679" cy="22985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85288" y="68783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79374" y="1066029"/>
              <a:ext cx="6671679" cy="1920313"/>
              <a:chOff x="895351" y="1540663"/>
              <a:chExt cx="6671679" cy="19203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95351" y="1540663"/>
                <a:ext cx="3445328" cy="1740676"/>
                <a:chOff x="653144" y="1491678"/>
                <a:chExt cx="3445328" cy="1740676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653144" y="3059218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cxnSpLocks/>
                </p:cNvCxnSpPr>
                <p:nvPr/>
              </p:nvCxnSpPr>
              <p:spPr>
                <a:xfrm flipV="1">
                  <a:off x="2359058" y="1491678"/>
                  <a:ext cx="0" cy="17406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4238969" y="2876201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944DDEE-7F56-4961-A837-B726E768393F}"/>
                  </a:ext>
                </a:extLst>
              </p14:cNvPr>
              <p14:cNvContentPartPr/>
              <p14:nvPr/>
            </p14:nvContentPartPr>
            <p14:xfrm>
              <a:off x="69840" y="2158920"/>
              <a:ext cx="11246400" cy="4585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944DDEE-7F56-4961-A837-B726E76839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80" y="2149560"/>
                <a:ext cx="11265120" cy="46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5760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82" y="1468084"/>
            <a:ext cx="3919060" cy="2394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95814" y="1823171"/>
                <a:ext cx="25637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charset="0"/>
                            </a:rPr>
                            <m:t>tanh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814" y="1823171"/>
                <a:ext cx="256371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Tanh activation function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902" y="918267"/>
            <a:ext cx="412292" cy="54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28988" y="2747682"/>
            <a:ext cx="344532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434840" y="1273847"/>
            <a:ext cx="0" cy="2532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72606" y="2529549"/>
            <a:ext cx="381836" cy="54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z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99039A-82E6-4F03-8B5D-6DE9617A3E8E}"/>
                  </a:ext>
                </a:extLst>
              </p14:cNvPr>
              <p14:cNvContentPartPr/>
              <p14:nvPr/>
            </p14:nvContentPartPr>
            <p14:xfrm>
              <a:off x="1136520" y="1409760"/>
              <a:ext cx="10185840" cy="523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99039A-82E6-4F03-8B5D-6DE9617A3E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7160" y="1400400"/>
                <a:ext cx="10204560" cy="52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430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68290" y="1344153"/>
            <a:ext cx="3737476" cy="2889122"/>
            <a:chOff x="968290" y="1339197"/>
            <a:chExt cx="3737476" cy="2889122"/>
          </a:xfrm>
        </p:grpSpPr>
        <p:grpSp>
          <p:nvGrpSpPr>
            <p:cNvPr id="23" name="Group 22"/>
            <p:cNvGrpSpPr/>
            <p:nvPr/>
          </p:nvGrpSpPr>
          <p:grpSpPr>
            <a:xfrm>
              <a:off x="968290" y="1698778"/>
              <a:ext cx="3737476" cy="2529541"/>
              <a:chOff x="968290" y="1698778"/>
              <a:chExt cx="3737476" cy="25295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68290" y="1698778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2043180" y="3643544"/>
                <a:ext cx="12955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ReLU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690953" y="1339197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74513" y="1339197"/>
            <a:ext cx="3851208" cy="2894078"/>
            <a:chOff x="7474513" y="1334241"/>
            <a:chExt cx="3851208" cy="2894078"/>
          </a:xfrm>
        </p:grpSpPr>
        <p:grpSp>
          <p:nvGrpSpPr>
            <p:cNvPr id="24" name="Group 23"/>
            <p:cNvGrpSpPr/>
            <p:nvPr/>
          </p:nvGrpSpPr>
          <p:grpSpPr>
            <a:xfrm>
              <a:off x="7474513" y="1698778"/>
              <a:ext cx="3851208" cy="2529541"/>
              <a:chOff x="7474513" y="1698778"/>
              <a:chExt cx="3851208" cy="252954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474513" y="1698778"/>
                <a:ext cx="3851208" cy="1944766"/>
                <a:chOff x="435050" y="3804505"/>
                <a:chExt cx="3827164" cy="1944766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435050" y="3804505"/>
                  <a:ext cx="3827164" cy="1944766"/>
                  <a:chOff x="895351" y="1518557"/>
                  <a:chExt cx="3827164" cy="1944766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340679" y="2878548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654371" y="5361128"/>
                  <a:ext cx="1503343" cy="1463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7917421" y="3643544"/>
                <a:ext cx="25811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Leaky ReLU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9207999" y="1334241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ReLU 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and Leaky 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ReLU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6C4096-958E-4A0E-871B-178048BBD7D8}"/>
                  </a:ext>
                </a:extLst>
              </p14:cNvPr>
              <p14:cNvContentPartPr/>
              <p14:nvPr/>
            </p14:nvContentPartPr>
            <p14:xfrm>
              <a:off x="812880" y="3225960"/>
              <a:ext cx="10782720" cy="342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6C4096-958E-4A0E-871B-178048BBD7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3216600"/>
                <a:ext cx="1080144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85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7178" y="3694186"/>
            <a:ext cx="66033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 for</a:t>
            </a:r>
          </a:p>
          <a:p>
            <a:pPr algn="ctr"/>
            <a:r>
              <a:rPr lang="en-US" sz="6000" dirty="0"/>
              <a:t>neural networks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14722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for neural networks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14:cNvPr>
              <p14:cNvContentPartPr/>
              <p14:nvPr/>
            </p14:nvContentPartPr>
            <p14:xfrm>
              <a:off x="450720" y="1117440"/>
              <a:ext cx="11398680" cy="567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" y="1108080"/>
                <a:ext cx="11417400" cy="56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5520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Formulas for computing derivatives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14:cNvPr>
              <p14:cNvContentPartPr/>
              <p14:nvPr/>
            </p14:nvContentPartPr>
            <p14:xfrm>
              <a:off x="387360" y="1263600"/>
              <a:ext cx="11455920" cy="534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000" y="1254240"/>
                <a:ext cx="11474640" cy="53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2677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8676" y="3694186"/>
            <a:ext cx="62003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Backpropagation</a:t>
            </a:r>
          </a:p>
          <a:p>
            <a:pPr algn="ctr"/>
            <a:r>
              <a:rPr lang="en-US" sz="6000" dirty="0"/>
              <a:t>intuition (Optional)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1557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0515600" cy="1325563"/>
          </a:xfrm>
        </p:spPr>
        <p:txBody>
          <a:bodyPr/>
          <a:lstStyle/>
          <a:p>
            <a:r>
              <a:rPr lang="en-US" dirty="0"/>
              <a:t>Computing gradients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3852" y="147893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54287"/>
                  </p:ext>
                </p:extLst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" t="-1042" r="-42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1983956" y="2476110"/>
            <a:ext cx="907692" cy="585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1983956" y="3061414"/>
            <a:ext cx="907692" cy="614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1983956" y="3061414"/>
            <a:ext cx="907692" cy="14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935507"/>
                  </p:ext>
                </p:extLst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7" t="-1042" r="-920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8363378" y="305722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479357"/>
                  </p:ext>
                </p:extLst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41" t="-1042" r="-1322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732975" y="3061518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14:cNvPr>
              <p14:cNvContentPartPr/>
              <p14:nvPr/>
            </p14:nvContentPartPr>
            <p14:xfrm>
              <a:off x="1905120" y="857160"/>
              <a:ext cx="10058760" cy="586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5760" y="847800"/>
                <a:ext cx="10077480" cy="58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4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528" y="3848298"/>
            <a:ext cx="5140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</a:t>
            </a:r>
          </a:p>
          <a:p>
            <a:pPr algn="ctr"/>
            <a:r>
              <a:rPr lang="en-US" sz="6000" dirty="0"/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411712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64869"/>
                  </p:ext>
                </p:extLst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/>
                  </a:tblGrid>
                  <a:tr h="4690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0" t="-1282" r="-481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6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161"/>
                  </p:ext>
                </p:extLst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11" t="-85897" r="-621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3586054" y="2202857"/>
            <a:ext cx="206320" cy="12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y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798945"/>
                  </p:ext>
                </p:extLst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95" t="-1282" r="-1485" b="-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Straight Arrow Connector 12"/>
          <p:cNvCxnSpPr>
            <a:stCxn id="6" idx="3"/>
            <a:endCxn id="3" idx="1"/>
          </p:cNvCxnSpPr>
          <p:nvPr/>
        </p:nvCxnSpPr>
        <p:spPr>
          <a:xfrm flipV="1">
            <a:off x="763029" y="2218993"/>
            <a:ext cx="280226" cy="750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011689"/>
                  </p:ext>
                </p:extLst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34" t="-1282" r="-467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816165"/>
                  </p:ext>
                </p:extLst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10" t="-85897" r="-619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1" name="Straight Arrow Connector 80"/>
          <p:cNvCxnSpPr/>
          <p:nvPr/>
        </p:nvCxnSpPr>
        <p:spPr>
          <a:xfrm>
            <a:off x="5755643" y="2202857"/>
            <a:ext cx="2142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71" idx="1"/>
          </p:cNvCxnSpPr>
          <p:nvPr/>
        </p:nvCxnSpPr>
        <p:spPr>
          <a:xfrm>
            <a:off x="8576072" y="2214908"/>
            <a:ext cx="206259" cy="4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12" idx="1"/>
          </p:cNvCxnSpPr>
          <p:nvPr/>
        </p:nvCxnSpPr>
        <p:spPr>
          <a:xfrm>
            <a:off x="10742947" y="2218993"/>
            <a:ext cx="2196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" idx="3"/>
            <a:endCxn id="3" idx="1"/>
          </p:cNvCxnSpPr>
          <p:nvPr/>
        </p:nvCxnSpPr>
        <p:spPr>
          <a:xfrm flipV="1">
            <a:off x="763029" y="2218993"/>
            <a:ext cx="280226" cy="4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" idx="3"/>
            <a:endCxn id="3" idx="1"/>
          </p:cNvCxnSpPr>
          <p:nvPr/>
        </p:nvCxnSpPr>
        <p:spPr>
          <a:xfrm>
            <a:off x="763029" y="1551234"/>
            <a:ext cx="280226" cy="667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Neural network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5969932" y="1648600"/>
            <a:ext cx="195613" cy="3067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</p:cNvCxnSpPr>
          <p:nvPr/>
        </p:nvCxnSpPr>
        <p:spPr>
          <a:xfrm>
            <a:off x="6027798" y="1145452"/>
            <a:ext cx="371228" cy="712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14:cNvPr>
              <p14:cNvContentPartPr/>
              <p14:nvPr/>
            </p14:nvContentPartPr>
            <p14:xfrm>
              <a:off x="120600" y="368280"/>
              <a:ext cx="12027240" cy="631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240" y="358920"/>
                <a:ext cx="12045960" cy="63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14:cNvPr>
              <p14:cNvContentPartPr/>
              <p14:nvPr/>
            </p14:nvContentPartPr>
            <p14:xfrm>
              <a:off x="1200240" y="2698920"/>
              <a:ext cx="7499520" cy="307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0880" y="2689560"/>
                <a:ext cx="7518240" cy="30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609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14:cNvPr>
              <p14:cNvContentPartPr/>
              <p14:nvPr/>
            </p14:nvContentPartPr>
            <p14:xfrm>
              <a:off x="5410080" y="1263600"/>
              <a:ext cx="4566240" cy="437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0720" y="1254240"/>
                <a:ext cx="4584960" cy="43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54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blipFill>
                <a:blip r:embed="rId9"/>
                <a:stretch>
                  <a:fillRect l="-3039" t="-4762" r="-248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14:cNvPr>
              <p14:cNvContentPartPr/>
              <p14:nvPr/>
            </p14:nvContentPartPr>
            <p14:xfrm>
              <a:off x="177840" y="1644480"/>
              <a:ext cx="11334960" cy="321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8480" y="1635120"/>
                <a:ext cx="11353680" cy="32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297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7926" y="3694186"/>
            <a:ext cx="68018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Random Initialization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16346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44" y="0"/>
            <a:ext cx="11901756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happens if you initialize weights to zero?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40AB46-2BB8-4B3E-848C-BA240C7D5BA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9B08C4D-5A67-4F62-9C57-61C1CC47FD02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082D79-5095-4F51-97FF-99AF93165D0C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A27E82-6E82-4BD4-9C51-5973755A461A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BA424EC-EB51-4C5F-941E-074E6ED60051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C2B07A8-8FD4-4E3B-BC3F-E1B31FA70228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AA7463-5BCF-4E71-8243-913285D30A81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AD9B16-B6D7-4F0E-9075-A93F84B7CF64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DEEB88-01D7-4459-A1E3-688C885768CD}"/>
                </a:ext>
              </a:extLst>
            </p:cNvPr>
            <p:cNvCxnSpPr>
              <a:stCxn id="7" idx="3"/>
              <a:endCxn id="5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032873-48F0-4A14-9B1F-8AD6E735929F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00CEB8-151C-44BD-A938-48FD0426A65F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2178E3-4816-49F2-AE58-09DFF329185A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2BBFAA-5074-4E07-8457-2C91603CAE96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1FA83A-35E4-495B-8254-242554B2A151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1B8C17-EADB-451F-8CFD-C4992C645A55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F14C63-0100-4C92-BEC0-A3ED2F170F46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BA781BA-3276-4D32-B1C6-7D68F0B213E2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14:cNvPr>
              <p14:cNvContentPartPr/>
              <p14:nvPr/>
            </p14:nvContentPartPr>
            <p14:xfrm>
              <a:off x="1339920" y="1130400"/>
              <a:ext cx="10039680" cy="5213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0560" y="1121040"/>
                <a:ext cx="1005840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2000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Random initialization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46D25A-F23F-41FC-8E3E-F88A3947DF2B}"/>
                </a:ext>
              </a:extLst>
            </p:cNvPr>
            <p:cNvCxnSpPr>
              <a:stCxn id="24" idx="3"/>
              <a:endCxn id="22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FFBDDB-9714-447E-A5C0-C8B021301B91}"/>
                </a:ext>
              </a:extLst>
            </p:cNvPr>
            <p:cNvCxnSpPr>
              <a:stCxn id="28" idx="3"/>
              <a:endCxn id="23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4B2B5E9-2CC5-4D2A-B18D-A43B8FEAE868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21364F-A502-4229-96BB-29CAFA25ECD1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0E9FD9-76C4-418F-878B-372611869551}"/>
                </a:ext>
              </a:extLst>
            </p:cNvPr>
            <p:cNvCxnSpPr>
              <a:stCxn id="28" idx="3"/>
              <a:endCxn id="22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47AFB97-3284-45D9-8B20-D043CD0FE5A1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AAF13B-932C-40B0-8412-70E4DD10D4B7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1AC2D7-8304-4FD9-96A1-7F8AD0FDDF0A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14:cNvPr>
              <p14:cNvContentPartPr/>
              <p14:nvPr/>
            </p14:nvContentPartPr>
            <p14:xfrm>
              <a:off x="1523880" y="1200240"/>
              <a:ext cx="10401840" cy="482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4520" y="1190880"/>
                <a:ext cx="10420560" cy="48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583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522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96339" y="167488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14:cNvPr>
              <p14:cNvContentPartPr/>
              <p14:nvPr/>
            </p14:nvContentPartPr>
            <p14:xfrm>
              <a:off x="1054080" y="914400"/>
              <a:ext cx="9487440" cy="569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4720" y="905040"/>
                <a:ext cx="950616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035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4371" y="3697691"/>
            <a:ext cx="50489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Computing a</a:t>
            </a:r>
          </a:p>
          <a:p>
            <a:pPr algn="ctr"/>
            <a:r>
              <a:rPr lang="en-US" sz="5400" dirty="0"/>
              <a:t>Neural Network’s</a:t>
            </a:r>
          </a:p>
          <a:p>
            <a:pPr algn="ctr"/>
            <a:r>
              <a:rPr lang="en-US" sz="5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4626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645" name="Group 1644"/>
          <p:cNvGrpSpPr/>
          <p:nvPr/>
        </p:nvGrpSpPr>
        <p:grpSpPr>
          <a:xfrm>
            <a:off x="6425108" y="1318041"/>
            <a:ext cx="4109986" cy="2541343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Oval 123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Oval 135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21" name="Straight Arrow Connector 1220"/>
            <p:cNvCxnSpPr>
              <a:stCxn id="121" idx="6"/>
              <a:endCxn id="1597" idx="1"/>
            </p:cNvCxnSpPr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Arrow Connector 1507"/>
            <p:cNvCxnSpPr>
              <a:stCxn id="124" idx="6"/>
              <a:endCxn id="1597" idx="2"/>
            </p:cNvCxnSpPr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Arrow Connector 1583"/>
            <p:cNvCxnSpPr>
              <a:stCxn id="125" idx="6"/>
              <a:endCxn id="1597" idx="2"/>
            </p:cNvCxnSpPr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Arrow Connector 1588"/>
            <p:cNvCxnSpPr>
              <a:stCxn id="136" idx="7"/>
              <a:endCxn id="1597" idx="3"/>
            </p:cNvCxnSpPr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Oval 1596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606" name="Straight Arrow Connector 1605"/>
            <p:cNvCxnSpPr>
              <a:stCxn id="115" idx="3"/>
              <a:endCxn id="121" idx="2"/>
            </p:cNvCxnSpPr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Arrow Connector 1609"/>
            <p:cNvCxnSpPr>
              <a:stCxn id="116" idx="3"/>
              <a:endCxn id="124" idx="2"/>
            </p:cNvCxnSpPr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Arrow Connector 1612"/>
            <p:cNvCxnSpPr>
              <a:stCxn id="117" idx="3"/>
              <a:endCxn id="125" idx="2"/>
            </p:cNvCxnSpPr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Arrow Connector 1616"/>
            <p:cNvCxnSpPr>
              <a:stCxn id="117" idx="3"/>
              <a:endCxn id="136" idx="2"/>
            </p:cNvCxnSpPr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Arrow Connector 1619"/>
            <p:cNvCxnSpPr>
              <a:stCxn id="117" idx="3"/>
              <a:endCxn id="121" idx="3"/>
            </p:cNvCxnSpPr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Arrow Connector 1620"/>
            <p:cNvCxnSpPr>
              <a:stCxn id="117" idx="3"/>
              <a:endCxn id="124" idx="3"/>
            </p:cNvCxnSpPr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Arrow Connector 1625"/>
            <p:cNvCxnSpPr>
              <a:stCxn id="116" idx="3"/>
              <a:endCxn id="121" idx="2"/>
            </p:cNvCxnSpPr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Arrow Connector 1626"/>
            <p:cNvCxnSpPr>
              <a:stCxn id="116" idx="3"/>
              <a:endCxn id="136" idx="1"/>
            </p:cNvCxnSpPr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Arrow Connector 1632"/>
            <p:cNvCxnSpPr>
              <a:stCxn id="116" idx="3"/>
              <a:endCxn id="125" idx="1"/>
            </p:cNvCxnSpPr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Arrow Connector 1635"/>
            <p:cNvCxnSpPr>
              <a:stCxn id="115" idx="3"/>
              <a:endCxn id="124" idx="2"/>
            </p:cNvCxnSpPr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Arrow Connector 1638"/>
            <p:cNvCxnSpPr>
              <a:stCxn id="115" idx="3"/>
              <a:endCxn id="125" idx="2"/>
            </p:cNvCxnSpPr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2" name="Straight Arrow Connector 1641"/>
            <p:cNvCxnSpPr>
              <a:stCxn id="115" idx="3"/>
              <a:endCxn id="136" idx="1"/>
            </p:cNvCxnSpPr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99319F4-AC5F-49AB-967E-9F37903FEA7E}"/>
              </a:ext>
            </a:extLst>
          </p:cNvPr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76660DF-99DA-4D28-90FA-EDB3E84D0C38}"/>
                </a:ext>
              </a:extLst>
            </p:cNvPr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39F3B2A-7DA5-4730-B4C9-6530815C5A2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ED99C78-11F8-42D1-98DD-83E7BD890E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2D1A5E6-E595-411D-96D2-ABDC03DEB5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08CE26-4A06-41B4-8EE8-04289749D7C5}"/>
                </a:ext>
              </a:extLst>
            </p:cNvPr>
            <p:cNvCxnSpPr>
              <a:stCxn id="76" idx="3"/>
              <a:endCxn id="71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5EB130D-B177-4E87-B3B9-16EE91CE9B88}"/>
                </a:ext>
              </a:extLst>
            </p:cNvPr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DAD421EC-30AB-4432-84DA-44B1C5B967C5}"/>
                      </a:ext>
                    </a:extLst>
                  </p:cNvPr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E6D07AA-7EA1-4717-AA60-C172CE939CDF}"/>
                  </a:ext>
                </a:extLst>
              </p:cNvPr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0163D04-F3C9-4634-9CA7-793124EB8F48}"/>
                    </a:ext>
                  </a:extLst>
                </p:cNvPr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9C64BE1-C398-4C1D-8A43-28A2AB816200}"/>
                    </a:ext>
                  </a:extLst>
                </p:cNvPr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B91FF19-CC47-49DE-8D47-DC730CFECAB6}"/>
                </a:ext>
              </a:extLst>
            </p:cNvPr>
            <p:cNvCxnSpPr>
              <a:stCxn id="75" idx="3"/>
              <a:endCxn id="71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9620C61-34A6-4550-9EBC-A6746791321E}"/>
                </a:ext>
              </a:extLst>
            </p:cNvPr>
            <p:cNvCxnSpPr>
              <a:stCxn id="73" idx="3"/>
              <a:endCxn id="71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A95CE61-43B6-4AFB-958E-E188B81A6154}"/>
                </a:ext>
              </a:extLst>
            </p:cNvPr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0CBEBE-A8E8-41B6-99CC-F32CEB219B5B}"/>
                    </a:ext>
                  </a:extLst>
                </p:cNvPr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AD5207FD-1A95-4937-A639-8CFE1E5F2BE7}"/>
                </a:ext>
              </a:extLst>
            </p:cNvPr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84AE0ECB-00FC-4E47-96EB-E918523ABEE3}"/>
                </a:ext>
              </a:extLst>
            </p:cNvPr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>
                <a:blip r:embed="rId20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14:cNvPr>
              <p14:cNvContentPartPr/>
              <p14:nvPr/>
            </p14:nvContentPartPr>
            <p14:xfrm>
              <a:off x="2793960" y="3321000"/>
              <a:ext cx="1155960" cy="54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84600" y="3311640"/>
                <a:ext cx="117468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921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Arrow Connector 32"/>
            <p:cNvCxnSpPr>
              <a:stCxn id="8" idx="3"/>
              <a:endCxn id="37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Group 61"/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37" name="Oval 36"/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8" name="Straight Arrow Connector 77"/>
            <p:cNvCxnSpPr>
              <a:stCxn id="7" idx="3"/>
              <a:endCxn id="37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" idx="3"/>
              <a:endCxn id="37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Left Brace 100"/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Left Brace 102"/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/>
          <p:nvPr/>
        </p:nvCxnSpPr>
        <p:spPr>
          <a:xfrm>
            <a:off x="9517160" y="2620630"/>
            <a:ext cx="560734" cy="4592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853562" y="13180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/>
          <p:cNvSpPr/>
          <p:nvPr/>
        </p:nvSpPr>
        <p:spPr>
          <a:xfrm>
            <a:off x="7853562" y="201275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5" name="Oval 164"/>
          <p:cNvSpPr/>
          <p:nvPr/>
        </p:nvSpPr>
        <p:spPr>
          <a:xfrm>
            <a:off x="7853562" y="2707469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6" name="Oval 165"/>
          <p:cNvSpPr/>
          <p:nvPr/>
        </p:nvSpPr>
        <p:spPr>
          <a:xfrm>
            <a:off x="7853562" y="3402184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310762" y="1546641"/>
            <a:ext cx="816153" cy="90790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310762" y="2241355"/>
            <a:ext cx="749198" cy="37484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8310762" y="2616195"/>
            <a:ext cx="749198" cy="3198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8243807" y="2777840"/>
            <a:ext cx="883108" cy="69129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059960" y="238759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037409" y="1546641"/>
            <a:ext cx="816153" cy="4775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037410" y="2241355"/>
            <a:ext cx="816152" cy="431303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7037410" y="2936069"/>
            <a:ext cx="816152" cy="385065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037410" y="3321134"/>
            <a:ext cx="816152" cy="30965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7037410" y="1708286"/>
            <a:ext cx="883107" cy="16128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7037410" y="2449238"/>
            <a:ext cx="883107" cy="91813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037410" y="1546641"/>
            <a:ext cx="816152" cy="112601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037410" y="2672658"/>
            <a:ext cx="883107" cy="796481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7037410" y="2672658"/>
            <a:ext cx="883107" cy="101766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037409" y="2024181"/>
            <a:ext cx="816153" cy="2171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037409" y="2024181"/>
            <a:ext cx="816153" cy="91188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037409" y="2024181"/>
            <a:ext cx="883108" cy="144495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6432273" y="4075122"/>
            <a:ext cx="3996941" cy="2541343"/>
            <a:chOff x="6533203" y="1384698"/>
            <a:chExt cx="3996941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3" name="TextBox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Oval 217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9" name="Oval 218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0" name="Oval 219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14:cNvPr>
              <p14:cNvContentPartPr/>
              <p14:nvPr/>
            </p14:nvContentPartPr>
            <p14:xfrm>
              <a:off x="7861320" y="165240"/>
              <a:ext cx="4165920" cy="628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1960" y="155880"/>
                <a:ext cx="418464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254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5" name="Group 4"/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blipFill>
                <a:blip r:embed="rId10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2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blipFill>
                <a:blip r:embed="rId11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3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blipFill>
                <a:blip r:embed="rId12"/>
                <a:stretch>
                  <a:fillRect t="-2174" r="-3072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4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blipFill>
                <a:blip r:embed="rId13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14:cNvPr>
              <p14:cNvContentPartPr/>
              <p14:nvPr/>
            </p14:nvContentPartPr>
            <p14:xfrm>
              <a:off x="203040" y="152280"/>
              <a:ext cx="11913120" cy="660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680" y="142920"/>
                <a:ext cx="11931840" cy="66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827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-1" y="-7522"/>
            <a:ext cx="11916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 learning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28518" y="1226757"/>
            <a:ext cx="289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input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2D658C0-D153-42D6-A16D-B8A5888A4726}"/>
              </a:ext>
            </a:extLst>
          </p:cNvPr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14:cNvPr>
              <p14:cNvContentPartPr/>
              <p14:nvPr/>
            </p14:nvContentPartPr>
            <p14:xfrm>
              <a:off x="304920" y="863640"/>
              <a:ext cx="11328480" cy="517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5560" y="854280"/>
                <a:ext cx="11347200" cy="51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359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378</Words>
  <Application>Microsoft Office PowerPoint</Application>
  <PresentationFormat>宽屏</PresentationFormat>
  <Paragraphs>285</Paragraphs>
  <Slides>35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Courier</vt:lpstr>
      <vt:lpstr>Mangal</vt:lpstr>
      <vt:lpstr>等线</vt:lpstr>
      <vt:lpstr>Arial</vt:lpstr>
      <vt:lpstr>Calibri</vt:lpstr>
      <vt:lpstr>Calibri Light</vt:lpstr>
      <vt:lpstr>Cambria Math</vt:lpstr>
      <vt:lpstr>Century Schoolbook</vt:lpstr>
      <vt:lpstr>Office Theme</vt:lpstr>
      <vt:lpstr>PowerPoint 演示文稿</vt:lpstr>
      <vt:lpstr>What is a Neural Network?</vt:lpstr>
      <vt:lpstr>PowerPoint 演示文稿</vt:lpstr>
      <vt:lpstr>Neural Network Representation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Vectorizing across multiple examples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Activation functions</vt:lpstr>
      <vt:lpstr>PowerPoint 演示文稿</vt:lpstr>
      <vt:lpstr>PowerPoint 演示文稿</vt:lpstr>
      <vt:lpstr>Activation function</vt:lpstr>
      <vt:lpstr>PowerPoint 演示文稿</vt:lpstr>
      <vt:lpstr>Sigmoid activation function</vt:lpstr>
      <vt:lpstr>Tanh activation function</vt:lpstr>
      <vt:lpstr>ReLU and Leaky ReLU</vt:lpstr>
      <vt:lpstr>PowerPoint 演示文稿</vt:lpstr>
      <vt:lpstr>Gradient descent for neural networks</vt:lpstr>
      <vt:lpstr>Formulas for computing derivatives</vt:lpstr>
      <vt:lpstr>PowerPoint 演示文稿</vt:lpstr>
      <vt:lpstr>Computing gradients</vt:lpstr>
      <vt:lpstr>PowerPoint 演示文稿</vt:lpstr>
      <vt:lpstr>PowerPoint 演示文稿</vt:lpstr>
      <vt:lpstr>PowerPoint 演示文稿</vt:lpstr>
      <vt:lpstr>PowerPoint 演示文稿</vt:lpstr>
      <vt:lpstr>What happens if you initialize weights to zero?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Windows 用户</cp:lastModifiedBy>
  <cp:revision>37</cp:revision>
  <dcterms:created xsi:type="dcterms:W3CDTF">2017-07-05T17:13:12Z</dcterms:created>
  <dcterms:modified xsi:type="dcterms:W3CDTF">2018-05-20T09:01:48Z</dcterms:modified>
</cp:coreProperties>
</file>