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01:59.0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24024 1535 0,'0'-18'16,"0"0"-1,0 1-15,0 34 31,0 1-15,0 53 0,-17-19-16,-1 54 15,0-53 1,18 18-16,0-18 0,18 52 16,-18-69-16,18-1 15,-1 0-15,1-17 0,-1 0 16,36-1-16,-17-17 15,17 0 1,-36 0-16,1 0 0,-1 0 16,1 18-1,-18 0-15,18-18 16</inkml:trace>
  <inkml:trace contextRef="#ctx0" brushRef="#br0" timeOffset="306.5628">24606 1782 0,'0'-18'0,"18"18"31,17 0-15,0 0-16,18-18 15,-35 18-15,17 0 16,-35 18-16</inkml:trace>
  <inkml:trace contextRef="#ctx0" brushRef="#br0" timeOffset="433.6981">24606 1940 0,'0'0'0,"18"0"16,17 0-16,-17 0 0,52-17 15,-34 17-15,-19-18 16,1 18-16,0 0 15</inkml:trace>
  <inkml:trace contextRef="#ctx0" brushRef="#br0" timeOffset="712.5833">25100 1552 0,'35'-17'16,"-70"34"-16,88-34 16,0-1-16,-35 0 15,52 1-15,-52-1 16,-1 18-16,1 0 15,0-18-15,-36 36 16,0-18 0</inkml:trace>
  <inkml:trace contextRef="#ctx0" brushRef="#br0" timeOffset="1040.1701">25135 1640 0,'-17'53'16,"34"-106"-16,-34 124 0,17-18 15,0-35-15,17-1 16,1 1 0,0-18-16,17 17 15,-17-17-15,17 36 16,0-1-1,-17-17-15,-18 17 0,17-17 16,-17 17-16,-17 0 16,17-17-16,-35-1 15,-1-17-15,1 18 16,0-18-16,17-18 16,-17 18-16,17-17 0,-17 17 15,35-18-15</inkml:trace>
  <inkml:trace contextRef="#ctx0" brushRef="#br0" timeOffset="44828.8626">2628 11765 0,'0'0'0,"-17"0"15,34 0 17,36 0-17,-18 18 1,1-1-16,34 19 16,-34-19-16,-1 19 15,-18-19-15,1 19 0,0-19 16,-36 36-1,0-18-15,1 18 0,-1-17 16,-17 52-16,17-53 16,1 53-16,17-52 15,17 16-15,1-34 16,35 17-16,-18-35 16,36 18-1,-54-18-15,36 0 16,-35 0-16,-36 0 31</inkml:trace>
  <inkml:trace contextRef="#ctx0" brushRef="#br0" timeOffset="45027.4566">2699 12241 0,'35'0'16,"-17"0"-16,17 0 15,0 0-15,1 0 16,16 0 0,-16 0-16,-19 0 0,19-17 15</inkml:trace>
  <inkml:trace contextRef="#ctx0" brushRef="#br0" timeOffset="45318.3236">3210 11501 0,'0'-18'15,"18"18"-15,17-18 16,-17 1 0,17-1-16,0 18 0,-17-18 15,0 18-15,-1 0 0,19 0 16,-36 18-1</inkml:trace>
  <inkml:trace contextRef="#ctx0" brushRef="#br0" timeOffset="45558.6295">3263 11430 0,'0'53'15,"0"-106"-15,0 141 0,0-17 16,0-18-16,0-18 16,0 0-16,0 1 0,18 16 15,-1-34-15,19 17 16,-1-17 0,-17-18-16,-1 0 0,19 0 15,-19 0-15,36 0 16,-35-18-16,-1 18 15</inkml:trace>
  <inkml:trace contextRef="#ctx0" brushRef="#br0" timeOffset="45811.4579">3687 11571 0,'0'18'15,"-18"-1"-15,18 1 0,0 0 0,0 17 16,0 0 0,0-17-16,18 0 0,-18-1 15,0 1-15,17-18 16,1 0-16</inkml:trace>
  <inkml:trace contextRef="#ctx0" brushRef="#br0" timeOffset="46163.3925">3757 11377 0,'0'0'0,"18"0"0,-1 0 15,1 18-15,17-18 16,-17 0-16,0 0 16,-1 17-16,18-17 15,-17 18-15,17 17 16,-17 1 0,-18-1-16,18 18 15,-18-18-15,17 18 0,-17 18 16,0-19-16,0 1 15,0-35-15,0 17 16,0-17-16,-17-18 31,-1-35-15,0 35-16,1-18 0,-1 18 16,0 0-16,1 0 15</inkml:trace>
  <inkml:trace contextRef="#ctx0" brushRef="#br0" timeOffset="46875.0873">4621 11994 0,'18'0'16,"17"0"-1,-17 0-15,17 0 0,-17 0 16,17 0-16,-17-17 16,-1 17-16,19 17 15,-19-17-15</inkml:trace>
  <inkml:trace contextRef="#ctx0" brushRef="#br0" timeOffset="47009.1122">4763 12153 0,'0'0'0,"17"18"0,36-18 16,-35 0-16,35 0 15,-36-18 1,1 18-16</inkml:trace>
  <inkml:trace contextRef="#ctx0" brushRef="#br0" timeOffset="47720.3488">5715 11553 0,'0'0'16,"-18"-17"-16,1-1 0,-19 18 15,36 18 1,-17 52-16,-1 1 15,18 0-15,0 70 16,0-53-16,0-18 16,18 1-16,17 17 15,0-53-15,1 1 0,17-1 16,-36-17-16,18-18 16,1-18-16,-19 0 15,1 1-15,-18-1 16,18 0-16,-1 36 15,19 17 1,-19 1-16,1-1 16,35 18-16,-36-36 15,19-17-15,52-17 16,-53-18-16,0-1 0,1 1 16,-19-71-1,-34 0-15,-1 53 16,0 18-16,-17-18 0,-18-17 15,18 34-15,17 1 16,1 17-16,17 1 16</inkml:trace>
  <inkml:trace contextRef="#ctx0" brushRef="#br0" timeOffset="48026.8672">6421 11236 0,'17'0'16,"18"-18"0,1 18-16,-1-17 0,18-1 15,-35 18 1,-1 0-16,1 0 16</inkml:trace>
  <inkml:trace contextRef="#ctx0" brushRef="#br0" timeOffset="48242.7375">6473 11218 0,'0'18'16,"0"0"-16,0-1 0,0 54 16,0-36-16,0 53 15,18-35-15,0-18 16,-1 1-16,36-1 15,-17-17-15,17-1 16,-18-17-16,0-17 0,0-1 16,-17 18-1,0-18-15,-18 1 16</inkml:trace>
  <inkml:trace contextRef="#ctx0" brushRef="#br0" timeOffset="48610.1826">6950 11218 0,'0'0'16,"-18"0"0,18 18-16,0 0 0,0-1 15,0 19-15,0-19 16,0 18-16,-18 1 0,18 17 15,0-36-15,18 1 16,-18 0-16,18-18 16,-1 0-1</inkml:trace>
  <inkml:trace contextRef="#ctx0" brushRef="#br0" timeOffset="48955.3896">7073 11077 0,'35'0'15,"-35"18"-15,18-18 16,17 0-16,1 18 16,-19-18-16,19 17 15,-19-17-15,1 53 16,-18-35-16,18 52 15,-18-34-15,17 52 16,-17-53-16,0 0 16,18 18-1,-18-35-15,0 17 0,0-17 16,0-1 0,-18-17-16,1 0 15,-1-17-15,-35-1 16,35 18-16,1 0 15,-19 0-15</inkml:trace>
  <inkml:trace contextRef="#ctx0" brushRef="#br0" timeOffset="50150.572">7673 12030 0,'-18'0'15,"1"17"1</inkml:trace>
  <inkml:trace contextRef="#ctx0" brushRef="#br0" timeOffset="50872.9338">8502 11783 0,'18'17'31,"35"1"-15,-18 17-16,53 18 15,-35-17-15,53 16 16,-53-34-16,0 17 15,35 1-15,-71-19 16,19 1-16,-19 0 0,1-18 16,-36 17-1,1-17 1</inkml:trace>
  <inkml:trace contextRef="#ctx0" brushRef="#br0" timeOffset="51111.4272">8943 11730 0,'-35'70'15,"70"-140"-15,-88 176 0,18-71 0,-1 18 0,1 0 16,0-18-16,0 0 0,-1 36 16,19-36-1,17-17-15</inkml:trace>
  <inkml:trace contextRef="#ctx0" brushRef="#br0" timeOffset="52113.4242">10266 11906 0,'17'0'16,"1"0"-1,17 0-15,18 0 16,-17 0-16,17-17 15,-36 17-15,1 0 16,-1 0 0</inkml:trace>
  <inkml:trace contextRef="#ctx0" brushRef="#br0" timeOffset="52284.4635">10389 11730 0,'0'0'16,"0"18"-16,0 17 0,0 35 15,0-17-15,0 18 16,0-36-16,18 18 16,-18-18-16,18-17 15</inkml:trace>
  <inkml:trace contextRef="#ctx0" brushRef="#br0" timeOffset="52925.0156">11236 11130 0,'0'0'0,"0"-17"0,0-1 15,-18 0 1,18 36-16,18 0 0,0 17 15,-1 18-15,36 88 16,-18-71-16,1 89 16,-19-88-16,1-18 0,-18 35 15,0-71 1,0 1-16,0-36 31,18-17-31,17 18 16,0 17-16,53 0 15,-52 17-15,34 54 16,-34-36-16,-19 18 16,-17-18-16,-17 36 15,-19-36-15,1 0 16,-18-17-16,0 0 0,0-1 16,18-17-16,-53-17 15,70-1-15,18-35 16,0 18-16</inkml:trace>
  <inkml:trace contextRef="#ctx0" brushRef="#br0" timeOffset="53398.0657">11924 11113 0,'18'0'31,"17"0"-31,0-18 16,0 18-16,1 0 0,34-18 15,-52 1-15,-1 17 16,1 0-16</inkml:trace>
  <inkml:trace contextRef="#ctx0" brushRef="#br0" timeOffset="53608.5635">11994 11095 0,'0'35'16,"0"18"0,0-18-16,0 54 15,18-37-15,0-16 0,-1-1 16,1-17-16,0 17 0,35-17 15,-18-1 1,-18-17-16,36 0 16,-35 0-16,-18-17 0,18 17 15</inkml:trace>
  <inkml:trace contextRef="#ctx0" brushRef="#br0" timeOffset="53846.1353">12400 11148 0,'0'17'16,"0"36"-1,0-17-15,18-1 0,-18 0 0,0 0 16,17 18-1,1-35-15,0 0 16,17-18-16</inkml:trace>
  <inkml:trace contextRef="#ctx0" brushRef="#br0" timeOffset="54132.7844">12612 11042 0,'35'18'16,"0"-18"-16,18 0 15,-17 0-15,16 0 16,-34 17-16,0 1 0,-1 0 16,-17 17-16,0 0 0,18 53 15,-18-35-15,0 18 16,0-36-1,0 0-15,18-17 0,-18 17 16,-18-17 0,0-18-1,1 0-15,-36-18 16,35 18-16,-17 0 16</inkml:trace>
  <inkml:trace contextRef="#ctx0" brushRef="#br0" timeOffset="54688.9439">11448 11818 0,'0'-18'0,"-18"18"16,18 18 15,0 53-15,0-36-1,0 18-15,18 17 16,-18-17-16,0 18 15</inkml:trace>
  <inkml:trace contextRef="#ctx0" brushRef="#br1" timeOffset="63081.5938">11095 12312 0,'0'18'32,"-18"-18"-32,18 17 15,18 1 1,0-18-1,-1 0 1,-17 18 0,18-1-1,-1 1 1,1-1-16,17 19 16,1-19-16,17 1 0,-1 0 15,72-1 1,-36 1-16,0 0 0,18-18 15,0 17-15,141 1 16,-124-1-16,1-17 16,-1-17-16,18 17 0,-17-35 0,17 17 15,71-53-15,-124 54 16,53-36 0,-106 18-16,18 17 15,-35 18-15,-18-18 16,-18 18-16,-35 0 15,18 0-15,0 0 0,-1 0 16</inkml:trace>
  <inkml:trace contextRef="#ctx0" brushRef="#br0" timeOffset="75592.699">11218 7514 0,'-17'0'31,"17"18"32,0 17-48,0-17-15,0 17 0,0 18 16,0 53-16,17-53 16,-17 35-16,0-35 15,18-18-15,-18 0 0,0 1 16,18-1-16,-18-17 15,0 17 1</inkml:trace>
  <inkml:trace contextRef="#ctx0" brushRef="#br0" timeOffset="76018.6964">10989 7902 0,'0'-17'0,"0"-1"15,18 0 1,-18 1-16,0-1 0,17-35 16,1 35-16,-18 1 15,18-1-15,-1 1 0,19-36 16,-19 17-16,18 1 16,-17 0-1,-18 17-15,18-17 16,-18 17-16,0 1 15,0 34 1,0 19 0,0-19-16,17 1 0,1 35 15,0-36-15,17 19 16,-17-19-16,-1 1 16</inkml:trace>
  <inkml:trace contextRef="#ctx0" brushRef="#br0" timeOffset="77656.4981">11077 8414 0,'0'-18'16,"0"0"-16,36 18 15,-19-17-15,36 17 16,-18 0-16,-17 17 15,17 1 1,1 0-16,-36-1 16,0 1-16,0 0 0,0-1 15,-18-17-15,18 18 0,0 17 16,0-17 0,0 0-16,35 17 0,-17 0 15,17 0 1,-17-17-16,-18 17 15,0-17-15,0 0 0,-53 17 16,0 0 0,18-35-16,-1 0 0,19 0 15,-19 0 1,19 0-16,-1 0 16,36-18-16</inkml:trace>
  <inkml:trace contextRef="#ctx0" brushRef="#br0" timeOffset="80781.9106">9596 3651 0,'-36'-17'15,"19"17"1,-19 0-16,19 17 16,-19 19-16,19-19 15,17 1-15,0 35 16,0-18-16,17-17 0,1-1 16,0 1-16,35-18 15,-18 0-15,0 0 16,-17 0-16,35-35 15,-36 17-15,-17 0 16,0 1-16,-17-19 16,-1 19-16,0-1 0,-34-17 15,16 35-15,-17-18 16,36 18-16,-1 0 16,36-17-1</inkml:trace>
  <inkml:trace contextRef="#ctx0" brushRef="#br0" timeOffset="81265.4697">11060 3157 0,'0'0'0,"0"18"15,0 17 1,0 1-16,0-1 0,0 18 16,0-18-1,17 18-15,-17-35 16,0-1-16,18 1 16</inkml:trace>
  <inkml:trace contextRef="#ctx0" brushRef="#br0" timeOffset="81960.5208">13476 2011 0,'0'0'15,"0"-18"-15,18 1 16,-1-1-16,19 0 15,-1 18-15,18 0 16,-35 0-16,-1 0 16,-17 18-16,18 35 15,-18-18-15,-18 0 0,1-17 16,-1 17-16,0 1 16,1-19-16,17 1 15,17-18-15,19 18 16,34-18-16,-35 0 15,18 0 1,-17 0-16,-19 0 0</inkml:trace>
  <inkml:trace contextRef="#ctx0" brushRef="#br0" timeOffset="82682.5048">15910 2575 0,'0'0'0,"0"-17"0,0-1 16,0 0-16,18 1 16,52-19-16,-34 36 15,17 0-15,-18 0 0,-17 0 16,17 18-16,-35 0 16,18-1-16,-18 1 0,-18 17 0,0 1 15,1-1 1,-1-18-16,0 1 0,1-18 15,17 18-15,17 17 16,1-17-16,35-1 16,-35 1-16,-1-18 15,1 18-15,-36-1 16,-35-17 0,0 18-16,18 0 0,-18-18 15,-35 17 1,70 1-16,-17-1 15</inkml:trace>
  <inkml:trace contextRef="#ctx0" brushRef="#br0" timeOffset="83300.5953">18609 3687 0,'0'0'15,"0"-18"-15,0 36 31,-35 34-15,17-16-16,0-1 16,18 0-16,0-17 0,0 35 15,18-36-15,17 1 16,1 0-16,17-18 16,-36 0-16,19-18 15,-19 18-15,1-35 16,-1 17-16</inkml:trace>
  <inkml:trace contextRef="#ctx0" brushRef="#br0" timeOffset="83417.172">18697 3828 0,'0'0'0,"0"35"16,18 0-16,0 71 16,-18 0-16,17-71 15,-17 18-15,18-18 16</inkml:trace>
  <inkml:trace contextRef="#ctx0" brushRef="#br0" timeOffset="84135.1461">20832 4251 0,'17'0'0,"18"-18"16,1 1-1,-19 17 1,19-18-16,-1 18 16,-17-18-16,-1 18 0,-34 0 31,-1 0-15</inkml:trace>
  <inkml:trace contextRef="#ctx0" brushRef="#br0" timeOffset="84401.1437">20796 4269 0,'18'35'0,"-36"-70"0,36 88 16,0-36-16,-1 1 0,1-1 15,-1 1-15,1 0 0,0-18 16,17 17-16,0 1 16,1 0-16,-1-1 15,0 1-15,0 17 16,-17 0-16,-18-17 15,18 17 1,-18 1-16,-18-36 16,0 17-16,1-17 0,-54 0 15,54 0-15,-19 0 16,1 0-16,0-17 0,-1 17 16,19 0-1</inkml:trace>
  <inkml:trace contextRef="#ctx0" brushRef="#br0" timeOffset="86343.5071">9719 8643 0,'18'0'31,"-1"53"-15,1-35-16,-18-1 0,18 54 15,-18-18-15,0-18 16,0 0-16,0-17 0,0 35 16,0-36-1,-18-34 1,18-1-1,-18-17-15,18 17 0,0-52 16,0 34-16,0 1 16,18 0-16,-18 17 15,18 1-15,-1-1 0,1 18 16,0 0-16,17 35 16,-18 1-16,1 16 15,0-16-15,-1 34 16,1-52-16,-18 17 15,0-17 1,0-1-16,0 1 0</inkml:trace>
  <inkml:trace contextRef="#ctx0" brushRef="#br0" timeOffset="86854.2781">9966 8290 0,'18'0'16,"-1"0"-1,1 0-15,0 0 16,-1 0-1,1 0-15,-1 0 0,19 0 16,-19-17 0</inkml:trace>
  <inkml:trace contextRef="#ctx0" brushRef="#br0" timeOffset="87227.2506">9948 8308 0,'18'0'31,"-18"18"1,18-1-32,-18 1 15,0 17 1,0-17-16,17-1 16,-17 19-16,18-19 15,0 1-15,-1 0 16,1-18-16,-1 17 15,1-17-15,0 18 0,-1-18 16,1 18 0</inkml:trace>
  <inkml:trace contextRef="#ctx0" brushRef="#br0" timeOffset="89279.2537">10283 8361 0,'0'17'46,"0"19"-30,0-19-16,18 19 16,-18-19-1,0 1 1,18-18-16,-18-18 16</inkml:trace>
  <inkml:trace contextRef="#ctx0" brushRef="#br0" timeOffset="89652.1811">10336 8255 0,'18'-18'15,"0"18"-15,-1-17 16,1 17-16,0 0 16,-1-18-1,1 18-15,0 18 16,-18-1 0,0 1-16,17 17 15,-17 1-15,18-1 16,-1-18-16,-17 1 15,0 17-15,18-17 16,-18 0-16,0-1 16,-18-17-1,1 0 1,-1-17-16,-17 17 16</inkml:trace>
  <inkml:trace contextRef="#ctx0" brushRef="#br0" timeOffset="90240.2989">10601 8643 0,'18'0'47,"17"-18"-47,-17 18 15,-1-17-15,1 17 0,-1 0 16,19-18-16,-19 18 16,-17 18-1</inkml:trace>
  <inkml:trace contextRef="#ctx0" brushRef="#br0" timeOffset="90402.5681">10636 8802 0,'0'0'15,"53"0"-15,-35 0 0,-1 0 0,36-18 16,-35 18 0</inkml:trace>
  <inkml:trace contextRef="#ctx0" brushRef="#br0" timeOffset="95624.0592">12947 9102 0,'18'0'32,"-18"17"-17,17 1-15,-17 17 16,0 1-16,0 34 16,0-35-16,0 1 0,0-1 15,0-17-15,-17 34 16,17-34-1,0-36 1,0-34 0,0 16-16,17 1 0,-17-36 15,0 54-15,18-18 16,-18 17-16,18 0 0,-18 1 16,17 17-16,1 0 15,-1 17-15,1 36 16,-18-18-16,18 36 15,-18-36-15,17 1 0,-17-1 16,18-18 0,-18 1-16,18-18 15,-18-35 1</inkml:trace>
  <inkml:trace contextRef="#ctx0" brushRef="#br0" timeOffset="95880.0574">13176 8855 0,'18'0'16,"17"0"-1,0 0-15,1-18 16,-19 18 0,1 0-16,-18-18 15,-18 18 1</inkml:trace>
  <inkml:trace contextRef="#ctx0" brushRef="#br0" timeOffset="96046.0526">13229 8872 0,'0'0'16,"18"18"-16,-1-18 0,-17 18 16,0-1-16,18 1 0,-18 0 15,0 34 1,0-34-16,0 0 16,0-1-16,18-17 15,-1 0-15,1-17 16</inkml:trace>
  <inkml:trace contextRef="#ctx0" brushRef="#br0" timeOffset="96308.0152">13406 8855 0,'17'0'16,"1"0"-1,17 0 1,-35 17-16,18-17 0,-1 36 15,-17-19-15,0 1 16,0 0-16,-17 17 16,-1 0-1,0-35-15,36 0 16,0 0 0,17 0-1,-17 18-15,-1-18 16,1 0-1</inkml:trace>
  <inkml:trace contextRef="#ctx0" brushRef="#br0" timeOffset="96620.1441">13600 8837 0,'17'-18'16,"1"1"-1,0 17 1,-1 0-16,1 0 16,-18 17-1,0 1-15,0 35 16,0-35 0,0 17-16,0-17 0,0 17 15,0-18-15,0 1 16,0 0-16,0-1 15,-18-17 1,1 0 0,17-17-16,0-1 15,0 0-15</inkml:trace>
  <inkml:trace contextRef="#ctx0" brushRef="#br0" timeOffset="96908.1193">13829 9119 0,'0'18'16,"18"-18"-16,17 0 15,-18 0-15,1-18 16,0 18 0,-1 0-16</inkml:trace>
  <inkml:trace contextRef="#ctx0" brushRef="#br0" timeOffset="97038.1215">13847 9296 0,'0'0'0,"17"0"0,18 0 16,-17 0 0,17-18-16,-17 18 15</inkml:trace>
  <inkml:trace contextRef="#ctx0" brushRef="#br0" timeOffset="97704.7767">14129 8872 0,'-18'0'0,"36"0"15,17-17 1,-17 17-16,17-18 16,0 18-1,1-18-15,-19 18 16,-34 0-1,-1 18 1</inkml:trace>
  <inkml:trace contextRef="#ctx0" brushRef="#br0" timeOffset="98054.2007">14146 8872 0,'-17'18'0,"17"0"16,0-1-16,17 19 16,-17-19-16,18 18 15,0-17-15,-18 0 16,35-1 0,0 19-16,-17-19 15,0 1-15,-1 0 0,1-1 16,17 19-16,-17-19 15,-1 18-15,-17-17 16,0 17 0,-17-17-16,-1-18 15,-35 0 1,36 0-16,-19 0 16,19 0-16,-19-18 15,19 18 1</inkml:trace>
  <inkml:trace contextRef="#ctx0" brushRef="#br0" timeOffset="98889.6878">15522 8255 0,'0'18'15,"0"35"1,0-36-16,0 18 0,0 1 15,0 34-15,0-34 16,18-1 0,-18-17-16,0-36 31,0-17-31,18-18 16,-18 35-16,17-35 15,1 35-15,-1 18 16,1-17-16,17 34 15,-35 1-15,36 35 16,-36-18-16,17 18 16,-17-17-16,18-1 15,-18-18-15,18-17 16</inkml:trace>
  <inkml:trace contextRef="#ctx0" brushRef="#br0" timeOffset="99239.5384">15928 7990 0,'18'0'31,"-1"-17"-15,1 17-16,-1 0 16,1 0-16,0 0 15</inkml:trace>
  <inkml:trace contextRef="#ctx0" brushRef="#br0" timeOffset="99394.4771">15910 8061 0,'0'0'0,"0"18"0,18 17 16,0 0 0,-18-17-16,17 17 15,1-35-15,-1 18 16,1-18-16,0 0 16</inkml:trace>
  <inkml:trace contextRef="#ctx0" brushRef="#br0" timeOffset="99739.476">16104 8008 0,'18'0'16,"-36"0"-16,54-18 0,-19 18 15,1 0-15,0 18 16,-18 0-16,17-1 15,-17 1-15,0 0 16,18-18 0,-18 17-1,0 1-15,0 0 16,17-1 0,-17 1-16,0-1 15,0 1 1,0 0-1,-17-18 1,-1 17-16,1-34 31</inkml:trace>
  <inkml:trace contextRef="#ctx0" brushRef="#br0" timeOffset="100101.3751">16351 7920 0,'0'0'0,"18"0"16,0 0-16,-1 0 15,1 0 1,-18 18-16,17-18 0,1 0 15,0 17 1,-18 1-16,0-1 0,0 36 16,0-35-16,0 17 15,0 18-15,17-18 16,-17-17-16,0 0 16,0-1-16,0 1 0,0 0 15,-17-18 1,-1 0-1,0 0-15,1-18 16,-1 0 0</inkml:trace>
  <inkml:trace contextRef="#ctx0" brushRef="#br0" timeOffset="100874.2456">16757 8167 0,'18'0'15,"-1"0"1,1 0-16,17 0 16,-17 0-1,-36 0 1</inkml:trace>
  <inkml:trace contextRef="#ctx0" brushRef="#br0" timeOffset="101000.4834">16704 8326 0,'0'0'16,"18"0"-16,17 0 0,-17 0 16,17-18-16,-17 18 15,-1 0-15,1 0 16</inkml:trace>
  <inkml:trace contextRef="#ctx0" brushRef="#br0" timeOffset="101229.839">16986 8096 0,'0'36'16,"0"-72"-16,0 107 0,0-54 15,53 19 1,-35-36-16,35 17 15,-18 1-15,18-18 16,-35 0-16,-1 0 16,1 18-16</inkml:trace>
  <inkml:trace contextRef="#ctx0" brushRef="#br0" timeOffset="101402.6197">17216 8202 0,'0'0'0,"0"53"0,-18 0 16,18 70-1,18-70-15,-18 0 0,17 0 16,1 0 0,-18-35-16,0-1 0,17-17 15</inkml:trace>
  <inkml:trace contextRef="#ctx0" brushRef="#br0" timeOffset="102087.7166">18168 7038 0,'0'70'0,"0"-140"16,0 158-16,18-35 15,-1-35-15,-17 17 16,18-35-16,-18-18 15,0-17 1,0 17-16,0-35 16,0 36-16,18-36 15,-1 53-15,1-18 16,17 18-16,0 0 16,-35 18-16,18 35 15,-18-36-15,0 19 0,0-1 16,0 0-16,0-17 0,0 35 15,0-35 1</inkml:trace>
  <inkml:trace contextRef="#ctx0" brushRef="#br0" timeOffset="102510.0249">18468 6720 0,'18'0'15,"-1"0"1,1 0-16,-1-17 0,19 17 16,-19 0-1,-34 0 1</inkml:trace>
  <inkml:trace contextRef="#ctx0" brushRef="#br0" timeOffset="102668.9567">18468 6720 0,'0'0'0,"53"18"0,-53 0 0,0-1 15,-18 54 1,18-53-16,0 34 16,0-34-16,35 0 15,-17-18-15,17 0 16</inkml:trace>
  <inkml:trace contextRef="#ctx0" brushRef="#br0" timeOffset="102866.2524">18680 6738 0,'0'35'16,"0"-17"-16,17 0 15,-17-1-15,18-17 16,0 18-16,-1-18 0,18 0 16,-17 0-1,-18-18-15</inkml:trace>
  <inkml:trace contextRef="#ctx0" brushRef="#br0" timeOffset="103016.2506">18750 6791 0,'0'0'16,"0"35"-16,0-17 0,18 17 15,-18-17-15,17-1 16,1-17-16</inkml:trace>
  <inkml:trace contextRef="#ctx0" brushRef="#br0" timeOffset="103316.2621">18838 6685 0,'0'0'0,"18"0"0,0 0 16,-1 0-1,1 18-15,0-18 16,-1 17-1,-17 19 1,0-19-16,0 1 0,18 0 16,-18 17-16,0-17 0,0 17 15,17-18-15,-17 1 16,0 0-16,-17-18 16,-1 0-16,1 0 15,-1 0 1,0-18-16</inkml:trace>
  <inkml:trace contextRef="#ctx0" brushRef="#br0" timeOffset="103499.0355">19050 6967 0,'35'0'16,"1"0"-1,-19 0-15,1 18 16</inkml:trace>
  <inkml:trace contextRef="#ctx0" brushRef="#br0" timeOffset="103616.9041">19015 7108 0,'0'0'0,"17"0"0,1 0 16,17 18-16,-17-18 16,35-18-16,-36 18 15,1-17-15</inkml:trace>
  <inkml:trace contextRef="#ctx0" brushRef="#br0" timeOffset="104386.9797">19420 6703 0,'18'0'0,"0"0"15,-1 17-15,1-17 0,17 36 16,-17-1-16,-18-17 16,0 35-1,0-18-15,-18 0 0,1 18 16,-1-18-16,18-17 15,0 0-15,0-1 0,0 1 16,18-1-16,52-17 16,-35 0-1,1 0 1,-19 18-16</inkml:trace>
  <inkml:trace contextRef="#ctx0" brushRef="#br0" timeOffset="105072.5469">20708 6209 0,'18'35'16,"-1"-17"-16,1 17 0,-18 0 15,18 18-15,-1 18 16,-17-36-16,0 18 16,0-71-1,0-17 1,-17 0-16,17 0 15,0-18 1,0 17-16,17 19 0,-17-1 16,36 18-16,-19 0 15,1 0-15,17 35 16,-17-17-16,-18 17 0,17 1 16,-17-1-16,0 0 0,18 18 15,-18-35 1,18-1-16,-1-17 15,1-17-15</inkml:trace>
  <inkml:trace contextRef="#ctx0" brushRef="#br0" timeOffset="105512.684">21131 6015 0,'0'0'16,"18"0"-16,0-18 0,17 18 16,-35-17 15,-18 17-16,1 17-15,-1-17 16,-17 18-16,17 0 16,18-1-1,-18 1-15,18-1 16,18 1-16,17 17 16,-17-35-16,17 36 15,1-36-15,-36 17 16,17 1-16,1-18 0,-18 35 15,0-17-15,-18-1 16,1 1 0,-1-18-1,0 0-15,1 0 0,-1 0 16</inkml:trace>
  <inkml:trace contextRef="#ctx0" brushRef="#br0" timeOffset="106184.9679">20902 5927 0,'18'0'32,"35"0"-17,-36 0-15,1 0 0,0 0 0</inkml:trace>
  <inkml:trace contextRef="#ctx0" brushRef="#br0" timeOffset="106386.5364">20920 6050 0,'0'53'16,"0"-106"-16,0 141 0,-18-35 15,18-35-15,0 17 16,0-17-16,0-1 0,35 19 16,1-19-1,-19-17-15,19 18 0,-1-18 16,-18 0-16</inkml:trace>
  <inkml:trace contextRef="#ctx0" brushRef="#br0" timeOffset="106713.1982">21308 5962 0,'35'-18'0,"-70"36"0,88-36 16,-36 18-16,19 0 15,-19 0-15,1 36 16,-18-19-16,18 1 16,-18 0-16,0 34 15,0-16-15,0 17 16,0-36-16,0 19 16,0-19-16,-18-17 15,0 0 1,1 0-1,-1-17 1</inkml:trace>
  <inkml:trace contextRef="#ctx0" brushRef="#br0" timeOffset="107168.7334">21643 6262 0,'0'0'16,"18"0"-1,17 0-15,0 0 16,-17 0-16,-1 0 0,19 0 16,-19 0-1</inkml:trace>
  <inkml:trace contextRef="#ctx0" brushRef="#br0" timeOffset="107336.6581">21696 6385 0,'0'0'15,"17"18"-15,1-18 0,0 0 16,17-18-16,-17 18 15,-1 0 1</inkml:trace>
  <inkml:trace contextRef="#ctx0" brushRef="#br0" timeOffset="107931.5139">22154 6050 0,'0'0'0,"0"-17"47,0 34 0,18-17 15,-18 18-46,0-1-16,0 1 15,18 0 1,-18-1-16,17 1 16,-17 17-16,0-17 15,0 17-15,0 0 0,18 36 16,-18-36-16,0 36 16,0-54-16,18 36 15,-1-35-15,-17 0 16,0-1-16</inkml:trace>
  <inkml:trace contextRef="#ctx0" brushRef="#br0" timeOffset="120810.7617">9366 6985 0,'-17'0'15,"-1"0"-15,0 35 16,1-17-16,-36 52 16,18-34-16,-1-1 15,-34 71-15,17-71 16,17 18-16,-52 18 16,53-36-16,0 0 15,-36 18-15,54-35 16,17-1-16,-18-17 15</inkml:trace>
  <inkml:trace contextRef="#ctx0" brushRef="#br0" timeOffset="121261.6905">9155 6932 0,'0'0'15,"-18"0"-15,53 0 32,36-18-17,-36 18-15,18-17 16,-18-1-16,1 18 0,-1 0 15,0 0-15,-17 18 0,-1 17 16,1 0-16,-18 1 16,0-1-16,-18-17 0,18 17 15,-17 0-15,-1 0 0,18 36 16,-18-53-16</inkml:trace>
  <inkml:trace contextRef="#ctx0" brushRef="#br0" timeOffset="123786.3046">6756 7779 0,'0'17'15,"0"19"-15,0-1 16,0 53-16,0-53 15,-18 54 1,18-54-16,0-17 0,-18-1 16,18 1-16,0-53 31,18-18-15,-18 17-16,18 1 15,-1 17-15,1-17 0,17-18 16,-17 36-16,0-1 15,17 18-15,-18 0 16,1 35-16,0 18 16,-18 0-16,0-18 0,0 18 15,17 18 1,-17-54-16,0 1 0,0 17 16</inkml:trace>
  <inkml:trace contextRef="#ctx0" brushRef="#br0" timeOffset="124186.0868">6985 7426 0,'18'0'15,"17"-18"1,-17 18-16,17-17 16,18 17-1,-36 0-15,1 0 16,-18 17-1</inkml:trace>
  <inkml:trace contextRef="#ctx0" brushRef="#br0" timeOffset="124398.3229">7020 7461 0,'0'0'16,"0"36"-16,0-19 0,0 1 15,0 17 1,0-17-16,0 17 16,0-17-16,18 17 15,0-35-15,-1 18 16,1-18-16,-1 17 16,1-17-16</inkml:trace>
  <inkml:trace contextRef="#ctx0" brushRef="#br0" timeOffset="124653.9419">7179 7620 0,'0'18'15,"0"17"-15,18-17 16,-1-1-1,1 1-15,17-18 16,-17 0-16,0-18 16,-18 1-16,0-1 15,-18-17 1,0 17-16,1 0 0,17-17 16,-18 35-1</inkml:trace>
  <inkml:trace contextRef="#ctx0" brushRef="#br0" timeOffset="124942.5186">7303 7391 0,'17'-18'15,"1"18"1,-1 0-1,1 0-15,0 35 16,-1-17-16,19 35 16,-36-18-16,35 18 15,-35-35-15,0 17 0,18 0 16,-36-17 0,0-18-1,1 0-15,-1 0 16,0 0-16,1 0 15</inkml:trace>
  <inkml:trace contextRef="#ctx0" brushRef="#br0" timeOffset="125187.2199">7497 7938 0,'17'0'0,"1"0"16,-1 17-16,1-17 15</inkml:trace>
  <inkml:trace contextRef="#ctx0" brushRef="#br0" timeOffset="125321.155">7532 8026 0,'35'17'0,"-17"1"15,17-36 1,-17 18-16,-1 0 15</inkml:trace>
  <inkml:trace contextRef="#ctx0" brushRef="#br0" timeOffset="125737.6815">7814 7849 0,'0'0'15,"18"71"-15,-18-36 0,0 36 16,0-36-16,0 0 16,0-17-16,0 0 0,0-1 15,0-34 1,0-19-1,17 19-15,-17-19 16,0 1-16,0 0 0,0 17 16,18-17-16,-18-18 0,18 0 15,-1 0 1,1 53-16,0 18 16,-1 17-1,-17 0-15,18 54 16,-18-19-1,17-52-15,-17 17 0,18 0 16,-18-17 0,0 0-16,18-18 15</inkml:trace>
  <inkml:trace contextRef="#ctx0" brushRef="#br0" timeOffset="125983.5457">8149 8149 0,'0'0'16,"35"18"-16,-17-18 0,17 17 15,-17-17-15,0 0 16,-1 0 0</inkml:trace>
  <inkml:trace contextRef="#ctx0" brushRef="#br0" timeOffset="126137.9248">8237 8132 0,'0'0'16,"-17"52"-16,-1-16 0,0-1 15,1 0 1,17-17-16,17-18 16</inkml:trace>
  <inkml:trace contextRef="#ctx0" brushRef="#br0" timeOffset="126394.6229">8573 7902 0,'0'0'0,"17"18"16,1 0 0,-1-18-16,1 17 15,0-17-15,-1 0 16,1 0-16</inkml:trace>
  <inkml:trace contextRef="#ctx0" brushRef="#br0" timeOffset="126521.9393">8625 8132 0,'36'0'15,"-72"0"-15,89 0 0,-17 0 16,-19-18-16,19 0 16,-19 18-16</inkml:trace>
  <inkml:trace contextRef="#ctx0" brushRef="#br0" timeOffset="126939.0419">8925 7726 0,'18'0'15,"17"0"1,0 0 0,1 17-16,-19-17 0,1 18 0,0 17 15,-1 18 1,-17 0-16,0 18 15,-17-18-15,-1 17 16,-17-34-16,-1 16 16,36-34-16,0 0 15,18-1 1,35 1-16,-18-18 16,1 0-16,-1 0 0,18 18 15,35-18-15,-53 17 16,-17-17-16,0 0 0,-1 0 15</inkml:trace>
  <inkml:trace contextRef="#ctx0" brushRef="#br0" timeOffset="140054.2732">11042 4075 0,'-18'0'16,"18"17"-16,-17-17 0,17-17 15,17 17 17,-17-18-17,18 0-15,0 18 0,17-53 16,0 36-16,-17-19 16,52-16-1,-52 16-15,17 19 0,-17-1 16,-18 0-16,0 36 15,-18 17 1,-17 36-16,0-36 16,17 18-16,-52 35 15,52-35-15,0-18 16,1 1-16,17-19 16,17-17-1,19-17-15,-19-1 16,36-35-1,-18 18-15,-17 17 0,0 1 16,-1-1-16,-17 36 16,-17 17-1,-36 35 1,35-34-16,0-1 0,1 18 16,17-35-16,35-18 31,53-89-16,-52 54-15,34-35 16,-52 52-16,17 0 0,-17 1 16,-1-1-1,-34 36-15,17-1 16,-18 19-16,0-1 0,1 18 16,17-36-16,0 1 15,0 0-15,17-18 16,1 0-1</inkml:trace>
  <inkml:trace contextRef="#ctx0" brushRef="#br0" timeOffset="140676.3211">10971 5503 0,'18'0'15,"0"0"-15,17-17 0,0-19 0,53-16 16,-35 16-16,0 1 16,18-36-1,-36 54-15,-17-1 0,-36 53 16,-35 36 0,0 0-16,-35 52 15,53-70-15,0-18 16,17 0-16,0 1 0,18-19 15,18-17 1,17-17-16,0-1 0,18-35 16,71-17-16,-71 17 15,0 17-15,35-16 16,-71 34-16,1 18 16,-18 18-16,-35 17 15,17-18-15,1 1 16,-1 17-16</inkml:trace>
  <inkml:trace contextRef="#ctx0" brushRef="#br0" timeOffset="141381.6921">11007 6844 0,'53'-18'31,"0"1"-31,35-54 15,-35 36-15,0 0 0,35-18 16,-53 35 0,-17 18-16,-36 35 15,-70 36-15,35-18 16,0 0-16,18 0 16,-53 35-16,70-71 15,0 1-15,18 0 0,18-18 16,0 0-16,52-36 15,-35 19-15,18-19 0,0 1 16,-18 18-16,36-36 16,-36 35-16,-35 0 15,18 18-15,-36 36 16,-35 17-16,18-18 16,-35 53-1,34-53-15,19 1 0,34-36 31,54-18-31,-36-17 16,36-18-16,-36 35 16,0 0-16,-17 18 15,-1 0-15,1 0 0,-18 18 16,0 0-16</inkml:trace>
  <inkml:trace contextRef="#ctx0" brushRef="#br0" timeOffset="144829.0803">2258 13070 0,'-18'0'15,"1"0"1,-1 18-16,18 0 16,-18 17-16,18 0 15,-17 1-15,17-1 16,0 0-16,0 53 16,0-35-16,17 35 15,1-52-15,17 34 16,-17-52-16,17 0 15,-17-1-15,-1-17 0,36 0 16</inkml:trace>
  <inkml:trace contextRef="#ctx0" brushRef="#br0" timeOffset="145487.1889">2734 13123 0,'-18'0'16,"18"-17"-16,18 17 15,17 0 1,-17 0-16,35 0 16,-18 0-16,-17 0 15,-1 17-15,1-17 0,0 36 16,-18-19-16,0 1 15,0 17-15,-18 0 0,18-17 16,0 0-16,0-1 16,0 1-16,18-18 15,-1 18-15,1-18 0,0 0 16,17 17-16,-17 1 16,-1 0-16,-17-1 15,0 1-15,0-1 0,-17 1 16,-19 0-1,1-18-15,17 0 0,-52 17 16,52-17-16,-17 0 16,17-17-16</inkml:trace>
  <inkml:trace contextRef="#ctx0" brushRef="#br0" timeOffset="145753.7773">3334 13406 0,'-18'35'0,"0"-18"16,-34 19-16,34-19 16,-17 19-1,-1-19-15,19 1 0,17 0 16,-18-18-16</inkml:trace>
  <inkml:trace contextRef="#ctx0" brushRef="#br0" timeOffset="146264.3154">3581 13176 0,'0'18'31,"0"0"-31,0-1 0,0 18 16,0 1-16,0-1 0,0 0 16,0 18-16,0-18 15,0 18 1,0-35-16,0 0 16</inkml:trace>
  <inkml:trace contextRef="#ctx0" brushRef="#br0" timeOffset="146660.4939">3775 12929 0,'17'18'16,"-34"-36"-16,52 36 0,18 0 15,-35-1-15,17 1 16,18 35-16,-18 35 16,-17-35-16,-1 0 15,-17 17-15,0 54 16,0-54-16,0-17 0,-35 18 16,-18 35-1,0-53-15</inkml:trace>
  <inkml:trace contextRef="#ctx0" brushRef="#br0" timeOffset="150830.0853">2170 14288 0,'0'0'15,"-89"88"-15,72-53 0,-19 71 16,36-36-16,0 54 16,18-54-16,0-17 15,-1-17-15,36 34 16,-17-35-16,34 18 15,-35-35-15,18 0 16</inkml:trace>
  <inkml:trace contextRef="#ctx0" brushRef="#br0" timeOffset="151291.4963">2469 14799 0,'0'0'0,"0"18"16,0-1-16,0 19 15,0-1-15,-17 18 16,17-36-16,0 1 16,0 0-16,17-18 15,-17-18 1,-17-35-16,17 36 16,0-19-16,0 1 15,0-36-15,0 36 16,17 0-16,1 17 0,35-17 15,-18 35 1,-17 18-16,0-1 16,-1 18-16,1 1 0,-1 52 15,-17-53-15,18 18 16,-18-35-16,18 17 16,-18-17-16,17-18 15</inkml:trace>
  <inkml:trace contextRef="#ctx0" brushRef="#br0" timeOffset="151609.7386">2787 14270 0,'0'-18'16,"18"18"-1,35 0 1,-18 0-16,-18 0 0,36 18 15,-35-18-15,0 0 16,-1 0-16,1 0 16,-36 0-16,1 0 15</inkml:trace>
  <inkml:trace contextRef="#ctx0" brushRef="#br0" timeOffset="151820.6021">2858 14288 0,'0'0'0,"-18"35"16,18-18-16,0 19 0,-18 17 15,18-18-15,0-17 16,18 17-16,0 0 16,-1-35-16,18 18 15,1-1-15,-19-17 0,1 0 16,0 0-16,-1 18 15,1-18-15</inkml:trace>
  <inkml:trace contextRef="#ctx0" brushRef="#br0" timeOffset="152209.5332">3140 14358 0,'0'18'47,"0"-1"-31,0 1-16,0 35 16,0-18-1,0-17-15,0-1 0,0 19 16,0-19-1,17-34 1</inkml:trace>
  <inkml:trace contextRef="#ctx0" brushRef="#br0" timeOffset="152559.3074">3281 14305 0,'17'0'15,"1"0"1,0 18 0,-1-18-16,1 0 0,0 17 15,-1 1-15,1 0 16,-18-1-16,0 1 0,18 0 15,-1 17-15,-17-17 16,0-1-16,0 1 16,0-1-16,-17 1 15,-1 0-15,0-18 16,1 0-16,-1 0 16,0 0-16,1 0 0,-1-18 15,18 0 1,18 18-1</inkml:trace>
  <inkml:trace contextRef="#ctx0" brushRef="#br0" timeOffset="152916.8914">3545 14834 0,'0'0'0,"0"18"16,18 0-1,-18-1-15,-18 19 0,1-1 16,-18 0-16,-1 18 16,-17-18-1,18 1-15,17-36 16</inkml:trace>
  <inkml:trace contextRef="#ctx0" brushRef="#br0" timeOffset="153472.0589">3969 14517 0,'0'17'0,"0"1"16,-18 0-16,18 35 16,0-36-16,-18 19 0,18-1 15,0-18-15,0 19 16,0-19-16,0 1 15,0 0-15,18-18 32</inkml:trace>
  <inkml:trace contextRef="#ctx0" brushRef="#br0" timeOffset="153751.0164">4163 14252 0,'0'0'16,"0"-17"-16,17 17 0,1 17 16,17 36-1,-17-18-15,17 71 16,-17-35-16,0 52 15,-1-70-15,-17 71 16,-17-71-16,-19 70 16,19-70-16,-36 35 15,17-53-15,19 1 16</inkml:trace>
  <inkml:trace contextRef="#ctx0" brushRef="#br0" timeOffset="164181.2894">8308 12982 0,'0'-17'16,"-18"17"-1,18 17 16,-17 19-15,17 16-16,-18 54 16,0-35-16,18-1 0,0 1 15,0 52 1,18-70-16,0 0 0,-1-17 16,19 16-16,-19-16 15,1-19-15,-1-17 0,1 18 16,0 0-1</inkml:trace>
  <inkml:trace contextRef="#ctx0" brushRef="#br0" timeOffset="164583.7196">8520 13212 0,'0'-18'0,"17"0"16,1 18-16,17 0 15,-17 0-15,17 18 16,-17 0-1,-18 17-15,17 0 0,-17 0 0,18 1 16,-18 52 0,-18-53-16,1 0 15,17-17-15,-18 17 16,18-17 0,35 0-1,-17-18 1,0 17-16,17 1 15,-17-18-15,-1 0 0,1 0 16</inkml:trace>
  <inkml:trace contextRef="#ctx0" brushRef="#br0" timeOffset="164805.5061">9031 13529 0,'0'0'0,"-18"18"0,1-1 0,-1 36 16,1-35-16,-1 0 16,18-1-16,-18 1 15,1-1-15,-1 1 0,18 0 16</inkml:trace>
  <inkml:trace contextRef="#ctx0" brushRef="#br0" timeOffset="165044.2453">9172 13317 0,'0'18'16,"0"0"-1,18 35 1,-18-18-16,0-18 0,0 19 0,0-19 16,0 1-16,0 0 15,18-18 1</inkml:trace>
  <inkml:trace contextRef="#ctx0" brushRef="#br0" timeOffset="165345.7054">9278 13000 0,'18'0'0,"-36"0"0,36-18 16,-1 18-16,-17 18 15,18 0-15,0-1 16,-1 1-16,1 17 0,35 53 16,-36-35-16,19 35 15,-19-35-15,-17 0 16,0 53-16,0-71 15,0 18-15,-35 35 16,17-52-16,-17-1 0,18 0 16</inkml:trace>
  <inkml:trace contextRef="#ctx0" brushRef="#br0" timeOffset="166891.3577">8414 14288 0,'0'0'0,"-18"17"0,-17 18 16,17-17-16,1 70 15,-1-17-15,18-1 16,0 1-16,18 88 16,-1-89-16,18 36 15,1-53-15,-19-18 16,19 1-16,-1-19 0,-17 1 16</inkml:trace>
  <inkml:trace contextRef="#ctx0" brushRef="#br0" timeOffset="167581.1486">8678 14676 0,'18'17'16,"-18"36"0,18 35-1,-18-35-15,0 0 16,0 0-16,17 18 16,-17-54-16,0 1 0,0 0 15,0-36 1,0-53-1,0 36-15,0 0 16,0 0-16,0-18 0,36-18 16,-19 36-16,1 17 0,-1 0 15,1 18-15,0 0 16,-1 18-16,1 35 16,0-18-16,-1 36 15,1-36-15,-18-17 0,0-1 16,18 19-16,-18-19 0,0 1 15</inkml:trace>
  <inkml:trace contextRef="#ctx0" brushRef="#br0" timeOffset="167882.2199">8925 14305 0,'18'0'31,"0"-17"-15,-1 17-16,1-18 0,17 0 16,-17 18-16,17-17 15,-35 34 1</inkml:trace>
  <inkml:trace contextRef="#ctx0" brushRef="#br0" timeOffset="168113.7679">8943 14323 0,'0'17'0,"0"-34"0,0 52 0,18-17 15,-18 17-15,0-17 0,17-1 16,-17 19-16,0-19 0,18 1 15,-18-1 1,35 1-16,-17 0 16,-1-18-1</inkml:trace>
  <inkml:trace contextRef="#ctx0" brushRef="#br0" timeOffset="168393.1962">9137 14393 0,'0'18'16,"0"-36"-16,0 54 0,18-19 0,-1 1 15,1-18-15,0 18 16,-1-18-16,1 0 15,-1-18 1,-17 0-16,-17 1 16,-1-1-1,1 18-15,-1 0 16,18-18-16,-18 18 0,18-17 16</inkml:trace>
  <inkml:trace contextRef="#ctx0" brushRef="#br0" timeOffset="168736.5701">9278 14288 0,'18'-36'15,"-1"19"-15,1-1 16,0 18-16,-1 0 15,1 0 1,-18 18-16,18-1 16,-18 19-1,0-19-15,17 36 0,1-18 16,-18-17-16,17 35 16,1-35-16,-18 17 15,0-18-15,-18-17 16,1 18-1,-1-36 1,1 1 0,-1 17-16,0-18 0</inkml:trace>
  <inkml:trace contextRef="#ctx0" brushRef="#br0" timeOffset="168970.9848">9578 14834 0,'0'0'0,"0"18"0,-18 35 16,1-35-16,-1-1 15,18 1-15,-35 17 16,17-17-16,-35-1 16</inkml:trace>
  <inkml:trace contextRef="#ctx0" brushRef="#br0" timeOffset="169316.0417">9754 14534 0,'0'18'0,"0"17"16,0 1-1,18-1-15,-18 18 16,0-18-16,18 18 16,-18-35-16,0 17 0,17-17 15,-17-1-15,0-34 31</inkml:trace>
  <inkml:trace contextRef="#ctx0" brushRef="#br0" timeOffset="169688.4811">9895 14252 0,'-17'0'16,"34"0"0,19 18-1,-19 0 1,19-1-16,-19 18 0,19-17 15,-19 17-15,1 1 0,17 34 16,-17-17-16,-18 35 16,0-52-1,0 16-15,-18-16 0,18 17 0,-35 35 16,17-53 0,1 0-16,-1-17 0,0 17 15,1-17-15,-1 17 16,0-35-16,1 18 15</inkml:trace>
  <inkml:trace contextRef="#ctx0" brushRef="#br0" timeOffset="187895.3737">5680 12594 0,'17'0'47,"1"0"-32,17 0-15,1 0 0,52 18 16,-35-18-16,17 0 15,1 0-15,17 0 0,88 0 16,-87 17 0,-1-17-16,71 36 15,-71-36-15,53 35 16,-88-35-16,123 0 16</inkml:trace>
  <inkml:trace contextRef="#ctx0" brushRef="#br0" timeOffset="191527.1498">8555 15452 0,'18'0'94,"-1"17"-79,18-17-15,-17 0 16,70 0-16,-35 0 15,0 0-15,88 0 16,-70 0-16,-1 0 0,19-17 16,52 17-1,-71 0-15,1 0 0,70 17 16,-71-17 0,-52 0-1</inkml:trace>
  <inkml:trace contextRef="#ctx0" brushRef="#br0" timeOffset="193842.3293">2240 15487 0,'0'18'16,"18"-18"0,17 17-1,0-17-15,1 18 16,-1-18-16,71 0 16,-36 0-16,107 18 15,-89-1-15,124 1 16,-107-1-16,1 1 15,0 0-15,-18-1 0,106 1 16,-123-18-16,17 0 16</inkml:trace>
  <inkml:trace contextRef="#ctx0" brushRef="#br0" timeOffset="197545.2366">2434 16387 0,'18'17'16,"-1"-17"0,1-17-16,17 17 15,1-18-15,-1 0 16,-17 18-16,34 0 16,-34 0-16,17 18 15,-35 0-15</inkml:trace>
  <inkml:trace contextRef="#ctx0" brushRef="#br0" timeOffset="197908.5589">2346 16475 0,'0'0'0,"0"17"0,0 1 0,18 53 16,-18-19-16,0 1 15,17 0-15,-17 18 16,0-1-16,18 19 0,0 105 16,-18-106-16,0 106 15,0-88-15,0 17 16,0-17-16,-18 88 15,18-123-15,0 52 16,0-88-16,0 1 0,18-1 16,-1-17-16,36 17 15,-35-35-15,17 0 16,36 17-16,-36-17 16,0-17-16,0-1 15</inkml:trace>
  <inkml:trace contextRef="#ctx0" brushRef="#br0" timeOffset="198413.0273">2840 16669 0,'-18'-18'15,"18"36"16,0 17-15,0 18 0,0-35-16,18-1 15,0-17-15,-1 0 16,-17-17-16,18-1 16,-18 0-16,0 1 15,-18-1-15,18 0 0,-17 1 16,-1 17-16,0 0 15,1 0-15,17 17 16,0 1 0,17-18-1,1 18-15,0-18 16,-36 0 0,0 0-1</inkml:trace>
  <inkml:trace contextRef="#ctx0" brushRef="#br0" timeOffset="198806.9062">2858 17321 0,'0'-17'16,"0"34"-16,-18-34 0,36 34 31,-1 19-31,1-36 16,-1 17-16,1-17 15,0 18-15,-1-18 16,-17-18-1,-17 1 1,-1-1-16,0 18 16,1-18-16,-1 18 15,1-17-15,17 34 32,17 1-17,1-18 1</inkml:trace>
  <inkml:trace contextRef="#ctx0" brushRef="#br0" timeOffset="199140.5796">2910 17921 0,'0'0'16,"18"0"-1,0-18 1,-1 18 0,-34 0 15,-1 0-16,0 0-15,1 18 16,-1-18 0,1 0-16,17 18 0,0-36 15,17 18 1,1-35-16,-1 35 16</inkml:trace>
  <inkml:trace contextRef="#ctx0" brushRef="#br0" timeOffset="199658.739">3140 16422 0,'0'0'15,"17"0"-15,1 0 0,0 0 0,17 0 0,0-18 16,-17 18-16,-1 0 16,1 0-1,0 0 1,-1 18-1,-17-1-15,18 19 0,-18-19 16,18 19-16,-18-1 0,17 18 16,-17 17-16,18 1 15,-18 35-15,18-18 0,35 141 16,-36-105-16,36 211 16,-35-247-1,-1 0-15,-17 71 16,0-106-16,0 53 15,-17-71-15,17 0 0,-18-17 16,-17 17 0,0-35-16,17 0 0,-17 0 15,-18 0-15,17-17 0,-17-1 16,-35 0-16,53 18 16,0-17-16,-1 17 0,19 0 15</inkml:trace>
  <inkml:trace contextRef="#ctx0" brushRef="#br0" timeOffset="200302.821">4269 17163 0,'0'0'16,"0"17"-1,35-17 1,-17 18-16,17-18 0,18 0 16,-18 0-16,0 0 15,-17 0-15,17 0 0,-17 0 16</inkml:trace>
  <inkml:trace contextRef="#ctx0" brushRef="#br0" timeOffset="200435.8473">4410 17410 0,'53'0'15,"-106"0"-15,141 17 0,-35-34 16,-18 17-16,0-18 15</inkml:trace>
  <inkml:trace contextRef="#ctx0" brushRef="#br0" timeOffset="203452.5631">7814 16651 0,'18'18'16,"-1"-18"-16,19 17 16,-1-17-16,53 0 15,-53 0-15,1 0 16,-1-17-16,0 17 0,0 0 15,-17 0-15</inkml:trace>
  <inkml:trace contextRef="#ctx0" brushRef="#br0" timeOffset="203723.0568">7867 16722 0,'0'17'15,"0"1"-15,18 35 16,-18 0-16,35 70 16,-35-52-1,0 17-15,18-17 0,-18 17 16,0-18-16,0 1 0,17 70 16,-17-70-16,18-19 15,-18-16-15,17-1 0,1-17 16,35 17-1,-18-35-15,18 0 0,-18 0 16,36 18-16,-18-18 16</inkml:trace>
  <inkml:trace contextRef="#ctx0" brushRef="#br0" timeOffset="204179.2833">8414 16898 0,'0'-18'0,"-18"18"16,0 18 0,18 17-1,0-17 1,18-18-16,-18 18 16,18-18-16,-1 0 15,1-36 1,-18 19-1,18-1-15,-36 0 16,0 18-16,1 18 16,-1 0-1,0-1 1,36-17 0,0 0-1,-1 0 1</inkml:trace>
  <inkml:trace contextRef="#ctx0" brushRef="#br0" timeOffset="204667.9996">8449 17410 0,'18'0'16,"-18"-18"93,0 36-78,0-1-15,17 1-16,-17 0 0,0-1 16,18 1-16,-18-36 31,0 1-31,0-19 15,-18 19 1,18-1-16,-17 0 0,-1 18 16,0 0-1,36 18 1,0-18 0,-1 0-1,1-18 1</inkml:trace>
  <inkml:trace contextRef="#ctx0" brushRef="#br0" timeOffset="205146.8559">8696 16616 0,'0'0'15,"0"-18"-15,0 1 16,18 17 0,-1 0-16,1 17 15,0-17 1,-1 18-16,1-18 0,-1 17 15,1-17-15,17 18 16,-35 0-16,18-18 0,-18 17 16,0 36-1,18 36-15,-1-37 0,-17 1 16,18 88 0,0-52-16,-1-19 0,1 71 15,-1-88-15,-17 0 16,0 0-16,0 18 0,0-36 15,0 35 1,0-52-16,-17 0 0,-1-18 16,1 0-1,-36-18-15,35 0 16,0 18-16,-17-17 0,-18 17 16</inkml:trace>
  <inkml:trace contextRef="#ctx0" brushRef="#br0" timeOffset="209528.6362">5256 16422 0,'-17'-18'16,"34"18"15,1-17-15,0 17-16,17-18 0,0 0 15,-17 18 1,0 0-16,-1 0 0,1 0 16,-1 0-16,-17 18 15</inkml:trace>
  <inkml:trace contextRef="#ctx0" brushRef="#br0" timeOffset="209946.097">5186 16439 0,'-18'0'0,"18"18"16,0 17-1,18 18 1,-1-17-16,1 16 0,0 72 16,-1-53-16,1-1 15,0 18-15,-18-17 0,0 17 16,17 88-16,1-105 16,-18 105-1,0-87-15,18-19 0,-18-17 16,0 0-16,0 17 15,0-52-15,0 0 0,0-1 16,17-17 15,1 0-15,17 18-16,0 0 16,1-18-16,-19 17 15,36 1 1,0 0-16,-18-1 15,-17-17-15,17 0 16</inkml:trace>
  <inkml:trace contextRef="#ctx0" brushRef="#br0" timeOffset="210685.1663">6544 16298 0,'18'0'47,"17"0"-31,0-17-16,-17 17 15,0 0-15,-1 0 16,1 17-16,-1-17 16,-17 18-16,18 0 0,-18-1 15,0 36 1,0-18-16,18 71 16,-1-53-16,1 124 15,0-72-15,-1 1 0,-17 0 16,18 106-16,-18-106 15,18 88 1,-18-106-16,-18 53 16,18-88-16,0-18 0,0 18 15,0-35-15,0-1 16,-18 1-16,18 0 0,0-36 16,-35 0-1,17 1-15,1 17 0,-19-36 16,-52 19-1</inkml:trace>
  <inkml:trace contextRef="#ctx0" brushRef="#br0" timeOffset="211274.0917">5662 16545 0,'0'18'31,"0"0"-15,18-1-16,-18 1 16,17-18-16,1 0 15,-36-18 32,18 1-31,0-1-1,-17 18 1,34 18 0,1-18 31</inkml:trace>
  <inkml:trace contextRef="#ctx0" brushRef="#br0" timeOffset="211603.3759">6191 16545 0,'0'0'16,"-17"18"-16,-1-18 0,36 18 16,-1-18 15,1 0-31,-36 0 47,1 0-32,-1 0 1</inkml:trace>
  <inkml:trace contextRef="#ctx0" brushRef="#br0" timeOffset="212020.9579">5697 17022 0,'18'0'172</inkml:trace>
  <inkml:trace contextRef="#ctx0" brushRef="#br0" timeOffset="212632.0853">6209 17057 0,'-18'0'16,"36"0"15,-18 17 79,0 1-95,18-18 1,-18 18 0,17-18-16,-34 0 31,-1 0 0,18-18-15,0 36-1,0-1 1,18 1-16,-1 0 0,1-1 16,-1-17-16,-17-17 31,-17-1-16,-1 0-15,1 1 16,-1 17-16,0-18 16,18 0-16</inkml:trace>
  <inkml:trace contextRef="#ctx0" brushRef="#br0" timeOffset="213138.834">5627 17110 0,'-18'-18'16,"18"0"-16,0 36 47,18 0-47,-18-1 15,17-17-15,1 18 16,0-18 0,-18-18-16,0 1 15,0-1 1,0 0-16,-18 1 16,0 17-1,36 17 1,0 1-1,-1-18-15,1 0 16,0 0-16,-1 0 0,1 0 16,-36 0 15,1 18-15</inkml:trace>
  <inkml:trace contextRef="#ctx0" brushRef="#br0" timeOffset="213767.1861">5768 17709 0,'0'0'0,"0"-17"0,-18 17 15,18-18-15,-17 18 16,17 18 0,0-1-1,0 19 1,0-19-16,17-17 15,1 0 1,-18-17-16,18-1 16,-18 0-16,-18 1 15,18-1-15,-18 1 16,1 17 0,-1 0-16,18 17 15,18 1 1,-18-1-16,17-17 0,1 0 15,0 0 1,-18-17 15,-18 17-15</inkml:trace>
  <inkml:trace contextRef="#ctx0" brushRef="#br0" timeOffset="214572.7481">6297 17727 0,'0'18'16,"0"-1"156,-18-17-110,18-17-46,0 34 31,18-17-31,0 0 15,-18-17-31,0-1 15,-18 18 17,18 18 15,0-36 15,-18 0-46,18 1-16,-17 17 15,17-18 1,17 18 15,-34 18 0</inkml:trace>
  <inkml:trace contextRef="#ctx0" brushRef="#br0" timeOffset="216497.9367">5539 13035 0,'0'-17'15,"-18"17"1,0 17 0,18 1-1,-17 17-15,17 0 0,0 1 16,0 17-16,0 70 15,0-70-15,17 70 16,1-70-16,17 18 16,-17-53-16,0-1 15,17 1-15,-18-18 0,19 0 16</inkml:trace>
  <inkml:trace contextRef="#ctx0" brushRef="#br0" timeOffset="218277.5045">5803 12947 0,'18'0'31,"17"18"-15,-17-1-16,-1 1 0,19-18 0,-1 18 15,0-1 1,-17 1-16,-18-1 16,0 19-1,-18-19-15,1 1 0,17 17 16,-18-17 0,18 0-16,18 34 15,-1-34-15,19 17 16,-19-17-16,18 0 15,-35-1-15,18 19 16,-36-19-16,1-17 16,-1 18-16,1-1 0,-54 1 15,53 0-15,-17-18 16,0 17-16,17-17 0,0 18 16,1 0-16,-1-1 0</inkml:trace>
  <inkml:trace contextRef="#ctx0" brushRef="#br0" timeOffset="218811.5223">6368 13441 0,'-18'35'0,"18"0"16,0 1-16,-18-1 16,18-17-16,-17-1 15,17 1-15,-18 0 0,18-1 16</inkml:trace>
  <inkml:trace contextRef="#ctx0" brushRef="#br0" timeOffset="219116.4147">6526 13229 0,'18'0'16,"0"0"-16,17 0 16,-17 0-16,-1 18 15,1 17-15,0-17 16,-18-1-16,0 1 0,0 17 16,0-17-16,-18 0 0,0 17 15,1-18-15,-1 19 16,18-19-1,0 1-15,18-18 16,17 0-16,18 0 16,-18-18-16,0 1 15,-17 17-15,17-18 0</inkml:trace>
  <inkml:trace contextRef="#ctx0" brushRef="#br0" timeOffset="219449.7318">6844 12929 0,'0'0'16,"18"18"-16,-1 17 15,36 18-15,-35-18 16,35 36-16,-18-36 16,0 53-16,-35-52 15,18 17-15,-18 35 16,-18-53-16,18 0 16,-17 1-16,-1-1 0,0 18 15,1-35-15,17-1 16,-18 1-16,0-1 15,1-34 1</inkml:trace>
  <inkml:trace contextRef="#ctx0" brushRef="#br0" timeOffset="220162.0202">5821 14093 0,'0'-17'16,"35"-1"-1,-17 1 1,-18-1 0,17 18-1,1 0 16,35-18-15,0 18 0,0 0-16,-18 0 0,89 0 15,17 0 1,-71 0-16,-17 18 0,18-18 16,17 18-16,-35-18 15,-18 0-15</inkml:trace>
  <inkml:trace contextRef="#ctx0" brushRef="#br0" timeOffset="221474.1542">8326 13952 0,'0'0'0,"17"0"47,-17-17-31,18 34 0,35-17-16,-18 0 15,71 0-15,-53 0 16,17 0-16,1 0 15,-1 0-15,72-17 16,-72 17-16,-17 0 0,0 0 16,-18 0-16</inkml:trace>
  <inkml:trace contextRef="#ctx0" brushRef="#br0" timeOffset="225234.5484">4992 13353 0,'-18'0'16,"1"-18"-1,-1 18-15,-17 0 16,-1 18-16,19-18 16,-54 17-16,18-17 15,18 18-15,-18-18 0,0 18 16,-53-1-1,71-17-15,0 18 0,17-18 0,0 0 16,36 17 0,35-17-1</inkml:trace>
  <inkml:trace contextRef="#ctx0" brushRef="#br0" timeOffset="225574.2869">4586 13229 0,'-18'0'15,"1"0"-15,-1 0 16,-17 18-16,0-1 15,17 1-15,-35 17 16,53-17 0,-18 0-16,18 17 15,0-17-15,18-1 16,-18 1-16,18-1 0,-1 1 16,36 17-1,-35-17-15,17 17 16,-17 1-16,35 17 15,-36-36-15,1 1 16</inkml:trace>
  <inkml:trace contextRef="#ctx0" brushRef="#br0" timeOffset="231272.1283">5521 14393 0,'-18'0'16,"1"0"-16,-1 18 16,0 0-16,18-1 15,-17 19-15,-1-1 0,18 18 16,0 0-16,-17 0 15,17 17-15,17 54 16,1-71-16,17 52 16,-17-69-16,-1-1 0,1 0 15,17 18-15,-17-35 16,0-18-16,-1 17 0,1-17 16</inkml:trace>
  <inkml:trace contextRef="#ctx0" brushRef="#br0" timeOffset="231673.3121">5715 15028 0,'18'53'15,"-18"-35"-15,0 17 16,0 0-16,0-17 16,0 0-1,0-36 1,0-35-16,0 18 16,0 17-16,0-17 15,0-36-15,0 54 16,17-36-16,1 18 15,0 17-15,-1 18 16,1 18 0,-1-1-16,-17 1 0,18 17 15,0 36 1,-18-36-16,17 0 16,-17 1-16,0-19 0,0 1 0,18-1 15,-18 1 1</inkml:trace>
  <inkml:trace contextRef="#ctx0" brushRef="#br0" timeOffset="232063.1824">5909 14446 0,'0'-17'31,"18"17"-31,-1 0 16,19 0 0,-19 0-16,19 0 15,-19 0-15,1 17 16</inkml:trace>
  <inkml:trace contextRef="#ctx0" brushRef="#br0" timeOffset="232296.0004">5891 14464 0,'0'0'0,"0"18"0,0 34 15,18-16 1,-18 17-16,18-36 16,-1 19-16,-17-19 15,18 1-15,0-1 16,-1 1-16,19-18 16,-19 0-16,1-18 15,-1 1-15</inkml:trace>
  <inkml:trace contextRef="#ctx0" brushRef="#br0" timeOffset="232524.9173">6156 14534 0,'0'18'16,"0"0"-16,18-1 16,-18 1-1,0 0-15,0-1 0,17 1 16,-17 0-16,18-18 16</inkml:trace>
  <inkml:trace contextRef="#ctx0" brushRef="#br0" timeOffset="232885.5842">6279 14429 0,'18'0'15,"0"17"-15,-1-17 16,1 0 0,0 18-1,-18 0-15,0-1 16,0 18-16,17 18 16,-17-17-16,18-19 15,0 36-15,-1-35 16,-17-1-16,0 1 15,0 0-15,-17-18 32,-19 0-17,19-18-15,-19 18 16</inkml:trace>
  <inkml:trace contextRef="#ctx0" brushRef="#br0" timeOffset="233103.5223">6544 14993 0,'0'0'15,"-18"35"-15,18 1 0,-35 17 16,17-18-16,-34 18 16,16-36-16</inkml:trace>
  <inkml:trace contextRef="#ctx0" brushRef="#br0" timeOffset="233981.5465">6773 14958 0,'0'88'0,"0"-35"15,0-35-15,0 17 0,0-18 16,0-34 15,18-18-31,-18-1 16,0 1-16,0-36 15,0 36-15,18 18 16,-18-19-16,17 19 0,1 17 0,0 0 16,-1 35-1,-17-17-15,0 17 16,0 35-16,18-34 15,-18-19-15,0 19 16,0-19-16,0 1 0</inkml:trace>
  <inkml:trace contextRef="#ctx0" brushRef="#br0" timeOffset="234260.3175">6950 14340 0,'0'0'0,"0"18"0,35 0 16,0-18-16,1 17 16,-19-17-1,1 0-15,-18-17 16</inkml:trace>
  <inkml:trace contextRef="#ctx0" brushRef="#br0" timeOffset="234464.298">6967 14411 0,'0'35'16,"0"-70"-16,0 88 0,0-18 0,0 0 16,18 18-1,-18-17-15,18-19 0,-1 1 16,-17 0-16,36 17 15,-19-18-15,1-17 16,-1-17 0</inkml:trace>
  <inkml:trace contextRef="#ctx0" brushRef="#br0" timeOffset="234731.5408">7126 14534 0,'0'0'0,"0"36"16,0-1-16,18-17 0,-18-1 15,35 19 1,-17-19-16,-1-17 0,1 0 16,0 0-16,-18-17 15,17-1-15,-17 0 0,0-35 16,0 18-16,0 17 15,-17 1-15,-1 17 0,18-18 16,-18 1 0,1 17-16</inkml:trace>
  <inkml:trace contextRef="#ctx0" brushRef="#br0" timeOffset="235038.041">7250 14376 0,'17'0'16,"1"0"-16,0 0 15,-1 0-15,1 0 0,-1 0 16,1 17-16,0-17 16,-1 36-16,-17-19 15,0 1-15,0 0 0,0 17 16,0-18-16,18 1 0,-18 17 15,0 1 1,0-19-16,-18-17 47,1-17-47,-1 17 16,0 0-16,1-18 15,17 0-15</inkml:trace>
  <inkml:trace contextRef="#ctx0" brushRef="#br0" timeOffset="235420.2673">7479 14182 0,'18'0'16,"-1"17"-1,1 1-15,-1 0 16,19 35-1,-19-1-15,19 1 0,-19 0 16,1 18-16,17 17 0,-17-17 16,17 140-16,-17-123 15,-18 89 1,0-107-16,0 54 16,-18-71-16,-17 35 15,0-53-15,-36 36 16</inkml:trace>
  <inkml:trace contextRef="#ctx0" brushRef="#br0" timeOffset="271930.9753">16598 10407 0,'0'-18'16,"18"1"-16,-18-1 15,0 0-15,0 54 32,0 52-32,-18-18 15,1 107-15,17-89 16,-18 0-16,18 0 0,0 1 16,0-1-1,18-53-15,17-17 0,-18-1 16,36-17-16,18-53 15,-53 36-15,-1-18 16,19-36-16,-19 36 16,-17 17-16,0 0 15,0 54 1,18-19-16,17 72 16,-17-54-1,52 0-15,-34-35 16,34 0-16,-35-18 15,1 1-15,-19-18 16,1-1-16,0-34 16,-36 34-16,-17-52 15,17 35-15,-53-35 16,54 53-16,-18 0 16,17 17-16,0 0 0,18 1 15,18 17 1,17 0-16</inkml:trace>
  <inkml:trace contextRef="#ctx0" brushRef="#br0" timeOffset="272236.7888">17339 10178 0,'-18'0'16,"18"-18"-16,18 18 15,0 0 1,-1 0-16,36-18 15,-35 1-15,17 17 16,0-18 0,-17 18-16</inkml:trace>
  <inkml:trace contextRef="#ctx0" brushRef="#br0" timeOffset="272431.0466">17374 10213 0,'0'35'16,"0"-70"-16,0 105 0,0-52 0,0 35 16,0-35-1,18 35-15,-18-36 0,0 1 16,35 17 0,-35-17-16,18-18 0,0 0 0,17 0 15,0-18 1,-35 1-16</inkml:trace>
  <inkml:trace contextRef="#ctx0" brushRef="#br0" timeOffset="272637.4721">17674 10160 0,'0'0'16,"0"18"-16,0-1 15,0 36 1,0-18-16,18 18 16,-18-35-16,17 17 15,-17-17-15,0 0 16,18-18-16,0-18 0</inkml:trace>
  <inkml:trace contextRef="#ctx0" brushRef="#br0" timeOffset="272952.8322">17815 10107 0,'18'18'16,"0"-18"-16,17 0 16,0 0-16,18 17 15,-35-17 1,-1 0-16,1 18 0,-18 0 15,0-1-15,0 54 16,0-54-16,0 54 16,-18-36-16,18 18 15,0-35-15,-17 0 0,17-1 16,-18-17 0,0 0-1,1 0-15,-1-17 16,18-1-1</inkml:trace>
  <inkml:trace contextRef="#ctx0" brushRef="#br0" timeOffset="273471.4859">18327 10495 0,'0'0'0,"17"0"0,1 0 0,0 0 32</inkml:trace>
  <inkml:trace contextRef="#ctx0" brushRef="#br0" timeOffset="273598.9715">18362 10795 0,'0'0'0,"18"0"16,-1 0-16,1 0 0</inkml:trace>
  <inkml:trace contextRef="#ctx0" brushRef="#br0" timeOffset="274310.5065">19050 10266 0,'0'0'15,"0"-53"-15,0 18 0,0-18 16,0 35-16,0 36 31,-18 70-31,1-18 16,17 125-16,-18-90 15,18-16-15,-18 87 16,18-106-16,0 1 16,18 0-16,0 17 0,-1-53 15,19 0-15,17-35 16,-36 0-16,18-17 15</inkml:trace>
  <inkml:trace contextRef="#ctx0" brushRef="#br0" timeOffset="274650.1495">19332 10883 0,'18'106'15,"-36"-212"-15,54 265 0,-36-106 0,0 17 16,0-52-16,17 0 16,-17-1-16,0-34 15,0-54 1,0 36-16,0 0 0,18-71 16,-1 53-16,19-18 15,-19 54 1,1-1-16,0 18 15,-1 0-15,1 18 0,17 35 16,-35-18-16,0 53 16,0-53-16,0 1 0,0 34 15,0-17 1,0-35-16,18-18 16</inkml:trace>
  <inkml:trace contextRef="#ctx0" brushRef="#br0" timeOffset="274923.3681">19738 10125 0,'35'0'16,"-17"0"-16,35-18 16,-18 18-16,-17 0 0,17-18 15,-17 18-15,-1 0 16</inkml:trace>
  <inkml:trace contextRef="#ctx0" brushRef="#br0" timeOffset="275105.28">19791 10178 0,'0'0'16,"35"53"-16,-17-18 15,-18-18-15,17 54 16,1-36-16,0 1 15,-18-19-15,17 1 16,-17 0-16,18-18 16,0 0-16,-1 0 15</inkml:trace>
  <inkml:trace contextRef="#ctx0" brushRef="#br0" timeOffset="275296.2481">20108 10266 0,'0'0'15,"0"35"-15,0-17 0,-17-1 16,17 19 0,0-19-16,17 1 15,1-18-15</inkml:trace>
  <inkml:trace contextRef="#ctx0" brushRef="#br0" timeOffset="275611.575">20249 10089 0,'18'0'0,"17"0"15,-17 0 1,35 0-16,-35 18 16,-1 35-1,1-35-15,-18 17 16,17 0-16,-17-17 0,0 17 16,0-17-16,0 35 15,0-36-15,0 1 0,0 0 16,-17-1-16,-1-34 31,1-1-15,-1 18-16,0-18 15</inkml:trace>
  <inkml:trace contextRef="#ctx0" brushRef="#br0" timeOffset="275795.7267">20602 10848 0,'-17'70'16,"34"-140"-16,-52 158 0,0-35 16,17-18-1,-35 1-15,18-19 16</inkml:trace>
  <inkml:trace contextRef="#ctx0" brushRef="#br0" timeOffset="276441.357">20955 10672 0,'18'105'16,"-36"-210"-16,36 281 0,-18-106 16,0 36-1,0-53-15,0-17 0,0-19 0,0 1 16,0-36 0,0-52-1,17 17-15,-17 17 16,0-17-16,36-52 15,-19 52-15,18-18 16,-17 54-16,17 17 16,-17 17-16,0 54 15,-18-18-15,17 52 16,-17-52-16,0 36 16,18-54-16,0 18 15,-18-36-15,35-17 16,-17 0-1,-18-17-15</inkml:trace>
  <inkml:trace contextRef="#ctx0" brushRef="#br0" timeOffset="276702.2776">21361 10072 0,'35'17'16,"18"-17"-1,-18 0-15,0 0 0,1-17 16,17 17-16,-36-18 15</inkml:trace>
  <inkml:trace contextRef="#ctx0" brushRef="#br0" timeOffset="276912.2245">21449 10107 0,'53'0'15,"-106"0"-15,106 18 0,-36-1 0,-17 19 16,0-1-16,-17 0 0,17 53 16,-18-52-16,18 17 15,0-36-15,0 1 16,35 0-16,-17-1 16,0-17-16,17 0 15,-17 0-15,-1-17 0</inkml:trace>
  <inkml:trace contextRef="#ctx0" brushRef="#br0" timeOffset="277170.0998">21731 10283 0,'0'0'0,"0"18"0,-18 35 15,18-35-15,18 35 16,0-36-16,-1 1 15,1 0-15,17-18 16,-17 0-16,17 0 0,1-36 16,-19 19-16,18-36 15,-35 17-15,-17-17 16,-1 36-16,1-1 16,-19-17-1,19 17-15,-19 18 0</inkml:trace>
  <inkml:trace contextRef="#ctx0" brushRef="#br0" timeOffset="277520.051">21996 10107 0,'0'0'0,"0"-18"0,17 18 0,36-17 15,-35 17 1,0 0-16,17 0 0,-18 0 16,1 0-16,0 17 15,-18 1-15,0 17 0,0-17 16,-18 35 0,18-18-16,-18 0 0,18 1 0,0-1 15,0 0 1,18 1-16,-18-19 15,18 1-15,-18 0 16,-18-18 0,18-18-16,-18 18 0,-17-18 15,18 18 1,-1 0-16,0-17 0,1 17 16</inkml:trace>
  <inkml:trace contextRef="#ctx0" brushRef="#br0" timeOffset="277892.0864">22348 9966 0,'0'18'31,"36"35"-31,-19-36 16,1 18-16,35 54 15,-35-36-15,-1-1 0,1 90 16,-18-72-1,0 1-15,-18 105 16,1-105-16,-1-1 0,0 1 16,1-1-16,-36 36 15,35-53-15,-17-18 0,0 18 16,-1-17-16,-34 16 16</inkml:trace>
  <inkml:trace contextRef="#ctx0" brushRef="#br0" timeOffset="281685.9302">16757 12294 0,'0'-17'0,"0"-1"16,-18 18 0,1 35-1,17-17-15,-18 35 0,0 53 16,18-36-16,0 54 16,0-71-1,0 0-15,18 35 16,0-53-16,17 18 15,-17-35-15,17-18 0,-17 0 16,17-36-16,18-34 16,-36 34-16,1-16 15,0 16-15,-18 1 0,0 0 16,0 17-16,17 36 16,-17 17-16,18 36 15,-18-36-15,53 35 16,-36-34-16,54 17 15,-36-53-15,18 17 16,-35-34 0,17-19-16,-17 1 15,-36-53-15,0 53 16,1-18-16,-36-18 16,35 36-16,-35-18 15,53 35-15,-17 1 16,17-1-16,0 0 15</inkml:trace>
  <inkml:trace contextRef="#ctx0" brushRef="#br0" timeOffset="287502.7971">17498 11994 0,'17'0'0,"1"0"15,0 0-15,17-17 16,0 17-16,1 0 16,-19-18-16,1 18 15,-36 0 1</inkml:trace>
  <inkml:trace contextRef="#ctx0" brushRef="#br0" timeOffset="287680.1142">17515 12047 0,'0'53'15,"0"-106"-15,0 124 0,18-53 0,0 34 16,-18-34-16,17 17 16,1-35-16,0 18 15,-1-18-15,1 0 16,0-18-16</inkml:trace>
  <inkml:trace contextRef="#ctx0" brushRef="#br0" timeOffset="287954.9445">17762 12030 0,'18'0'16,"0"0"-16,17 17 15,-17 1 1,-1 17 0,-17-17-16,-17 17 15,-1-17-15,-35 35 16,35-36-16,18 1 16,-17 0-16,34-18 15,1 0-15,35 0 16,-35 0-16,17 0 15,0-18-15,-17 0 16</inkml:trace>
  <inkml:trace contextRef="#ctx0" brushRef="#br0" timeOffset="288302.5363">17974 11959 0,'18'0'15,"-1"0"-15,19-17 16,-1 17-16,0 0 16,-17 0-16,-1 17 15,1 1-15,-18 17 16,0-17-16,18 17 0,-18 36 15,0-36-15,17 18 16,-17-18-16,-17 0 31,-1-17-31,0-18 16,1-18-16,-1 1 16,18-1-16,-17 0 15,-1 1-15</inkml:trace>
  <inkml:trace contextRef="#ctx0" brushRef="#br0" timeOffset="288888.9656">18538 12312 0,'18'0'31,"0"18"-15,-18-1 0</inkml:trace>
  <inkml:trace contextRef="#ctx0" brushRef="#br0" timeOffset="289026.801">18556 12629 0,'18'18'0,"-1"-18"16,-34 0 0</inkml:trace>
  <inkml:trace contextRef="#ctx0" brushRef="#br0" timeOffset="290132.7668">19491 12136 0,'-18'-18'16,"1"18"-1,-1 0 1,0 35-16,-17 36 16,18-18-1,17 0-15,-18 88 16,18-71-16,0 89 15,0-88-15,35 70 16,-35-88-16,53 52 16,-35-69-16,17-1 0,18 18 15,-53-35-15,18-1 16</inkml:trace>
  <inkml:trace contextRef="#ctx0" brushRef="#br0" timeOffset="291428.4649">13776 9825 0,'-18'-18'0,"18"36"31,0 17-15,0 0-16,0 1 16,0 52-1,-17-18-15,17-17 0,0-17 16,0 17-16,0 17 16,0-52-16,0-1 0,0 1 15,0 0-15,0-36 16</inkml:trace>
  <inkml:trace contextRef="#ctx0" brushRef="#br0" timeOffset="291745.5086">13529 10089 0,'0'0'0,"0"-17"0,0-1 15,0-17 1,0 17-16,18-17 16,-18 17-16,17-35 15,1 36-15,0-18 0,-1-18 16,-17 35-16,0-17 16,18 35-16,0 17 15,17 36 1,-18-35-16,36 17 15,-17-17 1,-1-1-16,18 19 16,-36-19-16,1-17 0,0 18 15,-1 0-15,-17-1 0</inkml:trace>
  <inkml:trace contextRef="#ctx0" brushRef="#br0" timeOffset="301756.0442">19879 12312 0,'0'-18'31,"35"18"-31,-17-17 16,17 17-16,1 0 15,-19-18-15,1 18 16,35 0-16,-36 0 16,1 0-16,-36 0 31,1 0-31</inkml:trace>
  <inkml:trace contextRef="#ctx0" brushRef="#br0" timeOffset="302128.8849">19844 12330 0,'0'0'0,"0"17"0,0 1 16,0 17-1,0-17-15,0-1 16,17 1-16,-17 0 0,18-1 15,0 1 1,-1 0-16,19-18 16,-19 17-16,19 1 15,-19 0-15,1-1 0,17 18 16,-17-17-16,-1 35 16,1-35-16,-18 17 15,-18-17-15,18-1 16,-17-17-16,-1 18 0,0-18 15,-17 0 1,18 0-16,-1-18 0,0 18 16,1-17-16,-19-1 15</inkml:trace>
  <inkml:trace contextRef="#ctx0" brushRef="#br0" timeOffset="302328.7379">20479 12841 0,'-18'35'15,"36"-70"-15,-54 106 0,19-54 0,-18 36 16,35-35-16,-18-18 15</inkml:trace>
  <inkml:trace contextRef="#ctx0" brushRef="#br0" timeOffset="302868.8037">20902 12418 0,'0'0'16,"0"-18"-16,18 1 15,35 17 1,-36 17-16,19 1 16,-19-1-16,-17 1 15,18 0-15,-18-1 0,0 1 16,-18 0-16,1-1 15,-1 1 1,0 0-16,36 17 16,-18-18-16,18-17 15,17 53-15,0-17 16,-17-19-16,-1 1 16,-17 0-1,0-1-15,-17-17 0,-1 0 16,-17 18-1,17-18-15,1 0 0,-19 0 0,19 0 16,-1 0-16,0 0 16,36 0-1</inkml:trace>
  <inkml:trace contextRef="#ctx0" brushRef="#br0" timeOffset="303163.5518">21202 12083 0,'0'17'15,"18"1"-15,-1 17 0,36 53 16,-18-52-16,54 70 15,-54-54 1,0 1-16,-17 18 0,17-18 16,-35 17-16,18 54 15,-36-54-15,0-17 0,1 0 16,-54 35 0,54-52-16,-19-1 0,-34 0 15,35-35-15</inkml:trace>
  <inkml:trace contextRef="#ctx0" brushRef="#br0" timeOffset="304608.4031">22860 12241 0,'18'-17'0,"-1"-19"15,-17 19 1,0-1-16,0 1 16,-17 34-1,-1 18 1,-17 36-16,17-18 16,-17 70-16,35-52 15,-18 70-15,36-88 16,-1 70-16,1-87 15,35 34 1,-35-34-16,-1-1 16,1-17-16,0-1 0</inkml:trace>
  <inkml:trace contextRef="#ctx0" brushRef="#br0" timeOffset="305804.0278">23354 12612 0,'0'53'16,"0"-106"-16,18 141 15,-18-17-15,0-36 16,0 18-16,0-36 16,0 1-16,0-36 15,0-17 1,0 17 0,0-17-16,0-18 15,17 18-15,-17 0 0,18-1 16,35-16-16,0 34 15,-36 18-15,1 0 16,0 0-16,17 53 16,-35-18-16,0 0 15,0 1-15,0-1 0,0 35 16,0-52-16,0 0 16,0-1-16,0 1 0,17-18 15,1-35 1</inkml:trace>
  <inkml:trace contextRef="#ctx0" brushRef="#br0" timeOffset="306067.0267">23689 12030 0,'18'0'16,"-1"-18"0,1 18-16,0 0 15,-1 0-15,1 0 0,0 0 0,-1-18 16</inkml:trace>
  <inkml:trace contextRef="#ctx0" brushRef="#br0" timeOffset="306203.3956">23707 12083 0,'0'53'16,"0"-106"-16,0 123 0,17-52 0,1 35 15,0-36-15,-18 1 16,35 0-16,-17-18 15,-18 17-15</inkml:trace>
  <inkml:trace contextRef="#ctx0" brushRef="#br0" timeOffset="306504.7">23883 12047 0,'18'0'0,"17"18"16,-17-18-16,17 18 15,-17-18-15,-1 17 0,18 1 16,-35 0 0,0-1-16,-17 1 0,17-1 15,-35 19-15,17-19 16,0-17-16,18 18 15,36-18 17,-19 0-32,1 0 0,17 0 15,-17-18-15,-1 18 16</inkml:trace>
  <inkml:trace contextRef="#ctx0" brushRef="#br0" timeOffset="306883.0875">24148 11977 0,'0'-18'16,"35"1"-1,-17 17-15,17 0 16,-18 0-16,19 0 15,-36 17-15,17 1 16,-17-1-16,18 19 16,-18-19-1,18 19-15,-18 17 16,0 17-16,0-52 16,17 17-16,-17-17 15,0-1-15,0 1 16,-17-18-1,-1 0-15,0 0 16,1-18-16,-19 18 16,36 18 15</inkml:trace>
  <inkml:trace contextRef="#ctx0" brushRef="#br0" timeOffset="307133.0212">24536 12753 0,'-36'35'0,"72"-70"0,-89 105 16,18-34-16,17-19 15,-53 19 1,54-19-16,-19 1 0</inkml:trace>
  <inkml:trace contextRef="#ctx0" brushRef="#br0" timeOffset="307823.0676">25047 12471 0,'18'0'15,"0"35"-15,-18 0 16,0 53-16,0-35 16,0-17-16,0 17 0,0-1 15,0-16 1,0-19-16,-18-34 16,18-1-16,0 0 15,18-52-15,-18 17 16,17 18-16,36-53 15,-35 52-15,17 1 16,0 0-16,18-18 16,0 53-16,-35 0 15,-1 17-15,1 54 16,-18 17 0,0-35-16,0-18 15,0 1-15,0-1 0,0 18 16,0-36-16,18-17 0</inkml:trace>
  <inkml:trace contextRef="#ctx0" brushRef="#br0" timeOffset="308112.8172">25541 11977 0,'18'0'16,"17"0"-1,0 0-15,18-18 16,0 18 0,0 0-1</inkml:trace>
  <inkml:trace contextRef="#ctx0" brushRef="#br0" timeOffset="308290.411">25594 12065 0,'0'0'0,"18"18"0,-18-1 16,17 36-16,-17-18 16,18 18-16,0-35 15,-18 0-15,17-1 0,-17 1 16,36 0 0,-19-18-16,1-18 15,-1 18-15</inkml:trace>
  <inkml:trace contextRef="#ctx0" brushRef="#br0" timeOffset="308463.1926">25876 12136 0,'-17'35'16,"17"-18"-16,0 36 15,0-35-15,17 35 16,-17-35-1,18-18-15,0 0 16,-1 0-16</inkml:trace>
  <inkml:trace contextRef="#ctx0" brushRef="#br0" timeOffset="308851.7174">26053 12047 0,'17'0'16,"1"0"-1,0 0 1,-1 0-16,1-17 0,-1 17 16,1 0-16,0 0 15,-1 0-15,-17 17 31,0 1-31,0 0 16,0-1-16,0 36 16,0-35-16,18 17 0,-18-17 15,18-1-15,-18 19 0,0-19 16,17 1-16,-17 0 16,-17 17-16,-1-17 15,0-18 1,1 0-1,17-18 1,0 0 0</inkml:trace>
  <inkml:trace contextRef="#ctx0" brushRef="#br0" timeOffset="309229.3346">26317 11977 0,'0'-18'0,"18"18"46,0 35-30,-1-17-16,1 35 16,-1-18-16,19 36 15,-36-1-15,17-17 16,-17 71-16,0-54 16,0 1-16,-17 70 15,17-88-15,-18 0 0,0 0 16,-17 35-1,-18-17-15,36-36 16,-19 0-16,-17 18 16,18-18-16,0-17 15</inkml:trace>
  <inkml:trace contextRef="#ctx0" brushRef="#br0" timeOffset="317048.2194">16545 13988 0,'0'-18'16,"18"18"15,0 0-15,17 0-16,18 18 15,-18-18 1,-17 17-16,17 1 0,-17-18 16,-1 18-16,1 17 15,-18 0-15,0-17 0,-18 17 16,1-17-16,-36 52 15,35-34-15,0-19 16,1 18-16,17-17 0,0 17 16,17-17-16,19 17 15,-1-35-15,-17 0 16,35 18-16,-36-18 16,1 0-16,-1 0 15,1 0-15,-36-18 16</inkml:trace>
  <inkml:trace contextRef="#ctx0" brushRef="#br0" timeOffset="317210.6121">16563 14235 0,'0'17'0,"0"-34"0,35 34 16,18-34-1,0 17-15,-18-18 0,18 18 0,18-35 16</inkml:trace>
  <inkml:trace contextRef="#ctx0" brushRef="#br0" timeOffset="317738.2681">17039 13688 0,'35'-18'15,"18"18"1,-17-17-16,-1 17 15,-17 0-15,17-18 0,0 18 16,-17 0 0,-36-18-1</inkml:trace>
  <inkml:trace contextRef="#ctx0" brushRef="#br0" timeOffset="317945.4479">17127 13688 0,'0'0'16,"0"53"-16,0-18 0,0 0 0,0 36 15,0-36 1,0-17-16,0 17 0,0-17 16,18-1-16,0 1 15,-1-18-15,36 0 16,-35 0-16,17-18 15,-17 1-15</inkml:trace>
  <inkml:trace contextRef="#ctx0" brushRef="#br0" timeOffset="318249.9155">17392 13741 0,'0'0'16,"18"0"-16,17 17 15,-17 1-15,17 17 16,-18-17-16,1 0 16,-18-1-16,0 1 0,-18-18 15,18 17-15,-17-17 0,-1 18 16,1 0-1,-1-1-15,0-17 0,18 18 16,18 0 0,17-18-16,-17 0 15,-1 0-15,19 0 16</inkml:trace>
  <inkml:trace contextRef="#ctx0" brushRef="#br0" timeOffset="318634.7289">17657 13653 0,'17'-18'15,"-34"36"-15,52-36 16,-18 18-16,1 0 0,0 0 0,-1 0 15,1 0-15,0 18 16,-1-18-16,-17 17 16,18-17-16,-18 35 15,0 1-15,0 17 16,0-18-16,0 35 16,0-34-1,0-19-15,18 36 16,-18-35-16,0 0 0,17-18 15,-34 17-15,-1-17 16,-35-17 0,35 17-16,1-18 15,-1 0 1</inkml:trace>
  <inkml:trace contextRef="#ctx0" brushRef="#br0" timeOffset="319319.211">18221 14041 0,'18'-18'15,"-1"18"1,1 0-16,35 18 16,-18-18-16,0 0 15,18 0-15,-35 0 16,0 0-16,-36 0 15</inkml:trace>
  <inkml:trace contextRef="#ctx0" brushRef="#br0" timeOffset="319752.2875">18203 14217 0,'0'0'16,"18"18"-16,0-18 15,52 17 1,-35-17-16,36 18 16,-36-18-16,-17 0 0,0 0 15,-1 0-15</inkml:trace>
  <inkml:trace contextRef="#ctx0" brushRef="#br0" timeOffset="320623.6557">19244 13970 0,'0'-35'0,"0"17"15,18 18-15,-18-18 0,17 1 16,-17 34-1,-17 54 1,17-18-16,0 0 16,-18 70-16,18-70 15,0 0-15,0 0 0,35 18 16,-17-54-16,17 1 16,-17-18-16,17-18 15,-17 18-15,17-35 0,-17 17 16,-1-17-16,1 0 0,-18 17 15,18 1-15,-18-19 16,17 72 0,1 34-1,0-35-15,17 1 0,-18-19 16,54 19 0,-18-36-16,-18 0 0,18-18 15,-18 0-15,1-17 0,-19 0 16,1-1-16,-18-52 15,-18 35-15,-17 18 16,17 0-16,-17-18 0,17 35 16,-34-35-16,34 36 15,36 17 1</inkml:trace>
  <inkml:trace contextRef="#ctx0" brushRef="#br0" timeOffset="320936.2246">20073 13635 0,'18'-18'16,"-1"18"-16,19-17 0,17-1 16,-18 0-1,0 18-15,0-17 16,-17 17-16,-18-18 0,-18 18 15</inkml:trace>
  <inkml:trace contextRef="#ctx0" brushRef="#br0" timeOffset="321107.4231">20091 13688 0,'0'0'15,"17"53"-15,1-36 0,0 36 16,-18-35-16,17 17 15,-17-17-15,0-1 0,0 1 16,0 0-16,18-1 16,0-17-16,-1-17 15</inkml:trace>
  <inkml:trace contextRef="#ctx0" brushRef="#br0" timeOffset="321398.0707">20320 13617 0,'0'0'0,"53"0"0,-18 0 16,-17 0-16,17 0 0,0 36 16,-35-19-16,0 18 15,-17-17-15,-1 17 16,-17 1-16,17-36 15,1 17-15,-1 1 16,36 0 0,17-18-16,0 17 15,0-17-15,-17 0 0,35 0 16,-53-17 0,18 17-16</inkml:trace>
  <inkml:trace contextRef="#ctx0" brushRef="#br0" timeOffset="321841.4109">20655 13547 0,'0'0'15,"18"0"-15,-1-18 0,1 18 16,0 0-16,17 0 16,0 18-1,-17-18-15,0 0 16,-1 0-16,-17 17 15,0 1-15,0 0 16,0-1-16,0 36 16,0-18-16,0 1 15,0-1-15,0-17 0,18 35 16,-18-36-16,0 1 16,-18-1-1,1-17-15,-1-17 16,-17 17-1,-18-18-15,35 18 16,0-17-16,1 17 16</inkml:trace>
  <inkml:trace contextRef="#ctx0" brushRef="#br0" timeOffset="322599.0655">21184 14252 0,'-17'0'15,"34"18"1,1-18-1,0 0-15,-18 18 16,17-18 0</inkml:trace>
  <inkml:trace contextRef="#ctx0" brushRef="#br0" timeOffset="323059.7798">21890 14093 0,'-18'-35'15,"18"18"-15,-35-1 16,0 18-16,17 0 15,-17 0-15,-53 53 16,52-18-16,1 0 0,17 1 16,-17 70-16,35-71 15,18 0-15,-1 0 16,54 1-16,-1-19 16,-17-17-16,0 0 15,18-35-15,-36 0 16,0-1-16,-35 19 0,18-18 15,-18-1-15,-18-34 16,18 52-16,-17-17 16,-1 17-16,1 0 15,-1 18-15,18 36 16,0-19-16,18 19 0,-1-1 16,36 53-1,-18-53-15,36 18 16,-18-17-16,-18-19 15</inkml:trace>
  <inkml:trace contextRef="#ctx0" brushRef="#br0" timeOffset="323617.0724">22190 13547 0,'0'0'15,"35"0"-15,0 0 0,1 0 0,16-18 16,1 18 0,-35 0-16,0-18 0</inkml:trace>
  <inkml:trace contextRef="#ctx0" brushRef="#br0" timeOffset="324878.8906">22225 13582 0,'0'0'16,"0"-18"-16,18 18 0,-18 18 31,-18 17-31,18-17 16,0 35-1,-18-36-15,18 54 16,0-53-16,0 35 15,0-36-15,18 1 16,0-18-16,-1 0 16,1 0-16,35 0 15,-36 0-15,1-18 16</inkml:trace>
  <inkml:trace contextRef="#ctx0" brushRef="#br0" timeOffset="325753.6265">22578 13617 0,'17'0'0,"-34"0"31,17 36-31,0-19 15,0 36-15,0-35 16,0-1-16,0 19 16,0-19-16,17-17 15,1 0-15,-18-17 16</inkml:trace>
  <inkml:trace contextRef="#ctx0" brushRef="#br0" timeOffset="326113.1781">22684 13494 0,'35'0'16,"-17"0"-16,-1 0 0,18 0 15,-17 0-15,17 0 16,-17 0-1,0 17-15,-1-17 16,1 18-16,-18 17 16,0-17-16,0 17 0,0 1 15,18-1-15,-18 0 0,17 36 16,-17-36-16,18 0 16,-18 0-16,0-17 15,0 0-15,0-1 16,-18-34-1,1-1 1,-19 0-16,19 18 0,-1-17 16,-35 17-16,18 0 15,17 0-15</inkml:trace>
  <inkml:trace contextRef="#ctx0" brushRef="#br0" timeOffset="326596.3798">23442 14146 0,'0'-17'0,"18"17"15,17 0-15,18-18 16,-18 18-16,36 0 15,-18 0 1,-36 0-16,1 0 0,0 0 16</inkml:trace>
  <inkml:trace contextRef="#ctx0" brushRef="#br0" timeOffset="326781.1597">23566 13988 0,'0'88'16,"0"-176"-16,0 229 0,0-88 0,0 53 15,0-54 1,35 19-16,-18-36 16,1-17-16,17 0 15</inkml:trace>
  <inkml:trace contextRef="#ctx0" brushRef="#br0" timeOffset="327214.7667">23989 13653 0,'35'105'16,"-70"-210"-16,88 263 0,-36-105 0,19 71 15,-36-71-15,0 70 16,0-88-16,0 1 16,0-1-16,0-17 15,0-54 1,17-17-1,1 36-15,53-19 16,-36 36-16,53 18 16,-35 17-16,18 36 15,-54-36-15,1 36 16,-18-54-16,-35 19 16,-1-19-1,-34 1-15,34-18 16,1-18-16,-35-17 15,17-18-15,53 35 16,-18-17-16,18 18 0</inkml:trace>
  <inkml:trace contextRef="#ctx0" brushRef="#br0" timeOffset="327731.5536">24589 13529 0,'17'0'16,"19"0"-1,-19 0-15,1 0 16,-1 0-16,1 0 16</inkml:trace>
  <inkml:trace contextRef="#ctx0" brushRef="#br0" timeOffset="327977.2497">24589 13547 0,'0'0'15,"0"17"-15,0 19 0,0-1 16,0 0 0,0 36-16,0-36 15,17 0-15,1-17 16,17 17-16,-17-35 15,17 18-15,-17-18 16,-1-18 0,1 18-16</inkml:trace>
  <inkml:trace contextRef="#ctx0" brushRef="#br0" timeOffset="328965.5655">24924 13600 0,'17'0'46,"19"17"-30,-19 1-16,19-18 16,-36 18-16,17-1 15,-17 1-15,-17-1 16,17 1-16,-18 0 0,0 17 16,1-35-16,17 18 15,0-1-15,-18-17 0,36 18 16,-1-18-1,1 18-15,0-18 0,-1 0 16,1 0-16,0 0 16</inkml:trace>
  <inkml:trace contextRef="#ctx0" brushRef="#br0" timeOffset="329374.1622">25135 13529 0,'0'0'0,"18"0"16,0-18-16,-1 18 16,19 0-16,-1 0 15,0-17-15,-17 17 16,17 0-16,-35 17 31,0 19-15,0-19-16,0 36 15,0-17-15,0 34 16,0-35-16,18 36 16,-18-36-16,17-17 15,-17 17-15,18 0 16,-18-17-16,0 0 15,0-1-15,-18-17 0,1 0 16,-1 0-16,-17-17 16,0-1-1,17 18-15,-17-18 16</inkml:trace>
  <inkml:trace contextRef="#ctx0" brushRef="#br0" timeOffset="331592.1553">22066 14870 0,'0'17'15,"0"19"1,0-19-16,0 71 16,0-52-16,0 17 15,0-1-15,0 72 16,18-71-16,0 35 15,-1-70-15,-17-1 0,18 1 16,-1-18 0</inkml:trace>
  <inkml:trace contextRef="#ctx0" brushRef="#br0" timeOffset="331908.9478">21766 15169 0,'18'0'16,"0"-17"-16,-1-1 0,1 1 16,35-54-16,-35 36 15,-1 17-15,18-52 16,-35 52-16,18 0 15,0 1-15,-1 17 16,1 0 0,0 17-1,-1 19-15,-17-19 16,36 18 0,-19-17-16,-17 0 0,35 17 15</inkml:trace>
  <inkml:trace contextRef="#ctx0" brushRef="#br0" timeOffset="332291.8116">21555 15593 0,'-18'17'16,"18"19"-16,0 52 15,0-53-15,18 53 16,-1-52-16,19 34 16,17-35-1,-18-35-15,-18 0 0</inkml:trace>
  <inkml:trace contextRef="#ctx0" brushRef="#br0" timeOffset="332648.0869">21837 15593 0,'0'0'0,"18"0"0,-1 0 16,1 17-16,17 1 15,-17 0-15,-1-1 16,1 1-16,-18 35 16,0-35-1,0-1-15,-18 36 16,18-35-16,0-1 0,0 1 16,0 0-16,18-1 0,17 19 15,-17-36 1,17 17-1,-17-17-15,-36 18 16,1-18 0,-36 0-1,35 0-15,-17 17 0,17-17 0,-17 0 16,0 0-16,17 0 16</inkml:trace>
  <inkml:trace contextRef="#ctx0" brushRef="#br0" timeOffset="332950.0482">22313 15822 0,'0'0'16,"-17"18"-16,17-1 0,0 54 16,0-53-16,0 17 15,17-18-15,1 36 16,-18-35-16,17 0 0,1-18 15,0 0-15</inkml:trace>
  <inkml:trace contextRef="#ctx0" brushRef="#br0" timeOffset="333620.7757">22648 15522 0,'0'18'16,"0"17"-1,18-17-15,-18 17 0,18 36 16,-18-36-16,17 0 15,-17 0-15,0 1 0,0 17 16,18-18-16,-18 0 16,0-17-16,-18-1 15</inkml:trace>
  <inkml:trace contextRef="#ctx0" brushRef="#br0" timeOffset="334078.0355">22278 15893 0,'0'-18'16,"0"36"-16,0-1 15,18 19 1,-18-19-16,17 36 16,-17-35-16,18-1 0,-18 19 15,0-19-15,-18 1 16,18 0-16,-17-1 0,17 1 15,-18-18-15,0 0 16</inkml:trace>
  <inkml:trace contextRef="#ctx0" brushRef="#br0" timeOffset="334489.7332">22860 15363 0,'0'18'15,"35"17"1,-17-17-16,35 35 16,-36-18-16,36 53 15,-17 18 1,-19-53-16,-17 0 0,0 53 15,0-53-15,-35 53 16,0-71-16,17 0 16,-52 18-16,17-35 15</inkml:trace>
  <inkml:trace contextRef="#ctx0" brushRef="#br0" timeOffset="335311.1548">16916 14993 0,'0'0'0,"0"18"16,0 35-16,0-18 16,0 0-16,0 0 0,0 1 15,0 52 1,0-53-16,0 0 0,0 1 16,17-19-16,-17 19 0,0-1 15,0-17-15</inkml:trace>
  <inkml:trace contextRef="#ctx0" brushRef="#br0" timeOffset="335650.9678">16651 14993 0,'18'0'15,"-1"-18"-15,36-17 16,-17 18-16,-1-1 0,-17-17 16,17 17-16,0-17 0,0-1 15,-17 19 1,0-1-16,-1 0 15,1 36-15,-18 0 16,18 35 0,-1-18-16,18 53 15,-17-53-15,0 1 0,17-19 16,-17 19-16,-1-19 0,19-17 16,-19 18-16,1-18 15</inkml:trace>
  <inkml:trace contextRef="#ctx0" brushRef="#br0" timeOffset="336324.1546">16140 15628 0,'0'0'16,"-18"71"-16,18-18 16,0 70-16,0-70 15,18 53-15,-18-53 16,17-18-16,19 18 15,-19-53-15,18 0 0</inkml:trace>
  <inkml:trace contextRef="#ctx0" brushRef="#br0" timeOffset="336701.9455">16404 15681 0,'18'-35'16,"-1"35"-16,1-18 0,35 0 15,-35 18-15,-1-17 16,-34 34 0,-19 1-1,1 0-15,-18 35 16,18-18-16,17-17 0,18 52 15,0-52 1,18 17-16,35 0 0,-36-35 16,54 18-1,-53 0-15,17-1 16,-35 1-16,0-1 16,-18 1-16,1-18 15,-1 18-15,-17-18 0,-1 17 16,1-17-16,18 0 15,-1-17-15</inkml:trace>
  <inkml:trace contextRef="#ctx0" brushRef="#br0" timeOffset="336879.899">16739 16016 0,'0'0'16,"-17"53"-16,17-35 0,0-1 0,0 1 15,0 0-15</inkml:trace>
  <inkml:trace contextRef="#ctx0" brushRef="#br0" timeOffset="337075.034">16986 15928 0,'0'0'16,"0"53"-16,18-36 0,0 19 15,-1-19-15,1 1 16,-1 0-1,1-18-15</inkml:trace>
  <inkml:trace contextRef="#ctx0" brushRef="#br0" timeOffset="337286.0569">17216 15663 0,'0'0'16,"35"36"-16,-18-1 0,36 71 16,-35-36-16,0-17 0,17 18 15,-17 52 1,-18-52-16,0-18 0,-18 0 16,0 0-16,1-18 0,-54 35 15</inkml:trace>
  <inkml:trace contextRef="#ctx0" brushRef="#br0" timeOffset="337947.1337">19579 14993 0,'-17'18'15,"17"-1"-15,-18 36 16,0-17-16,18 52 16,0-53-16,18 0 0,-18 18 15,18-35 1,-18-1-16,17-17 15</inkml:trace>
  <inkml:trace contextRef="#ctx0" brushRef="#br0" timeOffset="338203.8047">19403 14923 0,'0'-18'0,"35"0"16,-17 18-16,17-35 16,-17 35-16,17-35 15,-17 17-15,-1 0 16,1 18-16,-1 18 16,1 35-1,-18-18-15,18-17 16,17 52-16,18-17 15,-35-35-15,-1 0 16</inkml:trace>
  <inkml:trace contextRef="#ctx0" brushRef="#br0" timeOffset="338575.9213">18909 15663 0,'-18'-35'16,"1"35"-16,17 18 15,0 17 1,0 0-16,0 18 16,17 35-16,-17-35 15,18 35-15,0-52 16,-1 34-1,1-34-15,17-19 16</inkml:trace>
  <inkml:trace contextRef="#ctx0" brushRef="#br0" timeOffset="339761.1926">19332 15752 0,'18'-18'31,"35"0"-16,-36 1-15,1 17 0,17 0 0,-17-18 16,17 18 0,-35-18-16,18 18 0,-36 0 15,1 0 1,-36 18-16</inkml:trace>
  <inkml:trace contextRef="#ctx0" brushRef="#br0" timeOffset="340656.0643">19297 15734 0,'0'70'15,"0"-17"-15,0-17 0,0 52 16,18-71-16,-18 19 16,17-19-16,1 1 15,0-18-15,-1 0 0,1 0 16,-1 0-16,1-18 0,0 1 16,17 17-1,0 0-15,-17 0 16,0 17-16,-18 36 15,0-35-15,-18 17 16,0-17-16,1 0 0,-36 17 16,17-18-16,-16-17 15,16 0-15,19 0 16,17-17-16,17-1 16,36-17-1</inkml:trace>
  <inkml:trace contextRef="#ctx0" brushRef="#br0" timeOffset="340822.539">19650 16193 0,'0'0'16,"-18"35"-16,18-18 15,0 1-15,0 0 16,18-36 15</inkml:trace>
  <inkml:trace contextRef="#ctx0" brushRef="#br0" timeOffset="341190.851">19844 15804 0,'17'18'16,"1"-18"-16,17 18 16,-17-18-16,17 17 15,-35 1 1,18 0-16,-18-1 0,0 1 16,0 0-16,0 34 15,0-34-15,0 17 16,18 1-16,-1-19 15,1 1-15,-1 0 16,1-1-16,-18 1 16,0 0-1,-35-1-15,0 1 16,17-18-16,0 17 16,-17-17-1,17-17-15,18-1 16,-17 1-1</inkml:trace>
  <inkml:trace contextRef="#ctx0" brushRef="#br0" timeOffset="341462.3076">20108 15558 0,'18'17'15,"0"1"-15,17 17 16,0 0-16,0 18 0,18-17 16,18 69-16,-36-52 15,-17 0-15,-1 53 16,-17-71-16,0 18 0,-17-17 15,-54 52 1,36-35-16,-18-36 0</inkml:trace>
  <inkml:trace contextRef="#ctx0" brushRef="#br0" timeOffset="348459.003">16986 16969 0,'0'-18'16,"-17"18"0,17 35-1,0 1-15,-18 16 16,18-16-1,0-1-15,18 18 16,-1-35-16,1-1 16,0 1-1,-1-18 1,-17-18-16,18 1 0,-1-1 16,1 18-1,0 0-15,-1 18 16,19-1-16,-19 18 0,1 1 15,17-19-15,0 19 0,-17-19 16,53 19 0,-18-36-16,0-18 15,-1-17-15,-52 17 16,18-17-16,-18-1 0,0 1 16,-35-35-1,17 34-15,-17-17 16,0 36-16,-1-1 15,36 1-15</inkml:trace>
  <inkml:trace contextRef="#ctx0" brushRef="#br0" timeOffset="348665.5907">17762 16669 0,'0'-18'0,"18"18"16,0 0-16,-1 0 0,36 0 16,-35 0-1,17 0-15</inkml:trace>
  <inkml:trace contextRef="#ctx0" brushRef="#br0" timeOffset="348836.9292">17798 16739 0,'0'0'16,"0"89"-16,0-54 0,0 18 15,0-18-15,35 0 16,-17-17-16,-1 0 0,18-18 15,-17 0-15,17-18 16</inkml:trace>
  <inkml:trace contextRef="#ctx0" brushRef="#br0" timeOffset="349216.6217">18080 16669 0,'0'0'0,"18"0"0,-1 0 0,1 0 16,17 0-1,-17 17-15,-1 1 16,1 0 0,-18-1-16,0 1 0,-18 0 15,18-1-15,0 1 16,-17 0-16,17-1 15,17 1 1,1-18-16,-18 17 16,18 1-16,-1 0 15,1-18-15,-18 17 16,-18 1 0,-17-18-1,17 0-15,-17 0 16,17 0-16,-17-18 15,18 18-15,-1 0 0,0 0 16</inkml:trace>
  <inkml:trace contextRef="#ctx0" brushRef="#br0" timeOffset="349619.9433">18397 16581 0,'0'0'16,"18"0"-16,0 0 0,-1 0 0,36 0 15,-18-18 1,1 18-16,-19 0 0,36 0 16,-35 18-16,0-18 15,-18 35-15,0-18 0,0 19 16,0 34-16,0-34 16,-18 17-16,18-18 15,0 0-15,0-17 0,-18 17 16,18-17-16,-17-1 0,-1 1 15,0-18-15,1 18 16,-1-18-16,0-18 16,1 18-1,17-18 1</inkml:trace>
  <inkml:trace contextRef="#ctx0" brushRef="#br0" timeOffset="349827.5246">18927 16898 0,'0'0'15,"35"18"-15,-18-18 0,19 17 0,17-17 16,-36 0-1,1 0-15,0 0 0</inkml:trace>
  <inkml:trace contextRef="#ctx0" brushRef="#br0" timeOffset="349954.6341">18962 17110 0,'35'17'0,"-70"-34"0,105 34 16,-34-17-16,-1 0 0,0 0 15,18-17 1,-35 17-16</inkml:trace>
  <inkml:trace contextRef="#ctx0" brushRef="#br0" timeOffset="354287.4376">16369 8925 0,'0'0'0,"18"0"16,-18 18 31,-18 35-47,18-18 15,0 0-15,0 18 0,0 53 16,0-53-16,0 53 16,0-71-1,0 0-15,18 18 16,-1-35-16,-17-36 31,18 1-31</inkml:trace>
  <inkml:trace contextRef="#ctx0" brushRef="#br0" timeOffset="354631.8416">16157 9155 0,'18'-36'16,"0"19"-16,17-19 16,-18 19-16,1-19 15,35-16 1,-35 16-16,-1 1 0,1 0 16,0 17-16,-1 18 15,-17-18-15,18 18 16,-1 18-1,-17 35 1,18-35-16,-18-1 16,18 19-16,-1-19 0,19 1 15,-19-1-15,1-17 16,0 0-16</inkml:trace>
  <inkml:trace contextRef="#ctx0" brushRef="#br0" timeOffset="356450.166">14340 9807 0,'0'18'16,"18"-18"-16,-18 35 16,0-17-16,0 35 15,18-18-15,-18 0 16,17 53-16,19-17 16,-19-36-16,1 1 15,17-1-15,-17 0 16,-1-35-16,1 0 15,-18-18 1</inkml:trace>
  <inkml:trace contextRef="#ctx0" brushRef="#br0" timeOffset="356795.1363">14164 10160 0,'0'0'15,"-18"0"-15,18-18 16,18-17 0,0 0-16,17-36 15,-17 36-15,17-53 16,-17 35-16,34-35 15,-52 52-15,18 1 16,0 0 0,-1 52-1,19 36 1,-19-17-16,1-1 16,17-17-16,-17-1 0,17 1 15,0-18-15,-17 0 0,0 18 16</inkml:trace>
  <inkml:trace contextRef="#ctx0" brushRef="#br0" timeOffset="358191.8095">19703 16757 0,'0'18'31,"-18"17"-15,0 0-16,18 18 15,-17 35-15,17 0 16,0-35-16,17-17 16,1 17-1,17-18-15,-17-35 0,17 17 16,-17-17-16,17 0 0,0 0 15,-17-17-15</inkml:trace>
  <inkml:trace contextRef="#ctx0" brushRef="#br0" timeOffset="358919.5818">20214 16828 0,'0'0'0,"-17"0"32,-1 17-17,0 18 1,1-17-16,17 0 15,0-1-15,0 1 0,0 0 0,17 17 16,1-35 0,0 18-16,34-18 15,-16 0-15,-19 0 0,19 0 16,-1 0-16,18 0 16,-36 0-16,1 0 15,0 0-15,-18-18 0</inkml:trace>
  <inkml:trace contextRef="#ctx0" brushRef="#br0" timeOffset="359137.4859">20391 16898 0,'-18'53'15,"36"-106"-15,-36 124 0,18-36 0,0 18 16,0-18-16,0 18 16,0-18-16,18-17 15,-18 0-15,17-1 16</inkml:trace>
  <inkml:trace contextRef="#ctx0" brushRef="#br0" timeOffset="359402.9544">20708 17216 0,'0'0'16,"18"17"-16,-18 1 0,-18 17 16,0-17-16,-17-1 15,0 1-15,17-18 16,-35 35 0,18-35-16</inkml:trace>
  <inkml:trace contextRef="#ctx0" brushRef="#br0" timeOffset="360031.1885">21078 16810 0,'18'0'0,"0"0"16,-1 0 0,19-18-1,-1 1-15,0 17 16,-17-18-16,0 18 16</inkml:trace>
  <inkml:trace contextRef="#ctx0" brushRef="#br0" timeOffset="360353.6618">21078 16828 0,'0'35'15,"0"-70"-15,0 105 0,0-52 0,0 17 16,0-17-16,36 17 15,-1-35 1,0 18 0,-17-18-16,17 17 15,-17 1-15,0 17 16,-18-17-16,0 17 16,0-17-16,-36-1 15,19-17-15,-1 0 16,-35 0-1,18 0-15,-1 0 0,19-17 16,-1 17-16,1 0 16,17-18-16</inkml:trace>
  <inkml:trace contextRef="#ctx0" brushRef="#br0" timeOffset="360632.4939">21378 16492 0,'0'0'0,"36"0"0,-1 18 0,35 53 15,-34-36-15,-1 0 16,36 71-1,-36-53-15,-18 0 0,1 0 16,-18-18-16,0 18 0,-35 35 16,17-35-16,-52 35 15,17-70-15,-35 52 16</inkml:trace>
  <inkml:trace contextRef="#ctx0" brushRef="#br0" timeOffset="362033.1144">17198 17956 0,'-18'0'15,"18"18"1,-17 17 0,17-17-16,0 17 15,0 18-15,0-18 0,17 54 16,-17-54-16,36 35 15,-19-52-15,18 0 16,18-18-16,-35 0 16,17 0-16,1-36 15,-19 19-15,-17-1 16,18 18 15,0 18-15,-1-1-16,1 1 0,17 0 0,-17-18 15,17 0-15,36 0 16,-54 0-16,1 0 16,-1-18-16,1 0 0,-18 1 15,0-18 1,-18-1-16,1 1 0,-1-18 16,1 18-16,-1-18 15</inkml:trace>
  <inkml:trace contextRef="#ctx0" brushRef="#br0" timeOffset="362483.1643">17974 17621 0,'18'0'31,"17"0"-16,0 0-15,-17 0 0,17 0 16,-17-17-16,17 17 16,-17 0-16,-1 0 15</inkml:trace>
  <inkml:trace contextRef="#ctx0" brushRef="#br0" timeOffset="362656.7636">18009 17639 0,'0'0'16,"18"53"-16,-18-18 0,0 0 0,0 18 16,0-17-16,18-1 15,-1-18 1,1 1-16,17-18 16,-17-18-16,-1 1 15</inkml:trace>
  <inkml:trace contextRef="#ctx0" brushRef="#br0" timeOffset="362829.5076">18203 17657 0,'-17'52'16,"34"-104"-16,-34 122 0,17-35 15,17-17-15,19 0 16,-19-18-16,1 0 0,17 17 15,-17-17-15,-1 0 0</inkml:trace>
  <inkml:trace contextRef="#ctx0" brushRef="#br0" timeOffset="363006.971">18327 17745 0,'0'0'16,"0"53"-16,0-18 0,-18 0 0,36 18 16,-18-18-1,17-17-15,1-18 0,0 0 16</inkml:trace>
  <inkml:trace contextRef="#ctx0" brushRef="#br0" timeOffset="363274.2406">18397 17604 0,'18'35'16,"17"0"-16,18 0 15,-18-17 1,1 17-16,-19-17 0,19 0 15,-19 17-15,19 35 16,-36-34-16,-18 34 16,18-34-16,-53-1 15,35-17-15,-17-18 16,17 0-16,1 0 0,-18 0 16,35-18-16</inkml:trace>
  <inkml:trace contextRef="#ctx0" brushRef="#br0" timeOffset="365886.9309">19015 16828 0,'-18'0'0,"0"17"16,1-17-1,-1 18 1,18-1-16,0 1 0,0 0 16,18-18-1,-18 17-15,35-17 16,-17-17-16,-18-1 15,0 0 1,-18 18 0,18-17-1,-18 17-15,1 17 16,17 1 0,0 0-1,17-18 1,1 0-16,0 0 15,-1 0-15,-17-18 32,0 0-17</inkml:trace>
  <inkml:trace contextRef="#ctx0" brushRef="#br0" timeOffset="366276.9151">19068 17127 0,'0'-17'16,"-18"17"-16,36 17 0,-36-52 0,0 35 15,1 0-15,-1 0 0,0 18 16,18-1 0,18-17-1,0 18-15,-1-18 0,19 0 16,-19 0 0,1-18-16,17 1 15,-35-1-15,0 0 16,-17 18-16,-1-17 15,-17 17-15,17 17 16,0 1-16,1 0 16,17-1-16,-18 1 0,36-18 15,-18 18-15,17-1 0,19-17 16,-19 0-16,19 0 16,-19 0-16</inkml:trace>
  <inkml:trace contextRef="#ctx0" brushRef="#br0" timeOffset="366843.5537">18891 18186 0,'0'17'31,"0"1"-31,-17 0 16,17-1-16,0 19 15,0-19-15,17-17 16,1 0 0,0 0-16,-18-17 0,17 17 15,-17-36 1,-17 36-16,-1 0 16,0 0-1,1 0-15,17-17 31,17 17-15,1 0-16</inkml:trace>
  <inkml:trace contextRef="#ctx0" brushRef="#br0" timeOffset="367167.4105">18891 18468 0,'0'18'16,"0"-36"-16,0 53 0,0 0 16,-17-35-16,17 18 15,17-18-15,1 0 16,0 0-1,-1-18 1,1 1-16,-36 17 16,1 0-1,-1 0 1,0 0 0,18-18-1,0 1 1</inkml:trace>
  <inkml:trace contextRef="#ctx0" brushRef="#br0" timeOffset="368005.9559">18521 17639 0,'-18'0'16,"1"0"-1,34 0 32,1 0-31,-1 0-16,19 0 15,-19 0-15,19 0 16,-19 0-16,1 0 16,-18 18 15,0-1-31,0 1 15,-18 17 1,18 0-16,0 18 16,0-17-16,0 34 0,0-35 15,0 36 1,0-53-16,18 17 16,-18-17-16,-18-18 15,1 0 1,-1 0-16,0 0 15,1 0-15,-1 0 16,-17-18-16,17 18 0,-35 0 16,36 0-16,-1 18 15,0-18-15</inkml:trace>
  <inkml:trace contextRef="#ctx0" brushRef="#br0" timeOffset="369385.6776">19738 17903 0,'-18'0'0,"36"0"0,-53 0 15,17 18-15,0-18 0,-17 53 16,17-35-16,1 70 15,17-35-15,0 35 16,0-53 0,17 1-16,19 16 15,-19-16-15,19-36 16,-19 17-16,19-17 0,-19-17 16</inkml:trace>
  <inkml:trace contextRef="#ctx0" brushRef="#br0" timeOffset="369680.0874">19914 17903 0,'18'18'16,"35"17"-1,-35-17-15,52 17 16,-35 1-16,-17-19 0,0 1 0,-18 17 15,0 0-15,-36 36 16,19-36-16,-19 1 16,1-1-16,18-18 0,-1 1 15,0 0-15,1-1 16,34-17-16,36-17 16,-18 17-16,1 0 15,-1-18-15,0 18 16,18-18-16</inkml:trace>
  <inkml:trace contextRef="#ctx0" brushRef="#br0" timeOffset="369902.9694">20532 18239 0,'0'0'0,"-18"53"0,0-18 15,1-18-15,-19 36 16,19-35-16,-1-18 16,18 18-16,-17-18 0</inkml:trace>
  <inkml:trace contextRef="#ctx0" brushRef="#br0" timeOffset="370213.2943">20761 17992 0,'0'0'16,"-18"35"-16,1-17 0,17-1 16,-18 19-16,18-19 15,35 1-15,-17-1 16,0-17-16,-1 18 0,36-18 16,-35 0-1,-1 0-15,19 0 0,-19 0 0,19 0 16,-19 0-1</inkml:trace>
  <inkml:trace contextRef="#ctx0" brushRef="#br0" timeOffset="370430.9097">20920 18062 0,'0'0'16,"-18"71"-16,36-36 0,-18 36 16,0-36-16,17 0 15,-17 0-15,0-17 16,-17-18-16</inkml:trace>
  <inkml:trace contextRef="#ctx0" brushRef="#br0" timeOffset="371459.1174">21308 17903 0,'17'0'0,"1"0"16,0 0-16,-1 18 15,1 0-15,17 52 16,-35-34 0,18-1-16,-18 0 0,0 0 15,0 1-15,0 17 16,-18-18-16,18-17 0,-17 17 15,-36 0-15,17-17 16,1-18-16</inkml:trace>
  <inkml:trace contextRef="#ctx0" brushRef="#br0" timeOffset="372510.5416">23054 18380 0,'18'0'0,"-1"0"16,1 0-16,-18 17 15,0 1-15,-18 17 16,1-17 0,-1 0-16,-17 34 15,17-34-15,36-18 16</inkml:trace>
  <inkml:trace contextRef="#ctx0" brushRef="#br0" timeOffset="372937.5639">24059 17639 0,'0'0'0,"-17"0"0,-18 53 16,-1 17-16,19 1 15,-1 17-15,18 0 16,-18-17-16,18-1 0,18 54 16,17-89-16,1 0 15,-1-17-15,53-18 16,-35-18-16,0 1 16,-18-18-16,36-18 15,-54 17-15,1 1 0,-18-18 16,0 36-1,-18 34-15,18 1 16,0 17-16,0 0 16,18-17-16,0 17 0,35 18 15,-18-35-15,53-18 16,-53 0-16,53-35 16,-70-1-16,0 19 15,-1-19-15,-17-34 16,-17 35-16,-1-1 0,0-17 15</inkml:trace>
  <inkml:trace contextRef="#ctx0" brushRef="#br0" timeOffset="373123.2879">24836 17445 0,'35'18'15,"-70"-36"-15,87 36 0,-34-18 16</inkml:trace>
  <inkml:trace contextRef="#ctx0" brushRef="#br0" timeOffset="373301.1221">24871 17533 0,'0'0'0,"0"18"16,0 17-16,0 18 0,0-18 15,0 18-15,17-18 16,1 1 0,-18-19-16,18-17 0,-18 18 15,17-18-15,19-18 16</inkml:trace>
  <inkml:trace contextRef="#ctx0" brushRef="#br0" timeOffset="373595.0985">25083 17568 0,'17'0'16,"-17"-17"-16,18 17 15,35-18 1,-36 18-16,1 0 0,0 0 16,-18 18-16,17-18 0,-17 17 31,-17-17-15,17-17-16,-18 17 15,18-18 1,-18 18 15,18 18-15</inkml:trace>
  <inkml:trace contextRef="#ctx0" brushRef="#br0" timeOffset="373929.2572">25135 17621 0,'0'0'0,"0"18"16,0 0-16,0 17 16,36 0-1,-19-35 1,-17 18-16,18-18 15,0 0-15,-1 0 0,-17 17 16,0 1 0,0 0-16,0-1 15,-17-17 1,-1 0-16,0 18 16,1-18-16,-1 0 15,0-18 1</inkml:trace>
  <inkml:trace contextRef="#ctx0" brushRef="#br0" timeOffset="374174.6296">25312 17339 0,'0'18'15,"53"17"-15,-18-17 16,36 35 0,-36-1-16,-18-16 0,1 17 15,-18 0-15,0 35 16,0-53-16,-18 0 0,1-17 16,-1 17-16,1-17 15,-1-1-15,0 1 0,1-18 16</inkml:trace>
  <inkml:trace contextRef="#ctx0" brushRef="#br0" timeOffset="374462.9628">25682 18027 0,'0'0'0,"18"0"31,0-18-31,-18 1 16,17-19-16</inkml:trace>
  <inkml:trace contextRef="#ctx0" brushRef="#br0" timeOffset="374963.4973">25806 17762 0,'0'-17'16,"17"17"-16,1 0 0,0-18 15,-18 0 1</inkml:trace>
  <inkml:trace contextRef="#ctx0" brushRef="#br0" timeOffset="375630.009">26423 17498 0,'-18'0'32,"18"17"-32,-17 19 15,-1 17-15,1 0 16,17 17-16,-18-17 0,18 88 15,0-70-15,18-18 0,17 52 16,0-52 0,0-17-16,18-19 0,-17 1 15,34 17 1,-35-35-16,1-17 0</inkml:trace>
  <inkml:trace contextRef="#ctx0" brushRef="#br0" timeOffset="375914.016">26970 17621 0,'0'0'16,"-18"88"-16,18-35 0,0 53 15,0-35-15,18-36 0,-18 18 16,18-18-16,-18 18 0,17 0 16,1-35-1,-1-1-15</inkml:trace>
  <inkml:trace contextRef="#ctx0" brushRef="#br0" timeOffset="376108.5837">27340 18150 0,'0'0'16,"0"71"-16,-17-36 15,17-17-15,-18 35 16,0-36-16,18 1 16,0-36-1</inkml:trace>
  <inkml:trace contextRef="#ctx0" brushRef="#br0" timeOffset="376408.3706">27658 17780 0,'0'0'16,"53"35"-16,-36-17 0,36 17 15,-35-17-15,-18 35 16,0-36-16,0 19 15,-18 17-15,-52 17 16,34-52-16,1 35 16,35-36-16,0 1 15,18-18-15,17 0 0,0 0 16,1 0-16,34-18 16,-35 18-16,1-17 15,-1 17-15</inkml:trace>
  <inkml:trace contextRef="#ctx0" brushRef="#br0" timeOffset="376661.0203">28028 17586 0,'35'71'16,"-70"-142"-16,88 177 0,18-18 16,-36-35-16,0 0 0,-17 0 15,17 53-15,-52-1 16,-19-52-16,-17 18 16,-70 35-1,17-53-15</inkml:trace>
  <inkml:trace contextRef="#ctx0" brushRef="#br0" timeOffset="386447.0037">25559 4463 0,'0'0'15,"0"-18"-15,0 0 16,0 36 0,0 53-1,0-1-15,0 1 0,0 17 16,0 88-16,0-35 15,17-70-15,1 17 16,0-70-16,35-1 16,-18-17-16,0-35 15,18-18 1,0-35-16,-35 53 16,-18 17-16,17-17 15,1 52-15,0 36 16,-1-17-16,1 17 15,-1-18-15,19 0 0,-1-17 16,53 17 0,-35-35-16,35-18 15,-52-17-15,17-35 16,-53 17-16,17 0 0,-34 0 16,17 0-16,-18 0 15,0 18-15,1-18 0,-36-18 16,35 54-16,0-19 15,1 19-15</inkml:trace>
  <inkml:trace contextRef="#ctx0" brushRef="#br0" timeOffset="386803.0255">26458 4110 0,'0'-18'16,"18"1"-1,35 17 1,-35-18-16,-1 18 16,1 0-16,17 0 15,-17 0-15,-18-18 16</inkml:trace>
  <inkml:trace contextRef="#ctx0" brushRef="#br0" timeOffset="387064.8842">26458 4075 0,'0'17'16,"0"1"-16,0 35 15,0-18-15,0 36 16,-17-18-16,17-18 16,17 18-16,-17 0 15,18-36-15,0 1 16,-1 0-16,1-1 0,17-17 16,-17 18-16,17-18 15,-17 0 1,-1 0-16,1 0 0,0 0 15</inkml:trace>
  <inkml:trace contextRef="#ctx0" brushRef="#br0" timeOffset="387503.3077">26882 4498 0,'17'0'15,"1"0"-15,0-35 16,17-18-1,-17 17-15,-18 1 16,17 0-16,1-18 16,-18 35-16,0-17 0,-18 0 15,1 17 1,-1 1 0,0 17-16,1 17 15,17 1-15,-18 35 16,18-18-16,18 36 15,-1-36-15,19 35 16,-1-52-16,0 0 16,36-18-1,-18 0-15,-36-18 16,1 0-16</inkml:trace>
  <inkml:trace contextRef="#ctx0" brushRef="#br0" timeOffset="387870.8421">27182 4057 0,'17'0'31,"18"0"-31,-17 0 16,0 0-16,17 0 15,-17 0-15,-1 0 0,-17 18 16,18-1-16,-18 19 16,0-19-16,0 54 15,0-36-15,18 0 16,-1 36-16,1-18 16,-18-36-16,17 19 15,-17-19 1,0 1-16,-17 0 0,-1-18 15,-35 0 1,36-18-16,-1 18 16,-17-18-16,17 18 15</inkml:trace>
  <inkml:trace contextRef="#ctx0" brushRef="#br0" timeOffset="388498.9379">27746 4551 0,'0'0'0,"18"0"32,-18 17-17,17-17-15,-17 18 16</inkml:trace>
  <inkml:trace contextRef="#ctx0" brushRef="#br0" timeOffset="388627.1951">27834 4939 0,'-17'0'31</inkml:trace>
  <inkml:trace contextRef="#ctx0" brushRef="#br0" timeOffset="389249.7648">28734 4233 0,'-18'36'0,"-17"34"0,88-176 0,-124 283 15,54-89-15,-19 106 16,19-106-16,34 106 15,-17-123-15,36-1 0,16 54 16,1-71 0,18 35-16,-36-70 15,36 17-15,-36-35 16</inkml:trace>
  <inkml:trace contextRef="#ctx0" brushRef="#br0" timeOffset="390084.9932">29298 4815 0,'0'0'0,"0"18"0,0 53 15,0-18-15,18 35 16,-18-35-16,17-18 16,-17 0-16,18 0 0,-18-17 15,0 0-15,0-36 16,0-35-1,-18 18-15,18-36 16,0 36 0,0-53-16,18 53 15,0 17-15,35-17 16,-18 35-16,-17 0 0,35 35 16,-36-17-1,1 35-15,-1-18 16,1 0-16,-18 18 0,18 18 15,-18-36-15,0 0 16,0-17-16</inkml:trace>
  <inkml:trace contextRef="#ctx0" brushRef="#br0" timeOffset="391107.9458">29757 4198 0,'17'0'31,"19"0"-15,-19 0-16,1 0 15,0 0-15,-1-18 16,1 18-16,17 0 16</inkml:trace>
  <inkml:trace contextRef="#ctx0" brushRef="#br0" timeOffset="391363.9691">29774 4233 0,'0'0'16,"0"36"-16,0-19 0,0 19 15,-17 16 1,17-16-16,-18 34 16,18-34-16,0-19 15,0 18-15,18-17 0,-1 0 16,1-1-16,17 1 15,1-18-15,-19 0 16,1 0-16,0 0 0,-1 0 16,1-18-16</inkml:trace>
  <inkml:trace contextRef="#ctx0" brushRef="#br0" timeOffset="391870.5016">30074 4639 0,'0'0'0,"18"0"0,0 0 16,-1 0-1,1-18 1,0 18-16,-1-17 0,18-36 15,-35 18-15,18 17 16,17-53-16,-35 36 16,18-35-16,-18 34 15,-18-17 1,18 36-16,-35-1 16,17 18-16,1 53 15,17-18-15,-18 1 16,18 52-1,0-35-15,18-18 0,-18 0 0,35 18 16,0-35 0,-17-18-16,17 17 15,1-17-15,-19-17 0</inkml:trace>
  <inkml:trace contextRef="#ctx0" brushRef="#br0" timeOffset="392225.2013">30445 4145 0,'17'0'0,"1"-17"16,0 17-16,52 0 15,-17 0 1,-35 0-16,-1 17 0,1-17 15,0 35 1,-18 1-16,17 34 16,-17-34-16,0 16 0,0-16 15,0-1-15,0 0 0,0 1 16,0-19-16,0 18 16,-17-52 30,-1-1-46,0 1 16,1 17 0,-1 0-16</inkml:trace>
  <inkml:trace contextRef="#ctx0" brushRef="#br0" timeOffset="392405.0882">30921 4974 0,'-18'71'15,"36"-142"-15,-53 159 0,-1-35 16,1-17-16,-18 16 16,36-34-16,-19 0 15</inkml:trace>
  <inkml:trace contextRef="#ctx0" brushRef="#br0" timeOffset="393047.9624">31433 4904 0,'0'35'16,"0"18"-16,0-141 0,0 229 0,0-106 16,0 0-16,0 1 0,0 16 15,0-69 17,0-54-17,0 36-15,17-53 16,1 53-16,17-36 15,-17 36-15,-1 17 16,19 18-16,-19 0 0,1 18 0,17 35 16,-17-18-1,-18 18-15,0 0 0,0-18 16,0 53-16,0-70 16,0 17-16,0-17 15,0-36 1,17 18-16</inkml:trace>
  <inkml:trace contextRef="#ctx0" brushRef="#br0" timeOffset="393414.7234">31803 4145 0,'18'0'16,"-1"18"-16,36-18 15,-18 0 1,1 0 0,-19-18-16,1 18 0,-18-17 15</inkml:trace>
  <inkml:trace contextRef="#ctx0" brushRef="#br0" timeOffset="393649.6578">31803 4180 0,'0'36'15,"0"-72"-15,0 107 0,0-36 0,0 36 16,0-36-1,0 18-15,0-18 0,0 1 16,18-1-16,-1 0 16,1-17-16,17-1 0,18-17 15,-35 0-15,35 0 16,-36 0 0</inkml:trace>
  <inkml:trace contextRef="#ctx0" brushRef="#br0" timeOffset="394061.4404">32120 4639 0,'0'0'16,"18"0"-16,-18-18 0,35 1 16,-17-19-16,17 1 15,-35 0-15,18 0 16,0-1-16,-18 19 0,0-54 16,0 54-16,0-19 15,0 1-15,-18 0 0,-17-18 16,35 18-1,-18 17-15,18 0 0,0 36 16,0 17 0,0 36-16,0-36 15,18 18-15,-18 0 0,0-18 16,17 0-16,19 36 16,-19-53-16,1-1 0,17 18 15,-17-35 1,-1 18-16</inkml:trace>
  <inkml:trace contextRef="#ctx0" brushRef="#br0" timeOffset="394538.5461">32561 4410 0,'18'0'16,"0"0"0,-1 0-16,1 0 15,0 0-15,-1 0 0,1 0 16,0 0-16,-1 0 16</inkml:trace>
  <inkml:trace contextRef="#ctx0" brushRef="#br0" timeOffset="394950.5494">32897 4304 0,'17'0'16,"-17"18"15,0 17-15,0 0-16,0 18 16,0-18-16,0-17 15,0 17-15,18 0 16,-18 1-1,0-19-15</inkml:trace>
  <inkml:trace contextRef="#ctx0" brushRef="#br0" timeOffset="395413.1908">33002 4145 0,'18'0'15,"0"0"1,-1 0-1,19 0-15,-1 18 16,0-18-16,-17 0 16,17 0-16,-17 0 0,-18 17 0,17 1 15,-17 0-15,0-1 16,0 19-16,0-1 16,0 35-16,0-34 15,0-1-15,18 53 16,-18-53-16,18-17 0,-18 17 15,17-17-15,-17 0 0,0-1 16,-17-17 15,-1-17-31,0 17 16,1-18-16,-1 18 16,0 0-16,1 0 15</inkml:trace>
  <inkml:trace contextRef="#ctx0" brushRef="#br0" timeOffset="395784.205">33390 3986 0,'18'18'15,"0"17"1,17 1-16,-17-1 16,17 0-16,0 71 15,0-53-15,-17 17 16,0 1-16,-1 0 0,-17 17 15,0 0-15,-17 106 16,-1-106-16,-17 71 16,17-89-16,-17 54 15,0-53-15,-1-36 16,19 18-16,-19-18 0,-16 18 16,16-35-16,-34-1 15</inkml:trace>
  <inkml:trace contextRef="#ctx0" brushRef="#br1" timeOffset="409910.4946">10813 10777 0,'0'18'62,"0"17"-46,17-17-16,-17 17 16,18 36-16,0-18 15,-1 70-15,1-52 16,-18 17-16,17 18 15,-17 0-15,18-1 0,0 125 16,-1-124-16,1 105 16,-18-123-16,18-17 15,-1 70 1,1-106-16,0 1 0,-18-1 16,17-17-16,1-54 15</inkml:trace>
  <inkml:trace contextRef="#ctx0" brushRef="#br1" timeOffset="410661.3049">10777 10707 0,'18'-18'31,"35"18"-16,-18 0-15,36 0 16,-18 0-16,0 18 16,105-18-16,-69 0 15,-1 0-15,123-18 16,-122 18-16,122 0 16,-105 18-16,106-1 15,-106-17-15,105 18 16,-123 0-16,1-18 15,-1 17-15,35-17 16,-87 0-16,34-17 16,-52 17-16,-1 0 15,-17-18-15,18 18 0,0 18 47,-18-1-31,0 1-16,17-18 0,1 35 15,-18-17 1,18 17 0,-1 18-16,-17-18 15,0 1-15,18 52 16,0-35-16,-18 70 16,0-52-16,0 70 15,0-53-15,0-17 16,0-1-16,17 1 0,-17 70 15,18-71-15,-18 36 16,17-53-16,-17 0 16,18 53-1,-18-71-15,0 1 0,0 16 16,0-16-16,0-19 16,0 1-16,0 0 15</inkml:trace>
  <inkml:trace contextRef="#ctx0" brushRef="#br1" timeOffset="422149.8015">5415 10918 0,'-17'-17'15,"17"-1"-15,-18 18 16,18 18 31,18 35-32,-18-18-15,0 36 16,0-1-16,0 54 16,-18-36-1,18-18-15,0 107 16,0-36-16,0-71 16,0 1-16,0-18 0,18 17 15,-18 36-15,0-53 16,0 53-1,0-53-15,17 18 16,-17-36-16,18 0 0,-18-17 16,0-1-16,17 19 15,1-19-15,-18 1 16,0 0 0,0-1-16,18-17 15,-18 18 1,17-18-1,1 17 1,0-17 0,-1 0-1,19 18-15,-19-18 16,1 0-16,17 18 16,0-1-16,-17-17 15,17 18-15,-17-18 16,0 0-16,34 0 15,-16 0-15,34 18 16,-34-18-16,34 0 16,-35 0-16,1 17 15,-1-17-15,36 18 16,-36-18-16,0 18 16,0-18-16,1 0 0,52 17 15,-53-17-15,18 0 0,-18 0 16,18 0-16,-17 0 15,-1 0-15,18-17 0,-18 17 0,0 0 16,36-18 0,-18 18-16,17 0 15,-34 0-15,-19 0 0,54 18 16,-36-18-16,-17 0 16,52 0-16,-34-18 15,34 18-15,-35-18 16,36 1-1,-36-1-15,36 0 16,-18 18-16,-18-17 16,18-1-16,-18 18 0,53-35 15,-52 35-15,52-18 16,-53 1-16,36 17 16,-18 0-16,-18 0 15,53 0-15,-53 17 16,18-17-16,-18 0 0,1 0 15,52 0 1,-35 0-16,-18 0 0,18-17 16,0 17-16,0 0 0,53-18 15,-53 18-15,-18 0 16,18 0-16,17 0 16,1 18-1,-36-18-15,1 0 0,-19 17 16,1-17-16,17 18 15,-17-18-15,-1 0 16,1 0-16,-18-18 16,18 18-1,-18-17 1,0-1 0,0 0-16,0 1 15,17-1-15,-17 0 16,0-17-1,0 0-15,0 0 0,0-1 16,0-17-16,0 0 0,0-70 16,-17 52-1,-1-70-15,18 71 16,-18-71 0,18 88-16,0 0 0,0 0 0,-17 0 15,17-53 1,0 36-16,0-54 15,0 54-15,0-72 16,0 72-16,0 17 16,0 0-16,17 18 0,-17-1 15,0 19-15,-17 17 16,17-18-16,-18 18 47,0-17-32,1 17-15,-18 0 16,-1 0-16,1-18 16,0 18-16,-1 0 0,-69-18 15,52 18-15,-18 0 16,1 0-16,-89-17 16,-18-1-1,72 18-15,-1-18 0,-18 1 16,1 17-16,-18-18 0,-177 18 15,142 18-15,-1-1 16,-175 36-16,193-17 16,18-1-16,17 0 15,36 0-15,-71 18 16,106-35-16,1 0 0,-37-18 16,54 17-16</inkml:trace>
  <inkml:trace contextRef="#ctx0" brushRef="#br1" timeOffset="427494.1415">11536 12876 0,'0'-17'16,"0"34"0,0 36-1,17-17-15,-17 17 0,0 52 16,18-52-1,0 0-15,-1 18 0,-17-36 16,18 18-16,0-18 0,17 18 16,-17-35-16,-1-18 15,19-18-15</inkml:trace>
  <inkml:trace contextRef="#ctx0" brushRef="#br1" timeOffset="427873.774">11765 12929 0,'18'0'16,"-36"0"-16,53 0 0,-17 0 0,35 18 16,-18-18-16,18 35 15,-35-17 1,-18 17-16,0-17 15,-18 17 1,1-17-16,-1-1 16,0 19-16,18-19 15,0 1-15,18 0 16,0-1-16,34 1 16,-34-18-16,17 35 15,-35-17 1,-17-18-16,-1 17 15,-17 1-15,-36 0 16,36-18-16,0 17 16,-1 1-16,36 0 0,18-18 15,0 0-15</inkml:trace>
  <inkml:trace contextRef="#ctx0" brushRef="#br1" timeOffset="428127.8449">12365 13247 0,'-18'35'15,"18"-17"-15,-35 35 16,17-36-16,-17 36 16,17-35-16,1-1 15,17 1-15,-36 0 16</inkml:trace>
  <inkml:trace contextRef="#ctx0" brushRef="#br1" timeOffset="428416.462">12577 13070 0,'0'18'0,"-18"0"16,18 17 0,0 18-16,0-18 0,0 0 15,0 18 1,18-17-16,-18-19 0,0 1 16,17 0-16,1-1 15,-1-34-15</inkml:trace>
  <inkml:trace contextRef="#ctx0" brushRef="#br1" timeOffset="428647.6387">12735 12859 0,'36'17'0,"-72"-34"0,89 52 15,-35-17-15,35 35 16,-18-18-16,18 53 16,-35-35-16,-1 0 15,1 70-15,-18-70 16,-18 88-16,-17-70 16,0 0-16</inkml:trace>
  <inkml:trace contextRef="#ctx0" brushRef="#br1" timeOffset="437265.5009">23795 13423 0,'18'0'32,"-18"18"-17,0 17-15,0 0 0,0 1 16,0 17-16,17 88 15,-17-71-15,0 18 0,18 54 16,-18-72-16,17 36 16,1-53-1,-18 17-15,0-34 16,0-19-16</inkml:trace>
  <inkml:trace contextRef="#ctx0" brushRef="#br1" timeOffset="437965.4975">23671 13300 0,'0'-36'16,"18"36"-16,0-17 16,35 17-16,0 0 15,35 17-15,-35-17 16,35 0-16,71 0 16,-54 0-16,-16 0 15,16 0-15,1 0 0,18 0 0,-18 0 16,88-17-1,-106 17-15,71-18 16,-89 18-16,54-17 16,-89 34-16,0-17 15,0 0-15,1 18 0,-19-18 0,19 35 16,-19-17 0,1-1-1,0 1-15,-1 0 16,-17-1-16,18 1 15,-18 0-15,0-1 16,17 54 0,-17-36-16,0 0 0,-17 71 15,17-35-15,-18-1 16,1 89-16,-1-88 16,0 17-16,18-18 0,-17 71 15,-1-70 1,18 35-16,-18-53 15,18 17-15,-17-52 16,-1 0-16,-17 17 16,17-18-16,-17 1 0,-71-18 15,53 0 1,0 0-16,-106-18 16,71-17-16,-18 18 0,-17-1 15,-1-17-15,-158-18 16,159 35-16,17 0 0,18 18 15,17 0-15,-17 0 16,53 0-16</inkml:trace>
  <inkml:trace contextRef="#ctx0" brushRef="#br1" timeOffset="439016.4126">19209 14746 0,'-18'0'16,"36"0"0,-1 0-1,19-18 1,-19 18-16,19 0 15,-1 0-15,0 0 0,89 0 16,-71 0-16,88-17 16,-71 17-16,89-18 15,-71 18-15,0 0 0,106-17 16,36 17 0,-107 0-16,1 0 15,-1 0-15,142 0 16,-142 0-16,18 17 0,-17-17 15,140 0 1,-17 0-16,-123-17 16,-1 17-16,107-18 15,-89 18-15,-88 18 16,-36-18-16,1 17 0</inkml:trace>
  <inkml:trace contextRef="#ctx0" brushRef="#br1" timeOffset="441170.6111">24130 15011 0,'-18'0'16,"18"17"15,-17 19-31,-1 17 16,18-18-16,-18 18 15,18-18-15,0 18 0,18 17 16,0-34 0,-1-1-16,1-17 0,0-1 0,35-17 15,-36 0 1</inkml:trace>
  <inkml:trace contextRef="#ctx0" brushRef="#br1" timeOffset="441609.4575">24430 15046 0,'18'0'16,"-1"-18"-16,18 18 15,-17 0 1,17 0-16,-17 0 16</inkml:trace>
  <inkml:trace contextRef="#ctx0" brushRef="#br1" timeOffset="441880.3929">24430 15046 0,'0'0'16,"0"35"-16,0-17 0,18 0 0,-18-1 16,35 18-16,-18-17 15,19 17 1,-19-17-16,19 0 16,-19-1-16,1-17 15,-18 18-15,0 0 0,0-1 16,-18 1-16,1-1 15,-1 1-15,-17-18 16,17 0-16,-17 0 16,17 0-16,-17 0 15,17 0-15,18-18 16</inkml:trace>
  <inkml:trace contextRef="#ctx0" brushRef="#br1" timeOffset="442136.7343">24818 15293 0,'0'18'0,"18"-1"15,-18 1-15,-18 17 16,18-17-16,0-1 16,0 36-16,0-35 15,0 0 1</inkml:trace>
  <inkml:trace contextRef="#ctx0" brushRef="#br1" timeOffset="442670.9491">25135 15152 0,'-17'17'16,"17"36"0,0-35-16,0 53 15,17-54-15,-17 18 0,0-17 16,18 0-16,0 17 16,-18-17-1,17-18 1</inkml:trace>
  <inkml:trace contextRef="#ctx0" brushRef="#br1" timeOffset="442921.0031">25312 15011 0,'0'0'16,"17"0"-16,1 0 0,0 17 16,17 36-1,-17 0-15,-18-18 0,17 18 16,19 36 0,-36-19-16,0-35 0,0 71 15,-18-53-15,-17-18 16</inkml:trace>
  <inkml:trace contextRef="#ctx0" brushRef="#br1" timeOffset="445595.9664">19032 13529 0,'0'18'16,"0"52"-16,0-17 16,0 0-16,0 88 15,0-70-15,0-1 0,0 1 16,0-18-16,0 0 0,0 53 15,0-71-15,0 18 16,0-36-16</inkml:trace>
  <inkml:trace contextRef="#ctx0" brushRef="#br1" timeOffset="445991.7288">18979 13547 0,'18'-18'15,"0"18"-15,-1-18 0,1 18 0,0-17 16,17 17-16,18-18 0,35 18 15,-17-18-15,52 18 16,-35-17-16,71-1 16,-53 1-1,88-19-15,-106 19 16,18 17-16,-18-18 0,88 0 16,-87 1-1,17 17-15,70-18 0,-70 0 16,70 1-1,-88 17-15,53-18 16,-70 18-16,52 0 16,-52 18-16,-18-1 15,0-17-15,17 18 0</inkml:trace>
  <inkml:trace contextRef="#ctx0" brushRef="#br1" timeOffset="446713.56">21925 13300 0,'229'0'31,"-140"0"-31,-407 0 0,689-18 16,-319 18-16,19-18 0,17 1 15,-52 17-15,34-18 16,-35 18-16,18-17 16,-35 17-1,17-18-15,-17 18 16,-1 0-16,1 0 16,0 0-16,-1 0 15,1 0 1,0 0-16,-1 0 47,1 18-32,0-18 1,-18 17 0,17 1-16,1-1 15,-18 1 1,17-18-16,-17 35 15,18-35-15,-18 36 16,18-19 0,-18 1-16,0 17 0,0-17 15,0 52-15,0-34 16,0-1-16,0 18 0,0-18 16,0 18-16,-18 0 0,0 70 15,18-70 1,0 18-16,0-18 0,0 35 15,18-35-15,-18-18 16,0 18-16,0-18 0,18 36 16,-18-36-16,0 1 15,0-1-15,0 0 16,17 0-16,-17 18 16,0-17-16,18-1 15,-18-18-15,0 1 0,18 0 16,-18-1-16,17-17 47,-17-17-47,-17 17 31,-1 0-15,-17 0-1,-1 0-15,19 0 16,-71 0-16,35 0 15,-18 0-15,1 0 0,-36 0 16,-141 0-16</inkml:trace>
  <inkml:trace contextRef="#ctx0" brushRef="#br1" timeOffset="447593.2291">19032 14393 0,'18'18'16,"-18"0"0,0-1-1,0 1-15,0 35 16,-18-36-16,18 1 0,0 17 16,0-17-16,18 17 0,-18-17 15,35 17-15,1 0 16,-1-17-16,0-18 15,0 0-15,18 0 0,-17 0 16,-19 0-16,19-18 0,-19 18 16</inkml:trace>
  <inkml:trace contextRef="#ctx0" brushRef="#br1" timeOffset="448848.7189">15487 16069 0,'0'0'16,"-35"0"-16,17 0 15,0 0 1,36 0 0,0 0-1,-1 0-15,19 18 16,-19-18-16,36 0 15,-35 0-15,-1 0 16,1 0-16,0-18 0,-1 0 16</inkml:trace>
  <inkml:trace contextRef="#ctx0" brushRef="#br1" timeOffset="449065.8213">15628 15857 0,'35'18'16,"-17"-18"-16,17 18 16,36 17-16,-54-17 15,19-1-15,-19 18 0,1-17 16,0 35-16,-18 0 16,0-18-16,-18-17 15,0 0-15,-35 17 16,36-18-16,-54 1 15</inkml:trace>
  <inkml:trace contextRef="#ctx0" brushRef="#br1" timeOffset="462390.8649">11571 14093 0,'0'-17'15,"0"-1"-15,-18 18 47,18 18-47,-17-1 16,-1 72-1,18-36-15,0 70 0,0-70 16,0 0-16,18 53 16,-1-71-16,19 36 15,-19-54-15,1 1 16,0-18-16,-1 0 16</inkml:trace>
  <inkml:trace contextRef="#ctx0" brushRef="#br1" timeOffset="462707.9257">11730 14446 0,'0'0'16,"0"71"-16,0-36 0,0 0 0,18-17 15,-18 0-15,17-18 31,-17-53-15,18-18-16,-18 36 16,0 17-16,17-17 0,1-18 15,0 35-15,17 18 16,-17 18 0,-18 0-16,17 35 0,1-18 15,-18 18 1,18-36-16,-18 1 0,0 0 15</inkml:trace>
  <inkml:trace contextRef="#ctx0" brushRef="#br1" timeOffset="462968.4609">11977 13970 0,'0'0'0,"17"0"16,1 18-1,0-18 1,-1 0-16,1 0 0,0 0 15,-18-18-15,17 18 16,-34 0-16,-1-18 16</inkml:trace>
  <inkml:trace contextRef="#ctx0" brushRef="#br1" timeOffset="463159.332">11977 13970 0,'17'53'15,"-17"-35"-15,0 34 16,0-34 0,18 17-16,-18 18 15,18-35-15,-1 17 16,19-17 0,-19-18-16,1 0 0,0 0 15,-18-18-15</inkml:trace>
  <inkml:trace contextRef="#ctx0" brushRef="#br1" timeOffset="463341.6861">12224 14058 0,'0'0'0,"0"35"15,0 1-15,0-19 16,0 19-1,0-19-15,17 19 16,1-54 0</inkml:trace>
  <inkml:trace contextRef="#ctx0" brushRef="#br1" timeOffset="463630.3258">12330 13899 0,'17'0'16,"1"0"-16,0 0 15,-1 0-15,18 18 16,-17-18-16,0 18 0,-1 17 16,1-17-16,-18 17 15,0-17-15,0-1 16,-18 1-16,18-1 15,-17-17 17,-1 0-17,0 0-15,-17-17 16</inkml:trace>
  <inkml:trace contextRef="#ctx0" brushRef="#br1" timeOffset="463836.5017">12647 14376 0,'0'0'15,"0"35"-15,-18 0 0,1 1 0,-1-1 16,1 0-16,-1-17 15,18-1 1,-35-17-16</inkml:trace>
  <inkml:trace contextRef="#ctx0" brushRef="#br1" timeOffset="464064.6426">12876 14270 0,'18'53'16,"-18"-36"-16,0 19 16,0 17-16,-18-18 15,18 35-15,0-52 16,0 0-16,0-1 15</inkml:trace>
  <inkml:trace contextRef="#ctx0" brushRef="#br1" timeOffset="464392.8947">13018 13935 0,'0'0'0,"0"35"16,17-17-16,-17-1 0,35 19 15,1-19-15,-1 36 16,0-18-1,-17 1-15,0-1 0,-1 18 16,1 0-16,-1 17 0,-17-17 16,18 18-16,-18-18 0,-18 70 15,1-88-15,-1 18 16,1-17-16,-19-1 0,1-17 16</inkml:trace>
  <inkml:trace contextRef="#ctx0" brushRef="#br1" timeOffset="466057.5389">12330 13952 0,'0'-17'15,"-18"17"1,36 0 15,-1-18-15,1 18-1,0 0-15,-1 0 16,-17-18 0,0 36-1,0 0 1,0-1-1,18-17-15,-18 18 16,0 0-16,17-1 16,-17 1-16,0 0 15,18-1-15,-18 18 16,0-17-16,0 17 16,18-17-16,-18 53 15,0-54-15,-18 36 16,18-35-16,0-1 0,0 1 15,0-36 32,0 1-31,-18 17-16,1 0 16,-1 0-1,-17 0-15,35 17 16,-18 1-16,18 0 0</inkml:trace>
  <inkml:trace contextRef="#ctx0" brushRef="#br1" timeOffset="467040.5716">11377 9419 0,'0'71'0,"18"-18"15,-18-18-15,17 0 16,-17-17-16,18-1 16,0-17-1,-18-17 1</inkml:trace>
  <inkml:trace contextRef="#ctx0" brushRef="#br1" timeOffset="467317.1985">11236 9454 0,'0'0'0,"18"0"16,-1-17-16,1-1 15,17-35-15,-17 36 16,-1-1-16,1-17 15,0 17-15,-1 0 0,19-34 16,-19 34-16,-17-17 16,18 35-16,-18-18 15,0 36 1,18 35 0,-1-36-16,-17 18 0,35 18 15,1-17-15,-19-19 16,1 1-16,35 17 15,-53-17-15</inkml:trace>
  <inkml:trace contextRef="#ctx0" brushRef="#br1" timeOffset="470699.0102">14429 8731 0,'-18'-17'16,"0"-1"-1,1 18-15,17-18 16,-18 18 0,18-17-1,-18 17 1,18-18 0,-17 18-1,17-18-15,-18 18 0,-17-35 16,17 35-16,-35-17 15,0 17-15,0-18 16,1 18-16,-1 0 16,-18 0-16,-17 0 0,-88 0 15,87 18-15,-122-1 16,122 18-16,-87 18 16,106-35-16,-1 17 15,-70 36-15,88-36 16,0 0-16,18 1 0,-36 34 15,54-35-15,-1 54 16,18-54 0,0 18-16,18-18 0,70 53 15,-35-35-15,17 0 16,1 0-16,105 35 16,-70-52-16,0-19 15,0 18-15,17-17 0,1-18 16,105 0-16,-106-18 15,1 1-15,88-71 16,-107 35-16,54-53 16,-106 53-16,0 0 15,-35-17-15,-1 17 0,-17 0 0,-35-88 16,-18 70 0,0 0-16,-70-52 15,34 88-15,1-1 0,-18 19 16,18-1-16,0 18 0,-53 35 15,88-17-15</inkml:trace>
  <inkml:trace contextRef="#ctx0" brushRef="#br1" timeOffset="472023.2714">24165 15857 0,'-17'-17'16,"-1"17"-1,0 17 1,1 54-1,-1-18-15,0 35 16,18-35-16,0 0 16,0-18-16,18 18 0,0 18 15,17-36-15,-17-17 16,-1-1-16,19 1 0,-19-1 16,1-17-1</inkml:trace>
  <inkml:trace contextRef="#ctx0" brushRef="#br1" timeOffset="472368.5768">24342 16263 0,'0'53'16,"0"-106"-16,0 141 0,0-52 15,17-19 1,-17-34 0,0-36-1,0 35-15,0-53 16,18 36 0,-18 18-16,18-1 0,-18 0 15,17 18-15,19 0 16,-36 18-16,35 35 15,-35-18-15,17 36 16,-17-54-16,0 19 16,0-19-16,0 1 0,18-1 15</inkml:trace>
  <inkml:trace contextRef="#ctx0" brushRef="#br1" timeOffset="472617.7246">24606 15840 0,'18'0'16,"0"0"-16,-1 17 15,18-17 1,-17 0-16,0 0 0,-1 0 16,1 0-16,-18-17 15,-18 17-15</inkml:trace>
  <inkml:trace contextRef="#ctx0" brushRef="#br1" timeOffset="472769.0563">24694 15875 0,'0'0'16,"18"53"-16,-18-18 0,18 0 16,-1-17-16,1 0 15,0 17-15,-1-35 16,1 0 0</inkml:trace>
  <inkml:trace contextRef="#ctx0" brushRef="#br1" timeOffset="473002.2644">24871 15822 0,'0'0'16,"17"18"-16,1-1 0,17 1 16,-35 0-16,0 17 15,0-17-15,0 17 16,-17-18-16,17 1 15,-18 0-15,18-1 16,0 1-16,18-18 16,17 0-1,-17 0-15,-1-18 16,1 1-16</inkml:trace>
  <inkml:trace contextRef="#ctx0" brushRef="#br1" timeOffset="473468.6998">25083 15804 0,'17'0'78,"1"0"-46,-18 18-1,17-18-16,1 0-15,0 18 16,-1-1 0,-17 1-16,0 0 0,18 17 15,-18 0-15,0 0 16,0-17 0,0 0-1,-18-18-15,1 17 16,-1-17-16,0 0 15,1-17 1,-1 17 0</inkml:trace>
  <inkml:trace contextRef="#ctx0" brushRef="#br1" timeOffset="473658.3185">25347 16298 0,'0'0'0,"0"18"0,-18 17 15,1-17-15,-18 17 16,17-17-16,0-1 16,-17 1-16</inkml:trace>
  <inkml:trace contextRef="#ctx0" brushRef="#br1" timeOffset="473986.3331">25559 16034 0,'0'53'15,"0"-36"-15,0 36 16,17-17-1,-17-1-15,0 18 16,0-18-16,18-17 16,-18-1-16,18 1 0</inkml:trace>
  <inkml:trace contextRef="#ctx0" brushRef="#br1" timeOffset="474304.0728">25682 15716 0,'18'0'15,"17"53"1,-17-35-16,35 52 16,-18-34-16,-17 17 15,17-1-15,-17 1 0,-1 0 16,-17 0-16,0 53 16,0-71-16,-35 71 15,0-53-15,-71 53 16,35-71-16</inkml:trace>
  <inkml:trace contextRef="#ctx0" brushRef="#br1" timeOffset="475706.3027">25912 6227 0,'0'-18'15,"0"53"1,0 18 0,17 88-16,-17-35 0,18 70 15,-18-87 1,0-1-16,0-18 0,0-34 16,0 17-16,0-36 0,0 1 15,-18-18 1,18-35-16,0-1 15,35-34-15,1 34 16,-1 1-16,36 18 16,-36 17-16,0 17 0,0 18 15,1 1-15,-36-1 0,17 0 16,-52 53 0,17-52-16,-17-1 0,-53 0 15,35-17-15,0 0 16,0-18-16,0 0 0,-17-36 15,52 1 1,0 0-16</inkml:trace>
  <inkml:trace contextRef="#ctx0" brushRef="#br1" timeOffset="476226.5033">26458 5980 0,'18'0'0,"0"0"15,-1-18-15,36 18 16,-18-18-16,1 18 15,-19-17-15,36 17 16</inkml:trace>
  <inkml:trace contextRef="#ctx0" brushRef="#br1" timeOffset="476448.2346">26529 5944 0,'0'53'0,"0"-35"16,0 17-16,0 53 15,0-52-15,0 52 16,18-53-16,17 18 16,-18-35-16,1-1 15,17 1-15,18-18 16,-35 0-16,0 0 0,-1 0 15,-17-18-15,18 18 0</inkml:trace>
  <inkml:trace contextRef="#ctx0" brushRef="#br1" timeOffset="477577.7181">26970 6403 0,'0'18'0,"18"-18"31,-1-36-15,1 1-16,-1 0 16,1 17-16,0-52 15,-1 34-15,-17 1 0,0-18 16,0 18-1,0 17-15,-17 1 0,-1-1 16,0 0-16,-17 36 16,18 17-1,17 18-15,0-18 16,0 18-16,0-17 16,17-1-16,1 0 0,17 18 15,0-35-15,1-1 16,-19-17-16,1 18 15,17-36-15,-17 1 16</inkml:trace>
  <inkml:trace contextRef="#ctx0" brushRef="#br1" timeOffset="477951.6206">27217 5891 0,'17'0'16,"19"0"0,-19 0-16,19 0 15,-19 0-15,19 0 16,-19 0-16,1 0 0,17 36 16,-35-19-16,18 54 15,-18-36-15,0 53 16,0-52-16,0 52 15,0-53-15,0 0 16,0-17-16,0 17 0,0 1 16,0-19-1,0 1-15,-18-18 16,0 0-16,18-18 16,-17 18-16,17-17 15,-18 17-15,1-18 0,17 0 16,0 1-1,17-1 1</inkml:trace>
  <inkml:trace contextRef="#ctx0" brushRef="#br1" timeOffset="478884.1264">27887 6579 0,'18'0'16,"-1"0"-1,-17 18 1</inkml:trace>
  <inkml:trace contextRef="#ctx0" brushRef="#br1" timeOffset="479007.8864">27975 6950 0,'0'0'15,"18"0"-15,-18-18 0,-18 18 16</inkml:trace>
  <inkml:trace contextRef="#ctx0" brushRef="#br1" timeOffset="479760.0768">29333 6244 0,'0'0'16,"-17"-17"-16,-1 17 16,1 0-16,-1 17 0,-17 54 15,17-18 1,18 17-16,0-17 15,0 18-15,0-1 0,35 71 16,-17-88-16,17 53 16,0-53-16,36 18 15,-36-36-15,18-18 16,-17-17-16,-19 0 0</inkml:trace>
  <inkml:trace contextRef="#ctx0" brushRef="#br1" timeOffset="480465.3312">29810 6703 0,'0'0'16,"0"53"-16,17-18 0,-17 71 15,18-71-15,-18 71 16,0-71-16,18 18 16,-18-35-1,0-36-15,0 0 16,0 1-16,0-71 15,0 52-15,17-52 16,1 53-16,0-18 16,-18 18-16,35 17 0,-18 0 15,19 1-15,-19 17 16,19 35 0,-19 0-16,-17 1 0,18 52 15,-18-35-15,0-18 16,0 0-16,0 18 15,0-18-15,18-17 16</inkml:trace>
  <inkml:trace contextRef="#ctx0" brushRef="#br1" timeOffset="480759.3145">30251 6085 0,'35'0'15,"-17"0"-15,35 0 16,-18-17-16,18-1 16,-36 18-16,1 0 15,0 0-15,-18-17 16,-18 17-16,0 0 0</inkml:trace>
  <inkml:trace contextRef="#ctx0" brushRef="#br1" timeOffset="481004.0436">30268 6085 0,'-17'36'16,"17"-19"-16,0 19 0,0-19 15,0 71-15,17-52 16,-17-1-16,18 0 0,35 1 15,-35-1-15,17-35 16,-18 17-16,19-17 16,-19 0-16,36 0 15,-35-17-15,-18-1 16</inkml:trace>
  <inkml:trace contextRef="#ctx0" brushRef="#br1" timeOffset="481403.9163">30603 6456 0,'0'0'15,"36"0"-15,-19 0 0,1 0 16,0-35 0,-18 17-16,17 0 15,-17 1-15,0-1 0,18-35 16,-18 35-16,0 1 16,-18-18-16,1-18 15,17 35-15,0 0 16,-18 1-16,0 17 15,18 53 1,0 17-16,18-52 16,0 17-16,-18 0 0,35 1 15,-17-19-15,17 19 16,0-36-16,0 17 16,-17-17-16,-18-17 15</inkml:trace>
  <inkml:trace contextRef="#ctx0" brushRef="#br1" timeOffset="481765.4314">30868 6033 0,'18'0'15,"-1"17"1,1-17-1,0 18-15,-1-18 0,1 17 16,0-17-16,-1 36 16,1-1-1,-18 0-15,0-17 0,0 17 16,0 0-16,17 1 0,-17-1 16,18 18-16,-18-35 15,0-1-15,-18-17 31,1-17-15,-1 17 0,1 0-16,17-18 0,-18 18 15,18 18 1,0-1 0,0 1-16</inkml:trace>
  <inkml:trace contextRef="#ctx0" brushRef="#br1" timeOffset="481960.7061">31327 6826 0,'0'53'16,"0"-106"-16,-18 124 0,-17-18 15,17-36-15,-17 19 16,0-36-16</inkml:trace>
  <inkml:trace contextRef="#ctx0" brushRef="#br1" timeOffset="482377.6247">31873 6544 0,'0'71'0,"0"-36"15,0 53-15,0-35 16,0-18-16,36 36 16,-36-54-16,17 19 0,1-19 15,0-17-15</inkml:trace>
  <inkml:trace contextRef="#ctx0" brushRef="#br1" timeOffset="482656.1618">32015 6068 0,'35'35'15,"-17"-17"1,70 35-16,-53 0 15,71 70-15,-53-52 16,35 87-16,-70-69 16,-1-1-16,-17 18 15,-17-18-15,-19-18 0,-34 89 16,34-106-16,-69 70 16,52-70-16,17-17 15</inkml:trace>
  <inkml:trace contextRef="#ctx0" brushRef="#br2" timeOffset="510967.2762">24289 4974 0,'0'-17'16,"17"17"31,1 0-47,35 17 15,-18-17-15,1 0 0,16-17 16,-16-1-1,-19 18-15,1-18 0,0 18 16,-18-17-16,0-1 16</inkml:trace>
  <inkml:trace contextRef="#ctx0" brushRef="#br2" timeOffset="511190.5898">24500 4710 0,'18'17'16,"17"1"-1,1 0-15,-19-1 16,19 1-16,-1-1 0,0-17 16,36 36-1,-18-19-15,-53 19 16,0-19-16,-18 36 16,0-35-16,-17-1 0,-18 36 15,18-35 1,17 0-16,-17-18 0,17 17 15,1-17-15</inkml:trace>
  <inkml:trace contextRef="#ctx0" brushRef="#br2" timeOffset="511690.6682">24253 6685 0,'0'0'16,"0"18"-16,18-18 0,17 0 15,18 0 1,0 0-16,0 17 0,35-17 16,-52 0-16,34-17 15,-35-1 1,-17 18-16,0-17 0,-1-1 15,-17 0-15</inkml:trace>
  <inkml:trace contextRef="#ctx0" brushRef="#br2" timeOffset="511925.7437">24571 6456 0,'0'0'0,"35"35"15,-17-17-15,52 17 16,-34-17-16,34 17 15,-34-17-15,34 17 16,-52-17-16,-18 34 16,0-34-1,-36 35-15,1-18 16,-53 1-16,53-36 16,-53 35-1,70-35-15,-17 17 0,17 1 16</inkml:trace>
  <inkml:trace contextRef="#ctx0" brushRef="#br2" timeOffset="524981.87">25523 8837 0,'0'-18'31,"0"1"-15,0-1-16,0 1 15,-17 17 1,-1 0-16,-35 35 16,36 0-1,-36 36-15,35-36 16,18 18-16,-18-18 0,18 18 15,18-35-15,0-18 16,-1 17-16,19-17 0,-1-17 16,35-36-1,-34 17-15,-1-52 16,0 35-16,-17-35 16,-18 35-16,0-17 15,0 17-15,-18-18 0,-17-70 16,0 53-16,-18-36 15,35 72-15,-17 16 16,0 1-16,17 35 16,0 53-16,18 70 15,0-52-15,18-1 16,0 19-16,52 34 16,-17-52-16,0-18 15,-18-18-15,18 18 0,18 0 16,-36-18-16,-17 0 15,17-17-15,-17 0 16,-1-18 0</inkml:trace>
  <inkml:trace contextRef="#ctx0" brushRef="#br2" timeOffset="526066.0318">26176 8361 0,'0'0'0,"0"-18"16,0-17-16,-18 17 15,1 18 1,-1 53-16,18-35 16,0 35-16,0 0 0,0 0 15,0 0-15,0-1 16,0-16-16,18 52 15,-1-53-15,36 18 16,-35-35-16,17-18 0,-17 17 16,0-17-16,-1 0 0,19-35 15,-36 17-15,0 1 16,0-1 0,17 36-1,18 35 1,-17-18-16,0-17 15,52 17-15,-34-35 16,-1 0-16,35-18 16,-34 1-16,-19-19 15,1-34-15,-18 35 16,0-1-16,-18-17 16,-17 18-16,17-18 0,-35-17 15,18 34-15,0-17 16,17 53-16</inkml:trace>
  <inkml:trace contextRef="#ctx0" brushRef="#br2" timeOffset="526367.1202">26741 8132 0,'35'0'31,"-18"-18"-31,19 18 0,-1-18 16,-17 18-16,-1 0 0,1 0 15</inkml:trace>
  <inkml:trace contextRef="#ctx0" brushRef="#br2" timeOffset="526590.165">26811 8202 0,'0'53'16,"0"-106"-16,0 141 0,0-52 16,0 16-1,18-34-15,-1 0 0,1-1 16,0 1-16,-1-18 0,19 18 15,-1-18-15,0-18 16,-17 0-16</inkml:trace>
  <inkml:trace contextRef="#ctx0" brushRef="#br2" timeOffset="526941.1374">27040 8361 0,'18'17'0,"0"-17"16,-1 0-1,-17-17-15,36-1 16,-36 1-16,17-36 16,1 35-16,-18-35 15,0 35-15,0-17 16,0 18-16,-18-1 15,1 0-15,17 36 32,-18 35-17,18-18 1,18 36-16,-18-36 16,17 18-16,1-36 15,0 1-15,34 0 16,1-36-1</inkml:trace>
  <inkml:trace contextRef="#ctx0" brushRef="#br2" timeOffset="527262.1996">27287 8008 0,'18'0'0,"17"18"15,-17-18-15,0 17 16,-1-17-16,1 18 0,17 0 16,-35-1-16,35 1 15,-35 0 1,18 34-16,-18-16 16,0-1-16,0 36 15,0-54-15,0 18 16,0-17-16,-18 17 15,18-17-15,-17 0 16,-1-18-16,0 0 16,1 0-16,-18-18 15,35 0 1,-18 18-16</inkml:trace>
  <inkml:trace contextRef="#ctx0" brushRef="#br2" timeOffset="527840.9992">27993 8378 0,'18'0'31,"-1"0"-31,1 0 15,-18 18 1</inkml:trace>
  <inkml:trace contextRef="#ctx0" brushRef="#br2" timeOffset="527946.7625">28028 8661 0,'-17'0'31</inkml:trace>
  <inkml:trace contextRef="#ctx0" brushRef="#br2" timeOffset="529113.1274">28981 8167 0,'0'-18'0,"-18"18"15,0 0-15,1 0 16,-1 0-16,-17 53 16,17-18-16,18 18 0,-17 18 15,17 88-15,0-89 16,17 18-16,1-17 15,0-18-15,17 0 0,-18-18 0,72 18 16,-54-35 0,18-1-16,-18 1 15,-17-18-15</inkml:trace>
  <inkml:trace contextRef="#ctx0" brushRef="#br2" timeOffset="529537.09">29333 8767 0,'0'52'16,"0"-104"-16,18 122 0,-18-52 0,0-1 15,0-34 17,-18-19-17,18 1-15,0 0 0,0 0 16,36-18-16,-19 17 15,1 19-15,35 17 16,-18 0-16,-17 0 0,35 53 16,-36 17-1,1-34-15,-18-1 16,18 0-16,-18 0 16,0-17-16,0 0 0</inkml:trace>
  <inkml:trace contextRef="#ctx0" brushRef="#br2" timeOffset="529781.3182">29633 8167 0,'0'0'0,"0"-18"0,18 18 16,0 0-1,17 0-15,0 18 16,-17-18-16,-1 0 0,1 0 16</inkml:trace>
  <inkml:trace contextRef="#ctx0" brushRef="#br2" timeOffset="529942.7424">29686 8220 0,'0'53'16,"0"-106"-16,0 159 0,0-89 0,36 54 16,-36-54-16,17 1 15,1 0-15,-1-18 0,1 17 16,0-17-16,17-17 15</inkml:trace>
  <inkml:trace contextRef="#ctx0" brushRef="#br2" timeOffset="530250.0364">29916 8431 0,'0'0'16,"17"0"-16,1 0 15,-1-17-15,1-1 16,0 0-16,-18-17 0,17 18 16,-17-36-16,0 17 15,0-17 1,0 36-16,-17-1 0,17 1 16,-18 17-1,0 17-15,18 1 0,0 52 16,0 19-1,18-54-15,0 0 0,17 18 16,0-35-16,-17-1 16,0 1-16,-1-18 15,19 0-15,-19-18 16</inkml:trace>
  <inkml:trace contextRef="#ctx0" brushRef="#br2" timeOffset="530849.6561">30180 8096 0,'18'-17'188,"17"17"-188,-17 0 15,35 0 1,-18 0-16,-17 0 0,-1 0 16,1 0-16,-1 0 0,1 17 15,-18 19 1,0-19-1,0 18-15,0 18 16,18-17-16,17 52 16,-17-53-16,-18 0 15,35 18-15,-35-17 16,18-19-16,-36-17 31,-35-17-15,35-1-16,-35 0 15,18 18-15,0-17 16,35 34 0,0 1-16</inkml:trace>
  <inkml:trace contextRef="#ctx0" brushRef="#br2" timeOffset="531027.3038">30886 8802 0,'0'0'15,"-18"35"-15,-17-17 0,0-1 0,-1 19 16,-52-1-16,53 0 16,-1-17-16,1-18 0</inkml:trace>
  <inkml:trace contextRef="#ctx0" brushRef="#br2" timeOffset="531577.5592">31221 8819 0,'0'0'16,"-18"89"-16,18-36 0,0-18 16,-17 18-16,17-36 15,0 1-15,0-36 16,0 1-16,17-71 15,1 52 1,-1 1-16,1 0 0,17-18 16,18 0-16,-35 35 15,0 18-15,-1 0 0,1 0 16,0 18-16,-18 52 16,0-34-16,0 34 15,17-34-15,-17-19 16,0 1-16,0-1 0,0 1 15,18-18-15,-1-18 16</inkml:trace>
  <inkml:trace contextRef="#ctx0" brushRef="#br2" timeOffset="531816.9126">31644 8167 0,'0'0'16,"18"0"-16,-18-18 0,17 18 0,19 0 16,-1 18-16,-17-18 15,17 0 1,-17 17-16</inkml:trace>
  <inkml:trace contextRef="#ctx0" brushRef="#br2" timeOffset="531972.3068">31679 8273 0,'0'0'15,"18"88"-15,0-18 16,-1-34-16,1-19 0,17 19 15,-17-36-15,17 17 16,-17-17-16,-1 0 16</inkml:trace>
  <inkml:trace contextRef="#ctx0" brushRef="#br2" timeOffset="532301.1941">31979 8537 0,'18'-35'16,"-18"17"-16,18 1 15,17-36 1,-35 35-16,18-17 0,-1 0 16,-17-1-16,0 1 15,0 0-15,0 17 0,-17-35 16,-1 36-16,0 17 15,1 17 1,-1 36 0,18-18-16,0 1 0,18 17 15,17 17-15,18-17 16,-36-35-16,1-1 16,17 1-1,1-18-15,-1 0 16</inkml:trace>
  <inkml:trace contextRef="#ctx0" brushRef="#br2" timeOffset="532456.7562">32314 8361 0,'0'17'0,"18"-17"15,0 0-15,17 0 16,0 0-1,-17 0-15,0-17 16</inkml:trace>
  <inkml:trace contextRef="#ctx0" brushRef="#br2" timeOffset="532651.298">32579 8308 0,'0'18'16,"0"-36"-16,0 71 16,0-36-16,0 1 0,18 35 15,-18-35-15,17 17 16,-17-17-16,18-1 16,0 1-16</inkml:trace>
  <inkml:trace contextRef="#ctx0" brushRef="#br2" timeOffset="533029.5215">32703 8237 0,'0'0'0,"35"0"16,-18 0-16,1 0 0,35-17 16,-35 17-1,17 0-15,-17 17 0,-1 19 16,1-19-16,-18 19 16,0-19-16,0 36 15,0-18-15,0 1 0,0 34 16,0-34-16,0-1 0,17 0 15,-17-17 1,0-36 0,-17 0-1,17 1-15,0-1 16,-18 1-16,1-19 16,-1 36-1</inkml:trace>
  <inkml:trace contextRef="#ctx0" brushRef="#br2" timeOffset="533324.1585">33038 8114 0,'0'0'16,"53"53"-16,-1-18 0,-16 18 0,34 53 15,-34-36-15,-1 72 16,-17-72 0,-1 71-16,-34 0 15,-1-88-15,0-18 16,-35 36-16,-17-18 15,34-35 1</inkml:trace>
  <inkml:trace contextRef="#ctx0" brushRef="#br2" timeOffset="535165.6548">26053 10283 0,'0'0'0,"-18"0"0,0-17 16,-35 17 0,36 0-16,-36 0 15,18 17-15,-18 36 16,17-17-16,19-1 0,-1 18 16,18-18-1,18 18-15,17-18 16,0-17-16,-17-18 15,53-18-15,-1-35 16,-52 18-16,-1 0 16,1-53-1,0 52-15,-18 1 0,0-18 16,0 0-16,-18-53 16,0 54-16,1-19 0,-1 18 15,0 0-15,-17 18 0,18 0 16,-19 17-1,19 18-15,17 18 0,-18 87 16,36-34-16,-18 0 16,35-19-16,0 19 15,0 0-15,1-19 0,52 37 16,-35-54-16,35 18 16,-53-18-16,36-17 15,-53-18-15</inkml:trace>
  <inkml:trace contextRef="#ctx0" brushRef="#br2" timeOffset="535576.4157">26317 9843 0,'18'88'16,"0"-35"-16,-18 0 16,17 70-16,-17-52 15,18-19-15,-18-16 0,17 34 16,-17-52-16,18-18 16,-18 18-16,0-36 15,18 0-15,17-35 16,-17 36-16,17 17 15,0 0-15,36 35 16,-54 0-16,1-17 16,17 17-16,-35 1 15,0-19-15,-17-17 16,-19 18-16,1-18 0,0 0 16,-71 0-16,53 0 15,18-18-15,0 1 0,17-1 16,18-17-1,18 17-15,-1 0 0,18 1 16</inkml:trace>
  <inkml:trace contextRef="#ctx0" brushRef="#br2" timeOffset="535842.5126">26758 9754 0,'0'-17'16,"0"34"-16,0-52 0,18 35 16,-1-18-1,1 18-15,35-17 16,-18 17-16,-17-18 15,17 18-15,-17 0 16</inkml:trace>
  <inkml:trace contextRef="#ctx0" brushRef="#br2" timeOffset="535987.5656">26723 9843 0,'18'52'16,"-36"-104"-16,36 140 0,17-53 15,-18 0-15,19-17 16,-19 0-16,1-1 0,0-17 16,-1 18-1</inkml:trace>
  <inkml:trace contextRef="#ctx0" brushRef="#br2" timeOffset="536293.0819">26988 10037 0,'17'-18'15,"1"-17"1,-1 17-16,1 0 16,0 1-16,-18-19 0,17 19 15,-17-1-15,0-17 0,0 17 16,0-17-16,-17 35 0,17-18 15,-18 18-15,0 18 16,18 35 0,0-35-16,0 17 15,0 0-15,18 36 16,17-1-16,-17-52 16,17-1-16,-17-17 0,0 0 15,17 0 1</inkml:trace>
  <inkml:trace contextRef="#ctx0" brushRef="#br2" timeOffset="536617.7596">27199 9684 0,'18'-18'16,"-1"18"-16,1 18 15,0-1-15,-1 1 16,-17 0 0,18-1-16,0 36 15,-1 0-15,-17-18 16,18 1-16,-18-1 0,18-17 16,-18 35-16,0-36 15,0 1 1,-18-18-16,0 0 15,1-18-15,-1 1 16,0 17 0,18-18-16,0 36 15</inkml:trace>
  <inkml:trace contextRef="#ctx0" brushRef="#br2" timeOffset="536928.853">27940 10037 0,'18'0'0,"-36"0"0,53 0 15,-35 17-15,0 1 16,-17-1-16</inkml:trace>
  <inkml:trace contextRef="#ctx0" brushRef="#br2" timeOffset="537055.8028">27958 10442 0,'0'0'0,"0"18"0,17-18 15,-34 0 1</inkml:trace>
  <inkml:trace contextRef="#ctx0" brushRef="#br2" timeOffset="537556.5874">29051 9860 0,'0'0'16,"-53"-17"-16,36 17 0,-36 52 16,35 1-16,18 18 15,-17-1-15,34 107 16,18-107-16,1 1 0,52 52 16,-53-87-1,18 17-15,0-36 0,0 1 16,-18 0-16,0-18 15</inkml:trace>
  <inkml:trace contextRef="#ctx0" brushRef="#br2" timeOffset="537873.4998">29333 10407 0,'0'0'0,"0"35"0,0 53 16,0-52-16,18-1 15,-18-17 1,0-36 0,0-17-16,18-18 15,-1 18-15,1-1 16,17-34-16,1 52 16,34-17-1,-52 17-15,35 36 16,-36-1-16,1 1 0,0 17 15,-18 18-15,0 18 16,0-36-16,0-17 0,0 17 16,0-17-16,17-18 15,-17 17-15,18-34 16</inkml:trace>
  <inkml:trace contextRef="#ctx0" brushRef="#br2" timeOffset="538447.0816">29916 9790 0,'0'0'0,"17"0"16,1 0-16,17-18 16,-17 18-16,35-18 15,-36 18-15,1 0 16,-36 0-1</inkml:trace>
  <inkml:trace contextRef="#ctx0" brushRef="#br2" timeOffset="538578.3541">29933 9878 0,'0'0'16,"18"70"-16,-1-34 15,-17-19-15,36 36 16,-19-35-16,1-1 15,0-17-15,-1 0 16,1 0-16</inkml:trace>
  <inkml:trace contextRef="#ctx0" brushRef="#br2" timeOffset="538886.0177">30180 10072 0,'18'0'31,"-1"-18"-31,1 1 16,0-1-16,17-35 15,-35 18-15,0 17 16,0 0-16,0-34 0,0 34 16,0-17-1,-18 35-15,1 0 16,17 53-1,0-18-15,0 0 0,0 36 16,0-54 0,17 19-16,19-1 15,-1-35-15,-17 0 0,-1 0 16,18 0-16</inkml:trace>
  <inkml:trace contextRef="#ctx0" brushRef="#br2" timeOffset="539238.5828">30445 9754 0,'0'0'16,"17"0"-16,1 0 0,0 0 15,-1 0-15,19 0 16,-19 18-16,1-18 15,-1 18-15,1-1 16,-18 1-16,18 35 16,-18-18-16,0 18 15,0-35-15,17 35 16,-17-36-16,0 1 16,-17-18-1,-19-18 1,1 18-16,0 0 15,17 0-15,1 0 16,-1 18-16,18-1 16,18 19-1</inkml:trace>
  <inkml:trace contextRef="#ctx0" brushRef="#br2" timeOffset="539413.4833">30974 10495 0,'0'0'15,"-18"53"-15,1-18 0,-1-17 16,-17 0-16,-1 35 16,19-36-16,-1-17 0,1 18 15,-1-18-15</inkml:trace>
  <inkml:trace contextRef="#ctx0" brushRef="#br2" timeOffset="539670.3998">31415 10195 0,'18'36'16,"-36"-72"-16,36 107 0,-18-36 16,0 0-16,0 18 0,0 36 15,0-37-15,0-16 16,17 17-16,1-53 16,-1 17-16,1-17 15,0 0-15,-18-17 16</inkml:trace>
  <inkml:trace contextRef="#ctx0" brushRef="#br2" timeOffset="539926.5998">31679 9843 0,'0'0'0,"18"35"0,17 18 15,36 70 1,-36-70-16,53 71 16,-52-54-16,17 54 15,-36-54-15,-34 1 0,17-1 16,-53 54 0,17-54-16,1-17 0,0 0 0,-18-18 15,-18 18 1,36-35-16</inkml:trace>
  <inkml:trace contextRef="#ctx0" brushRef="#br2" timeOffset="562436.7718">2769 11077 0,'0'18'15,"-17"0"-15,17-1 16,-18-17 0,0 18 15,18-1-15,0-34 15,0-36-16,0 18-15,0-18 0,18 0 16,-18 0-16,0-18 0,0 1 16,0-18-16,0-1 0,0-87 15,0 88-15,-18-53 16,18 88-16,-17 0 16,17 35-1,0 1-15,-18 17 0,18 17 16,-18 36-1</inkml:trace>
  <inkml:trace contextRef="#ctx0" brushRef="#br2" timeOffset="562804.0329">2399 10672 0,'0'35'15,"0"-18"-15,0 19 16,18-1-16,17 36 15,-18-36-15,36 53 16,0-35 0,-35-53-16,17 18 0,53-36 15,-52 0-15,17-52 16,-18 17-16,-17 18 16,17-36-16,-18 36 15,1-1-15,-18 19 0</inkml:trace>
  <inkml:trace contextRef="#ctx0" brushRef="#br2" timeOffset="564346.5215">8661 11007 0,'-18'0'31,"18"-18"0,0 0-31,18-70 16,-18 35 0,17-17-16,1-1 0,17-105 15,-17 70-15,17-106 16,-35 106-16,18 18 16,-18 18-16,17-18 15,-17 70-15,18 0 0,-18 1 16,0-1-1,0 36 1,-18 35-16,1-18 16</inkml:trace>
  <inkml:trace contextRef="#ctx0" brushRef="#br2" timeOffset="564811.5882">8431 10848 0,'0'18'16,"18"-1"-1,-18 1-15,18-1 16,-18 1-16,0 0 15,0-1-15,0 1 16,17 17-16,1 1 16,-18-19-16,18 19 0,-1-36 15,36 17-15,-18-17 16,1-17-16,-1-1 0,0-17 16,36-18-1,-54 17-15,19 19 0,-19-1 16,1 0-16,0 1 0,-1 17 15</inkml:trace>
  <inkml:trace contextRef="#ctx0" brushRef="#br2" timeOffset="569005.4102">1235 8608 0,'-18'0'16,"18"-18"-1,-18 18 32,-17 18-31,18-1-16,-1 1 15,-17 17-15,17 1 16,-35 69-16,53-52 16,0 0-16,0 18 0,18 17 15,17-53-15,18 18 16,-18-53-1,53-17-15,-52-19 16,-1 1-16,-17-18 16,17 0-16,-18 18 0,-17-18 15,0 0-15,0 18 0,-17-53 16,-18 52-16,-1 1 16,1 35-16,17 0 15,1 18-15,17 17 16,0 0-16,0 18 0,17 0 15,1 0-15,35 35 16,-35-70-16,17 17 0,-18-17 16,54-1-1,0-17-15,-54-17 16,19-19-16</inkml:trace>
  <inkml:trace contextRef="#ctx0" brushRef="#br2" timeOffset="569227.4588">1446 8202 0,'18'-18'16,"0"18"-16,-1 0 0,36 0 15,-35-17-15,0 17 0,-1 0 16,18-18 0,-17 18-16</inkml:trace>
  <inkml:trace contextRef="#ctx0" brushRef="#br2" timeOffset="569404.438">1517 8255 0,'0'0'0,"18"53"0,-1 0 16,-17-18-16,0 0 0,0 1 16,18 34-16,0-52 15,17 17 1,-18-17-16,36-18 16,-35-18-16,0 18 0,-1-17 15</inkml:trace>
  <inkml:trace contextRef="#ctx0" brushRef="#br2" timeOffset="569770.127">1834 8502 0,'0'0'0,"18"-18"15,-18-17 1,18 17-16,-18-17 16,0 17-16,0-17 15,0 18-15,0-19 0,-18 19 16,0-36-16,1 17 16,17 19-16,-18-18 15,1 35-15,17 35 16,0 0-16,17 53 15,1-52-15,-18-1 16,53 35 0,-18-17-16,-17-53 15,-1 18-15,19-18 16,-1-35-16,-18 17 16</inkml:trace>
  <inkml:trace contextRef="#ctx0" brushRef="#br2" timeOffset="570093.8992">1958 8043 0,'0'0'0,"18"0"16,-1 0-16,1 0 15,-1-17 1,19-1-16,-19 18 0,1 0 15,0 0-15,17 35 16,-17-17-16,-1 17 16,-17 1-16,18-1 0,0 0 15,-18 18-15,17-18 0,1 1 16,-18-1-16,17-18 0,1 1 16,0 17-16,-36-35 31,-17 0-16,17 0-15,-17 0 16,0 18-16,17 0 16</inkml:trace>
  <inkml:trace contextRef="#ctx0" brushRef="#br2" timeOffset="572552.977">1111 5539 0,'-17'0'0,"-1"0"15,18 17 1,18-17-16,-1 0 0,1 0 16,17 0-16,-17-17 0,17 17 15,-17 0-15,17 17 16,-17 1-16,-18 17 15,0 0-15,-18 107 16,18-72-16,-18 1 16,1-1-16,-1-17 0,18 0 0,18 0 15,-18-18 1,35-17-16,-17-18 16,35-18-16,-36 18 15,1-17-15,-1-1 16,-17 0-16</inkml:trace>
  <inkml:trace contextRef="#ctx0" brushRef="#br2" timeOffset="572680.5258">1076 6068 0,'18'-18'16,"17"1"-16,18-36 15,-18 17-15,0 1 16,1 0-16,-1-1 15</inkml:trace>
  <inkml:trace contextRef="#ctx0" brushRef="#br2" timeOffset="572919.894">1411 5133 0,'0'-18'16,"35"1"0,-17-1-16,0 18 0,17-18 15,0-17 1</inkml:trace>
  <inkml:trace contextRef="#ctx0" brushRef="#br2" timeOffset="573085.8754">1411 5186 0,'0'0'0,"18"53"0,-1-18 16,1 0-16,17 18 15,-17-35-15,17 17 16,1-17-16,16-18 15,-34 0-15,17 0 16,-17-18-16</inkml:trace>
  <inkml:trace contextRef="#ctx0" brushRef="#br2" timeOffset="573403.8253">1693 5345 0,'36'17'0,"-72"-34"0,89 34 16,-17-34 0,-19-19-16,1 19 15,-18-19-15,17-34 16,-17 52-16,0-17 0,0 17 16,-35-35-16,18 36 15,-1 17-15,0-18 0,1 18 16,17 18-1,0 17 1,0-17-16,17 17 0,1 0 16,0-17-16,-1 17 0,36 18 15,-35-35-15,17-1 16,-17-17-16,-1 0 16,19-35-1</inkml:trace>
  <inkml:trace contextRef="#ctx0" brushRef="#br2" timeOffset="573703.8726">1887 4921 0,'0'-17'16,"0"34"-16,18-34 16,17 17-1,1 0-15,16 0 16,-34 17-16,17-17 15,-17 18-15,0 0 16,-1-1-16,1 18 16,0 1-16,-18-19 0,17 19 15,-17-19-15,-17 1 16,-1 0 0,0-18-16,1 0 15,-1-18 1,0 0-1,36 18 1</inkml:trace>
  <inkml:trace contextRef="#ctx0" brushRef="#br2" timeOffset="573887.4761">2364 5203 0,'35'0'16,"-17"0"-16,17-17 15,-18 17-15,1 0 16,-18 17-16</inkml:trace>
  <inkml:trace contextRef="#ctx0" brushRef="#br2" timeOffset="573976.5351">2469 5468 0,'36'-18'0,"-72"36"0,89-36 0,0-17 16</inkml:trace>
  <inkml:trace contextRef="#ctx0" brushRef="#br2" timeOffset="574665.1869">3193 5062 0,'-53'-17'16,"106"34"-16,-142-34 0,54 34 0,0-17 0,0 18 16,-1 53-1,19-36-15,17 0 0,0-17 16,17 17-16,19-17 0,34-1 15,-35-17 1,1 0-16,17-17 0,-18-1 16,18-17-16,-36 17 15,-17-17-15,0 17 0,-17-17 16,-18 17 0,17 18-16,0 18 0,36 17 15,-18 0 1,53 71-16,-18-70 15,0 17-15,36 17 16,-53-35-16,17 18 16,-17-35-16,-18 0 0,-18-1 15,-17 1 1,-71-18-16,70-18 16,1 1-16,0-1 15,-36-53 1</inkml:trace>
  <inkml:trace contextRef="#ctx0" brushRef="#br2" timeOffset="574927.9279">3263 4586 0,'18'-35'15,"-18"17"-15,53-17 16,-18 17 0,0-17-16,1 17 15,-19 1-15</inkml:trace>
  <inkml:trace contextRef="#ctx0" brushRef="#br2" timeOffset="575099.7294">3334 4604 0,'0'0'0,"17"35"0,36 36 16,-17-1-1,-19-52-15,19 17 16,-1-17-16,0-1 15,-17 1-15,-1-18 16,-17-18 0</inkml:trace>
  <inkml:trace contextRef="#ctx0" brushRef="#br2" timeOffset="575695.1967">3704 4710 0,'0'-18'16,"0"-17"-16,0 17 0,0-35 15,0 18-15,-17-18 16,-1 35-16,18-17 15,-18 17-15,1 1 16,-1 17-16,0 0 16,18 17-16,0 1 15,0 17-15,0-17 16,36 35-16,-19-18 16,19 18-16,-19-35 15,36-1-15,-18-17 16,1 0-16,-36-17 15,17 17 1</inkml:trace>
  <inkml:trace contextRef="#ctx0" brushRef="#br2" timeOffset="576022.973">3722 4357 0,'0'0'0,"0"-18"15,35 18 1,-17-17-16,17-1 16,0 18-16,-17-18 15,0 18-15,-1 18 16,1 17 0,-18 0-16,35 18 15,-17-35-15,17 35 16,-17-35-1,-1-1-15,-17 1 0,0-1 16,18-17-16,-18 18 16,-18-18-16,1 18 15,-1-18-15,0 0 16,1 0 0,17 17-16</inkml:trace>
  <inkml:trace contextRef="#ctx0" brushRef="#br2" timeOffset="576361.9946">4180 4180 0,'-17'18'16,"17"0"-16,0 17 15,0 18-15,0-18 0,17 18 0,-17 18 16,36 52-16,-19-52 15,36 35-15,-17-71 16,-1 0-16,0 0 0,36 1 16,-36-19-16,0-17 15</inkml:trace>
  <inkml:trace contextRef="#ctx0" brushRef="#br2" timeOffset="576735.2925">4621 4463 0,'-35'17'16,"70"-34"-16,-88 52 0,53 0 0,-17 36 16,17-36-16,0 18 15,17-18-15,19-17 16,-19-18-16,1 18 0,0-18 15,17 0-15,-17-18 0,-1-17 16,1 17-16,-18 0 16,0-35-1,-18 36-15,1-1 0,17-17 16,-18 35-16,18-18 16,0 36-16,18-18 15,-1 35-15,19-17 16,-1 17-1,0-17-15,0-1 16,-17 1-16,0-18 0,-1 0 16,1 0-16,-18-35 15</inkml:trace>
  <inkml:trace contextRef="#ctx0" brushRef="#br2" timeOffset="576939.5639">4639 3986 0,'0'-17'16,"18"17"-16,-18-18 16,35 0-16,-17 1 15,17 17-15,-17 0 16,-1-18-1</inkml:trace>
  <inkml:trace contextRef="#ctx0" brushRef="#br2" timeOffset="577096.0063">4692 4039 0,'0'-35'0,"0"70"0,18-17 0,17 53 15,-35-36-15,18-18 16,-1 19-16,1-19 0,-1-17 15,1 18-15,0-18 0,-1 0 16,1-18-16,17 1 16</inkml:trace>
  <inkml:trace contextRef="#ctx0" brushRef="#br2" timeOffset="577408.6666">4974 4233 0,'0'0'16,"18"0"-16,-1 0 16,1-53-1,-18 36-15,18-1 0,-18-35 16,0 18-16,-18 0 16,0-1-16,1 1 15,-1 17-15,18 1 16,-17-1-1,17 36-15,17 17 16,1-17-16,-1 17 16,-17-17-16,36 35 15,-19-36-15,19 19 16,-19-19-16,1-17 16,0 0-16,-1 0 15</inkml:trace>
  <inkml:trace contextRef="#ctx0" brushRef="#br2" timeOffset="577742.2324">5045 3810 0,'17'0'15,"1"0"1,0 0-16,-1 0 15,1 18 1,0-1 0,-1 19-16,1-19 15,-1 18-15,1-17 0,0 0 16,17 35-16,-17-36 16,-18 19-16,0-19 15,-18 1 1,0-18-1,-17 0-15,17 0 16,1-18-16,-1 18 16,18-17-1</inkml:trace>
  <inkml:trace contextRef="#ctx0" brushRef="#br2" timeOffset="578042.3115">5115 3563 0,'0'0'0,"18"18"16,0-1-16,70 36 15,-53-17-15,18-1 16,0 18-16,0-18 0,53 53 16,-71-35-16,35 35 15,-52-35-15,-18 71 16,0-71-16,-18 0 16,-17-18-16,-18 71 15,36-53-15,-19-18 16</inkml:trace>
  <inkml:trace contextRef="#ctx0" brushRef="#br2" timeOffset="579227.3988">1729 6456 0,'0'17'0,"17"19"16,19 52-1,-1-17-15,35 105 16,-52-88-16,17-17 15,1 17-15,-19-35 0,36 17 16,-35-34-16,-1-19 16</inkml:trace>
  <inkml:trace contextRef="#ctx0" brushRef="#br2" timeOffset="579535.8594">1482 6862 0,'-18'-18'15,"36"0"-15,-1 1 16,19-36 0,-19 17-16,1 1 15,0-35-15,-1 17 16,1 17-16,-18 1 0,0-18 15,0 36-15,0-1 16,0 0-16,17 36 16,19 17-1,-1 0-15,0-17 16,53 35-16,-52-35 16,17-1-16,17-17 0,36 0 15</inkml:trace>
  <inkml:trace contextRef="#ctx0" brushRef="#br2" timeOffset="580015.6749">5115 5345 0,'0'0'15,"18"17"-15,-18 19 0,18-19 16,-1 71-16,1-35 15,17 53-15,-17-53 16,-1 0-16,1-18 16,35 36-16,-35-54 15,17 1-15,-17 0 0,-1-18 16,-17-18 0</inkml:trace>
  <inkml:trace contextRef="#ctx0" brushRef="#br2" timeOffset="580305.1146">4851 5821 0,'17'-35'16,"-34"70"-16,52-106 0,-17 18 16,35-52-16,-18 52 15,0-18-15,-17 18 0,35-53 16,-36 71-16,-17 0 15,18 17-15,0 18 32,-18 18-32,17-1 0,54 19 15,-54-1-15,19 0 16,17-17-16,-18 0 0,0-1 16,0 1-16,54-1 15,-54 1-15,35-18 16,-52 0-16</inkml:trace>
  <inkml:trace contextRef="#ctx0" brushRef="#br2" timeOffset="989458.9626">26176 3810 0,'-18'0'78,"1"-18"-62,-1 18-16,-17 0 15,0-17-15,-36 17 16,36 0-16,-18 0 16,18 0-16,-36 0 15,18 0-15,-35-18 16,53 18-16,-1 0 0,1 0 15,0 0-15,0 0 16,17 0-16,0 18 16,1-18-16,-19 0 15,36 17-15,-17-17 16,-1 0-16,18 18 16,-18-18-16,1 18 15,-1-1 1,18 1-16,-17 17 15,17-17-15,-18 17 16,18 18 0,-18-18-16,18 36 15,0-36-15,0 36 16,0-18-16,18-18 0,-18 18 16,-18 70-16,18 1 15,-17-54-15,17-17 16,-18 71-16,18-54 15,-18-17-15,18 0 0,0 18 16,-17 52 0,17-52-16,-18-1 0,18 71 15,-18-70-15,18-1 16,0 1-16,0-18 0,-17 17 16,17 72-16,0-89 15,0 70 1,-18 18-1,18-88-15,0 18 0,-17 87 16,17-87-16,-18 88 16,18-71-16,-18 53 15,18-71-15,0 1 16,-17 70-16,17 18 16,-18-89-16,18 1 15,0 0-15,-18 70 16,18-53-16,-17-18 0,-1 19 15,18-19-15,-18 124 16,1-106-16,17 18 16,-18-18-16,18 1 0,-18 69 15,18-87-15,0 35 16,0-36 0,-17-17-16,17 0 0,0 0 15,0 0-15,0 53 16,0-53-16,0 53 15,17-36-15,-17 54 16,18-71-16,-18 52 16,18-52-16,-18-17 0,0 34 15,0-35-15,0 1 16,-18-1-16,18 35 16,-18-34-16,18 17 15,0-18-15,0 18 0,0 17 16,0-34-16,18-1 15,-18 18 1,18-35-16,-18 34 16,17 1-16,-17-35 15,18 0-15,-18-1 0,0 1 16,0 0-16,18-1 16,-18 1-16,17-1 0,19 1 15,-19-18 1,1 18-16,52-18 15,-34 0-15,17 17 16,-36-17-16</inkml:trace>
  <inkml:trace contextRef="#ctx0" brushRef="#br2" timeOffset="995832.7202">1058 4763 0,'-17'0'16,"-1"-18"15,18-17-31,0-1 16,0-17-16,18-70 16,-18 52-16,17-87 15,1 87-15,-18 1 16,0 17-16,0 17 0,0 1 15,0 17-15,0 1 16</inkml:trace>
  <inkml:trace contextRef="#ctx0" brushRef="#br2" timeOffset="996154.4752">829 4516 0,'0'0'0,"0"17"15,0 54 1,18-36-1,-1 36-15,1-36 16,17 0-16,-17-17 16,17-36-1,0 1-15,-17-1 0,35-53 16,-35 36-16,17-36 16,-17 36-16,-18 18 15</inkml:trace>
  <inkml:trace contextRef="#ctx0" brushRef="#br2" timeOffset="996911.0579">917 8043 0,'0'0'16,"-17"-17"-16,17-19 0,0 1 0,0-71 16,-18-17-1,18 70-15,0 0 16,0 0-16,-18 18 0,1-36 16,17 54-16,-18-1 15</inkml:trace>
  <inkml:trace contextRef="#ctx0" brushRef="#br2" timeOffset="997171.2838">706 7708 0,'0'0'16,"0"53"-16,17 0 0,1 0 15,17 53-15,-17-53 16,17-18-16,-17 0 0,17 1 16,-17-19-16,-1-17 15,1 0-15,17-17 16,-17-1-16,17-35 16,-17 0-16,17-35 15,-17 53-15,-1 17 0,-17-17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19:31.2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4269 9507 0,'0'0'0,"35"0"0,71 0 16,-53 0-16,-18 18 16,53 0-1,-53-1-15,1 36 16,-36-35-16,0 17 0,0 0 15,-53 54-15,17-54 16,1 0-16,-53 71 16,70-35-1,18-36-15,0 35 16,36-52-16,-19 17 16,71-17-16,-52 0 15,17-18-15,-36 0 16,1 0-16,0 0 0</inkml:trace>
  <inkml:trace contextRef="#ctx0" brushRef="#br0" timeOffset="161.6817">4357 10019 0,'0'0'0,"88"-35"16,-53 17-16,36 0 15,-36 1-15,0-1 16,18 0-16</inkml:trace>
  <inkml:trace contextRef="#ctx0" brushRef="#br0" timeOffset="392.714">4833 9190 0,'53'-18'16,"-106"36"-16,141-36 15,-70 1-15,52-1 16,-34 0-16,-1 1 15,-17 17-15,-18-18 0</inkml:trace>
  <inkml:trace contextRef="#ctx0" brushRef="#br0" timeOffset="572.5713">4921 9225 0,'18'35'16,"-36"-70"-16,36 106 0,0-36 0,-18-17 15,0 52 1,17-35-16,1 18 16,-1-35-16,1 0 0,0-1 15,35-17-15,-36 0 16,19 0-16</inkml:trace>
  <inkml:trace contextRef="#ctx0" brushRef="#br0" timeOffset="756.5595">5239 9260 0,'0'53'0,"0"-106"0,0 142 16,17-36-16,-17-36 15,18 1-15,-18-1 16,18 1-16,-1 0 15</inkml:trace>
  <inkml:trace contextRef="#ctx0" brushRef="#br0" timeOffset="1145.8942">5398 9013 0,'0'0'16,"0"-17"-16,17 17 0,1-35 15,-1 35-15,1-18 16,0 18-16,-1 0 0,19 0 16,-19 18-16,19 17 15,-19 0 1,-17 0-16,18-17 0,-1 35 15,1-18-15,0 36 16,-1-36-16,1 18 16,-18-18-16,18 18 15,-18-35-15,0-1 16,-18-17 0,-17 0-16,17 0 15,-17 0-15,17 0 0,1 0 16,-1 0-16,-17 0 15,35 18-15,0 0 16</inkml:trace>
  <inkml:trace contextRef="#ctx0" brushRef="#br0" timeOffset="1435.0909">6033 9578 0,'0'0'15,"17"0"-15,1 18 0,35-18 16,-36 0-16,1-18 0,17 18 16,-17 0-1,0 0-15,-18-18 16</inkml:trace>
  <inkml:trace contextRef="#ctx0" brushRef="#br0" timeOffset="1574.5139">6068 9807 0,'0'0'16,"53"0"-16,-18 0 0,36-17 15,-54 17-15,18 0 16</inkml:trace>
  <inkml:trace contextRef="#ctx0" brushRef="#br0" timeOffset="2385.6603">6950 9155 0,'0'0'0,"0"17"16,0 71-1,0-35-15,0 88 16,0-70-16,17 17 15,-17-17-15,18-18 0,0 53 16,17-71 0,0 18-16,0-36 15,1 1-15,-19-36 16,1 1-16,17-19 16,-35 19-16,18-1 15,-18 1-15,35 34 16,1 36-16,34 18 15,1-1 1,-36-52-16,53 17 16,-35-35-16,18-35 15,-36 17-15,-18-52 16,-17 17-16,-35-53 16,0 53-16,0 0 15,-18-18-15,-18-17 16,54 53-16,17 0 0,0-1 15,17 19-15</inkml:trace>
  <inkml:trace contextRef="#ctx0" brushRef="#br0" timeOffset="2651.5623">7849 9013 0,'0'0'0,"0"-17"0,18 17 15,17 0 1,-17-18-16,35 18 15,-36-17-15,1 17 16,0 0-16</inkml:trace>
  <inkml:trace contextRef="#ctx0" brushRef="#br0" timeOffset="2818.1331">7920 9049 0,'0'0'16,"-18"70"-16,18-34 0,18-1 0,-18 0 15,18 0-15,-18 1 0,17-1 16,1-17-16,-1-1 0,19 19 16,-19-36-16,1 0 15,0 0-15,-1-18 16,1 18-16</inkml:trace>
  <inkml:trace contextRef="#ctx0" brushRef="#br0" timeOffset="3031.2444">8290 9066 0,'0'53'15,"-17"-17"-15,17-1 0,0 0 16,0 0-16,17 36 15,1-53-15,0-1 16,-1-17-16</inkml:trace>
  <inkml:trace contextRef="#ctx0" brushRef="#br0" timeOffset="3331.4111">8378 8961 0,'36'-18'16,"-19"18"-16,36 0 16,-35 18-16,17-1 15,-17-17-15,0 18 0,34 17 16,-34-17-16,0 35 16,-1-18-1,-17 0-15,0 1 0,0-1 16,0 0-16,0 18 15,-17-18-15,-1-17 16,0-18-16,-17 18 16,18-18-16,-1-18 15,0 18-15,-17-18 0,17 18 16,1-17-16</inkml:trace>
  <inkml:trace contextRef="#ctx0" brushRef="#br0" timeOffset="3603.5887">8855 9790 0,'17'0'32</inkml:trace>
  <inkml:trace contextRef="#ctx0" brushRef="#br0" timeOffset="4270.2652">9366 9684 0,'18'0'31,"17"53"-31,0-18 16,36 36 0,-18-36-16,-18 0 15,0-17-15,18 17 0,18 18 16,-53-35-16,17 17 15,-17-35-15,-18 17 16</inkml:trace>
  <inkml:trace contextRef="#ctx0" brushRef="#br0" timeOffset="5605.7016">9860 9596 0,'-17'17'16,"-19"18"0,19 1-16,-36 52 15,17-35-15,-17 35 16,36-53-16,-1 1 16,1 34-1,-1-52-15</inkml:trace>
  <inkml:trace contextRef="#ctx0" brushRef="#br0" timeOffset="6249.7025">10636 9807 0,'0'0'16,"0"-17"-1,18 17-15,35-18 16,35 18 0,-53-18-16,1 18 15,-1 0-15,0 0 0,36 0 16,-54-17-16</inkml:trace>
  <inkml:trace contextRef="#ctx0" brushRef="#br0" timeOffset="6434.8286">10795 9507 0,'0'0'0,"-18"53"0,18 0 15,0 71-15,0-54 16,0 36 0,18-53-16,0 35 15,-1-53-15,1-17 16</inkml:trace>
  <inkml:trace contextRef="#ctx0" brushRef="#br0" timeOffset="7156.5017">11589 8961 0,'0'35'16,"0"-70"-16,17 105 0,19 54 15,-19-36-15,1 0 16,0 0-16,-1 0 0,1-17 16,0-1-16,-1-17 0,1 36 15,-18-72-15,0 1 16,0-36-1,17-35-15,1 36 16,53-36-16,34 53 16,-52 17-16,0 19 15,35 52 1,-70-35-16,-18 0 0,0 0 16,0-18-16,-35 0 0,-18 0 15,-53 18-15,36-53 16,-54 18-16,71-36 15,-35-35 1,53 36-16,35-36 0,0 18 16</inkml:trace>
  <inkml:trace contextRef="#ctx0" brushRef="#br0" timeOffset="8319.9036">12294 8996 0,'18'0'0,"17"0"15,-17 0-15,52-18 16,-34 1 0,-1-1-16,0 0 0,1 18 15,-1-17-15,-18 17 0,1-18 16</inkml:trace>
  <inkml:trace contextRef="#ctx0" brushRef="#br0" timeOffset="8519.8542">12418 8996 0,'0'35'15,"0"-70"-15,17 88 0,-17-18 0,0 0 16,0 36-16,18-53 16,-18 17-16,0 0 15,18-17-15,17-1 16,-17 1-16,35-18 15,-18 0-15,-18-18 0,19 18 16</inkml:trace>
  <inkml:trace contextRef="#ctx0" brushRef="#br0" timeOffset="8720.484">12753 9084 0,'0'0'16,"18"53"-16,-18-35 0,0 35 15,17-18-15,-17-18 16,18 36 0,-18-35-16,17-18 15</inkml:trace>
  <inkml:trace contextRef="#ctx0" brushRef="#br0" timeOffset="9037.1307">12912 8819 0,'17'0'15,"19"36"1,-19-19-16,1 1 15,17 17-15,0-17 16,1 35-16,-1-18 16,0 36-16,-35-36 15,18 18-15,0 17 16,-18-34-16,0 17 16,0-36-16,0 1 15,-18-18-15,0 0 16,1 0-16,-19 0 15,19 0-15,-1 0 0,0 0 16,-34 0 0,34 18-16</inkml:trace>
  <inkml:trace contextRef="#ctx0" brushRef="#br0" timeOffset="11239.2716">4075 10848 0,'0'-18'0,"0"36"0,-18-36 15,0 36 1,-17 17-16,35 0 16,-18 18-16,18 53 15,-17-18-15,34 54 16,-17-54-16,36 18 16,-1-54-16,36 19 15,-54-36-15,18-35 16</inkml:trace>
  <inkml:trace contextRef="#ctx0" brushRef="#br0" timeOffset="11577.0991">4286 11395 0,'18'88'0,"-36"-176"0,54 211 15,-19-52-15,-17-54 16,0 1-16,0-36 31,-17-35-15,-1 1-16,18-19 16,0 18-16,0-35 15,18 53-15,-1 17 0,1 0 16,-1 1-16,1 34 0,35 36 15,-53-17 1,35 52-16,-35-35 16,18-18-16,-18 0 0,18 0 15,-18-17-15,0 17 16,17-35 0</inkml:trace>
  <inkml:trace contextRef="#ctx0" brushRef="#br0" timeOffset="11785.114">4533 10901 0,'35'-18'16,"-17"18"-16,17-17 15,-17 17 1,0 0-16,-1-18 0,1 18 16</inkml:trace>
  <inkml:trace contextRef="#ctx0" brushRef="#br0" timeOffset="11953.0667">4604 10918 0,'0'71'15,"0"-142"-15,17 177 16,-17-88-16,18 17 0,0 18 16,-1-35-16,1 17 15,0-35-15,17 0 16</inkml:trace>
  <inkml:trace contextRef="#ctx0" brushRef="#br0" timeOffset="12111.3864">4798 10989 0,'0'53'16,"0"-106"-16,0 141 0,0-70 16,35 17-1,-35-17-15,18-18 16</inkml:trace>
  <inkml:trace contextRef="#ctx0" brushRef="#br0" timeOffset="12402.3223">4939 10777 0,'0'0'0,"18"18"0,17 0 16,-35-1-1,35 1-15,-17 0 16,-1-1-16,-17 1 16,0-1-16,0 1 15,0 0 1,0-1 0,-17 1-16,-1 0 15,0-18-15,1-18 16,-1 18-1,1 0 1</inkml:trace>
  <inkml:trace contextRef="#ctx0" brushRef="#br0" timeOffset="12756.3468">5292 11395 0,'-18'35'16,"36"-70"-16,-36 88 0,18-36 0,-35 36 15,35-18-15,-18-17 16,0 17-16,1 1 15</inkml:trace>
  <inkml:trace contextRef="#ctx0" brushRef="#br0" timeOffset="13135.2864">5486 11165 0,'0'18'15,"0"35"1,0-35 0,0 35-16,17-18 15,1 18-15,-18-36 16,18 1-1,-1-18-15</inkml:trace>
  <inkml:trace contextRef="#ctx0" brushRef="#br0" timeOffset="13403.166">5680 10901 0,'70'53'15,"-140"-106"-15,158 141 0,-53-53 0,18 71 16,-18-53 0,1 53-16,-36-36 15,17-17-15,-17 0 16,0-17-16,0 16 0,-35 1 15,35-17-15,-18-19 16,1 1-16</inkml:trace>
  <inkml:trace contextRef="#ctx0" brushRef="#br0" timeOffset="14354.2679">7267 10883 0,'-17'0'0,"-1"0"16,0 0-16,18 18 15,-17 52-15,17-17 16,17 88 0,-17-70-16,18 0 0,0-1 15,-1-17-15,36 53 16,-35-71-16,35 36 16,-36-54-16,36 1 15,-35-18-15</inkml:trace>
  <inkml:trace contextRef="#ctx0" brushRef="#br0" timeOffset="14724.2675">7602 11377 0,'18'88'0,"-36"-176"0,36 229 16,-18-106-16,18 1 0,-18-19 16,0 1-16,17 0 15,-17-36 1,0-17 0,0-1-16,0 1 15,0-18-15,18 18 0,0-36 16,-18 36-16,35 0 15,-35 17-15,17 18 16,1 36-16,0 34 16,-1-35-16,-17 1 15,18 34 1,0-17-16,-1-35 16,1-18-1</inkml:trace>
  <inkml:trace contextRef="#ctx0" brushRef="#br0" timeOffset="14970.6119">7779 10813 0,'35'0'0,"-70"0"0,88 0 16,-36 0-16,19 0 15,-19 17 1,1 1 0,0-18-16</inkml:trace>
  <inkml:trace contextRef="#ctx0" brushRef="#br0" timeOffset="15197.0033">7832 10883 0,'0'0'15,"0"53"-15,0-18 0,0 1 16,17-1-16,1 0 15,-18-17-15,18 17 16,-1-35-16,19 18 16,-19-1-16,1-17 15,-1 0-15,-17-17 16</inkml:trace>
  <inkml:trace contextRef="#ctx0" brushRef="#br0" timeOffset="16355.1159">8202 10866 0,'18'17'219,"-18"18"-219,0-17 16,17 17-16,-17-17 15,0 0-15,0-1 0,0 1 16,18-18 0,0 0-1</inkml:trace>
  <inkml:trace contextRef="#ctx0" brushRef="#br0" timeOffset="16695.606">8308 10777 0,'18'-17'16,"-1"17"-1,18-18 1,1 18-16,-19 0 16,1 0-16,0 0 0,-1 35 15,1-17-15,-18 0 16,18 17-16,-18-17 16,17 17-16,1 18 15,-18-36-15,0 19 0,0-19 16,0 1-16,0 0 15,0-1-15,-18-17 16,1 0-16,-19-17 16,19-1-1,-19 18 1,19 0-16</inkml:trace>
  <inkml:trace contextRef="#ctx0" brushRef="#br0" timeOffset="16892.1635">8678 11483 0,'-17'35'15,"34"-70"-15,-52 88 0,17-18 0,-17 0 16,18-17-16,-1 17 15,0-17-15</inkml:trace>
  <inkml:trace contextRef="#ctx0" brushRef="#br0" timeOffset="17265.3291">8855 11448 0,'0'0'0,"0"35"16,0 0-16,0 36 15,0-18-15,0 17 16,0-34-16,0-1 16,0-18-16,0 1 15,0-36 1,-18-17-16,18 0 15,18-18-15,-18 18 16,17 17-16,1-53 16,0 54-16,17-1 15,-17 18-15,-18 18 16,35 17-16,-35 0 16,0 36-16,0-53 15,17 35-15,-17-36 16,0 1-1</inkml:trace>
  <inkml:trace contextRef="#ctx0" brushRef="#br0" timeOffset="17634.3327">9084 10866 0,'0'0'15,"18"0"1,17 0 0,-17 0-16,-1 0 15,1 0 1,-18-18-16,-18 18 15</inkml:trace>
  <inkml:trace contextRef="#ctx0" brushRef="#br0" timeOffset="17762.6741">9119 10954 0,'18'70'16,"-36"-140"-16,36 176 0,0-36 15,-1-52-15,-17-1 16,0 1-16,18 0 0,-18-1 15,18-17-15,-18 18 16</inkml:trace>
  <inkml:trace contextRef="#ctx0" brushRef="#br0" timeOffset="18012.3489">9296 11148 0,'0'0'15,"0"35"-15,0-17 0,17-1 16,1 1-16,17 0 16,-17-18-16,17 0 15,-17-18-15,-18 0 16,0-17 0,0 17-16,-18 1 0,1-18 15,-1 17 1,18 0-16,-18 1 15,18-1-15</inkml:trace>
  <inkml:trace contextRef="#ctx0" brushRef="#br0" timeOffset="18328.8567">9454 10918 0,'18'0'15,"0"0"1,17 0 0,-17 0-16,-1 0 15,1 0-15,-18 18 16,0 0-16,0-1 16,0 19-16,18 17 0,-18-18 15,0 18 1,17-36-16,-17 19 15,0-19-15,0 1 16,-17-18 0,-1 0-1,0-18 1,1 1-16</inkml:trace>
  <inkml:trace contextRef="#ctx0" brushRef="#br0" timeOffset="19030.1083">9737 10848 0,'17'18'16,"36"52"0,-35-35-1,52 71-15,-52-35 16,17 52 0,-35-52-16,0-1 0,-17 54 15,-1-71-15,0 0 16,1 0-16,-1-18 0,-17 0 15,17 0-15,1-17 0,-36 17 16,35-35-16</inkml:trace>
  <inkml:trace contextRef="#ctx0" brushRef="#br0" timeOffset="20037.2985">10160 10530 0,'18'18'16,"35"35"-1,-18-35 1,18 35-16,70 35 0,-52-35 16,70 35-1,-71-35-15,54 17 16,-71-34-16,-18-1 0,0-17 15,-17-1-15,0 1 0,-18-1 16,-36-17 0</inkml:trace>
  <inkml:trace contextRef="#ctx0" brushRef="#br0" timeOffset="20748.3196">10054 10689 0,'0'-17'16,"18"-1"-1,-18-17 1,0-1-16,-18 19 0,18-19 15,0 19-15,-17-1 0,-1-17 16,18 17-16,-18 1 16,18-1-16,18 18 15,35 0 1,-36 18 0,19-1-16,-1 1 0,18 0 15,-18-1-15,53 18 16,-52-35-16,-1 18 0</inkml:trace>
  <inkml:trace contextRef="#ctx0" brushRef="#br0" timeOffset="21504.4966">10954 11448 0,'-18'-18'15,"18"0"-15,-18 18 0,1 18 16,17 0-16,-18 17 16,18 35-16,0-17 15,0 53 1,0-53-16,35 35 16,-17-52-16,17 34 15,-17-35-15,35 1 16,-35-36-16,-1 17 0</inkml:trace>
  <inkml:trace contextRef="#ctx0" brushRef="#br0" timeOffset="21839.2142">11218 11730 0,'0'0'0,"0"35"15,36 53-15,-36-70 16,17 35-16,1-35 16,-18-1-16,0-34 31,-18-36-15,18 17-16,-17-34 15,17 17-15,17 0 16,1 18-16,0 17 15,17 18-15,-18 0 0,19 18 16,-19-1-16,19 54 16,-36-36-16,17 89 15,1-107 1,0 19 0,-18-19-16</inkml:trace>
  <inkml:trace contextRef="#ctx0" brushRef="#br0" timeOffset="22160.6132">11448 11218 0,'0'0'16,"17"0"-16,19-35 15,-19 35 1,18-18-16,18 1 15,-35 17-15,0 0 16,-1 0-16,1 0 0</inkml:trace>
  <inkml:trace contextRef="#ctx0" brushRef="#br0" timeOffset="22344.1832">11553 11324 0,'0'0'0,"18"71"0,-18-54 16,18 36-16,-18-35 15,17 0-15,1-18 0,0 0 16,-1 0 0,1 0-16,0-18 0</inkml:trace>
  <inkml:trace contextRef="#ctx0" brushRef="#br0" timeOffset="22588.4382">11730 11342 0,'0'0'0,"0"35"16,18 18-16,-18-18 16,35 1-16,0-19 15,-17-17-15,35 18 16,-36-36-16,1 18 15,0-17-15,-18-1 0,17-35 16,-34 18-16,-19-1 16,19 19-16,-19-18 15,19 35-15,-36 0 16,35 0 0</inkml:trace>
  <inkml:trace contextRef="#ctx0" brushRef="#br0" timeOffset="22946.0658">11994 11165 0,'18'-17'0,"0"17"16,17-18-1,-17 18-15,-1 0 0,1 0 16,0 0-16,-18 18 16,0 35-1,0-36-15,0 36 0,0-17 16,17 34 0,1-35-16,-1-17 0,1 17 15,-18-17-15,18 0 0,-1-1 16,-17 1-16,-17-18 31,-36-18-15,35 18-16,-35 0 15,36 0-15,-19 0 16</inkml:trace>
  <inkml:trace contextRef="#ctx0" brushRef="#br0" timeOffset="23106.1961">12400 11765 0,'0'0'0,"-17"18"0,-19 35 15,19-36-15,-36 36 16,35-35-16,-17 17 16,17-35-1,0 18-15</inkml:trace>
  <inkml:trace contextRef="#ctx0" brushRef="#br0" timeOffset="23523.2622">12700 11483 0,'0'0'0,"0"53"16,0-18-16,0-17 16,0 17-16,0 0 0,18 18 15,-18-35 1,17 0-16,-17-1 0,18 1 15</inkml:trace>
  <inkml:trace contextRef="#ctx0" brushRef="#br0" timeOffset="23752.4329">13018 11377 0,'52'88'16,"-104"-176"-16,122 212 0,-35-72 15,-17 1-15,0 0 0,-18-17 16,0 52-16,0-53 16,-18 0-16,18 1 15,-18-19-15,-17 1 0,0 0 16,17-18-16</inkml:trace>
  <inkml:trace contextRef="#ctx0" brushRef="#br0" timeOffset="24646.4191">13070 10407 0,'18'0'16,"17"18"0,18 17-1,0-17-15,35 17 0,89 71 16,-71-71-16,-1 18 16,1 0-16,0 0 0,88 52 15,-88-69-15,-35-1 16,-1 0-16,-17-17 0,-35 0 15,-1 17 1</inkml:trace>
  <inkml:trace contextRef="#ctx0" brushRef="#br0" timeOffset="25018.9675">13035 10566 0,'0'0'0,"0"-18"0,0 0 0,0-17 15,-17 18 1,17-19-16,0 1 16,0 17-16,0-17 15,0 17-15,-18-17 0,18 0 16,0 17-16,18 1 16,-1-1-16,36 36 15,-35-18-15,17 0 16,18 17-16,35 1 15,-35-1-15,35 1 16</inkml:trace>
  <inkml:trace contextRef="#ctx0" brushRef="#br0" timeOffset="25714.7046">14975 11024 0,'0'-17'16,"0"34"-16,0-52 0,0 17 0,0 1 16,-17-1-16,-1 53 15,1 54 1,-1-19-1,18 1-15,0-1 0,0 18 16,18 54-16,-1-72 16,1 1-16,17 17 15,18-18 1,-18-52-16,1 0 0,16-18 16,-34-18-1</inkml:trace>
  <inkml:trace contextRef="#ctx0" brushRef="#br0" timeOffset="26025.1786">15169 11553 0,'0'0'16,"18"71"-16,-18-36 0,0-17 16,18 35-16,-1-35 15,-17-36 1,0-35-1,0 18-15,18-1 16,17-52-16,-17 53 16,0-18-16,17 35 15,-18-17-15,19 17 0,-19 18 0,19 0 16,-19 18 0,-17 17-16,0 1 0,18-1 15,-18 18-15,0 17 16,0-52-16,0 17 0,18-17 15,-18 0-15,17-36 16</inkml:trace>
  <inkml:trace contextRef="#ctx0" brushRef="#br0" timeOffset="26238.348">15434 10971 0,'0'0'0,"18"-17"0,17-1 15,0 0-15,1 1 16,16-1 0,-34 1-16,0 17 0,-1 0 15</inkml:trace>
  <inkml:trace contextRef="#ctx0" brushRef="#br0" timeOffset="26387.0609">15522 11007 0,'0'53'15,"0"-106"-15,18 123 0,-18-34 16,18-1-16,17 18 16,0-18-1,-17-17-15,-1-1 0,1 1 16,0-18-16,17 0 15,-17-18-15</inkml:trace>
  <inkml:trace contextRef="#ctx0" brushRef="#br0" timeOffset="26559.197">15857 11042 0,'0'0'15,"0"53"-15,0-35 0,18 17 16,-18-18-16,18 1 16,-1 0-1,1-18-15</inkml:trace>
  <inkml:trace contextRef="#ctx0" brushRef="#br0" timeOffset="26871.6748">15981 10901 0,'17'-18'16,"19"18"0,-1-17-16,18 17 15,-35 0-15,-1 0 0,-17 17 16,18 1-16,0 35 15,-18-18-15,0 0 0,17 36 16,-17-36 0,0 18-16,0-35 15,18-1-15,-18 1 16,-18-18 0,1-18-1,17 1 1,-36-1-16</inkml:trace>
  <inkml:trace contextRef="#ctx0" brushRef="#br0" timeOffset="27067.1341">16351 11695 0,'0'0'16,"-35"70"-16,17-52 16,-17 35-16,17-18 15,-17-17 1</inkml:trace>
  <inkml:trace contextRef="#ctx0" brushRef="#br0" timeOffset="27326.3156">16775 11307 0,'0'0'15,"0"70"-15,0-35 0,-18 36 16,0-36-16,18 18 16,0-18-16,0 1 0,0 17 15,0-36-15,0 1 16</inkml:trace>
  <inkml:trace contextRef="#ctx0" brushRef="#br0" timeOffset="27738.9098">16969 10848 0,'0'0'16,"17"0"-1,1 18 1,0-1-16,34 36 15,-16-18-15,34 71 16,-34-53-16,-19 18 16,18-1-16,1 89 15,-36-88-15,0 52 16,0-70-16,-18 0 0,-17 0 16,-18 17-16,18-34 15,-1-1-15,-34 0 16</inkml:trace>
  <inkml:trace contextRef="#ctx0" brushRef="#br0" timeOffset="28929.1598">11800 9790 0,'-17'0'16,"-1"17"-1,18 1-15,-17 17 16,17-17-16,-18 52 15,18-52-15,18 35 16,-18-35-16,17 34 16,-17-34-16,0 0 15</inkml:trace>
  <inkml:trace contextRef="#ctx0" brushRef="#br0" timeOffset="44829.1596">4604 14517 0,'-36'0'16,"19"0"0,-1 0-16,1 0 0,34 0 15,54 0 1,-1 0-16,71 17 16,-70 1-1,70-18-15,-70 18 16,-18-18-16,-1 0 0,1 17 15,-35 1-15,17 17 16,-35-17-16,-17 52 16,-19-17-16,-52 53 15,35-35-15,-35 52 16,53-52-16,0-18 16,-18 53-16,35-54 15,36 1 1,-1-17-16,1-19 0,17 1 0,18 0 15,-18-1-15,1-17 16,52 18 0,-53-18-16,-17 18 0,-1-18 0,1 0 15,-36 0 1</inkml:trace>
  <inkml:trace contextRef="#ctx0" brushRef="#br0" timeOffset="45023.4326">4604 15328 0,'35'18'16,"18"-18"-16,35 0 15,-17 0-15,-1-18 16,71 1-1,-35-19-15,-53 19 16,-18-1-16</inkml:trace>
  <inkml:trace contextRef="#ctx0" brushRef="#br0" timeOffset="45278.3752">5433 14429 0,'17'0'15,"36"-18"1,-35 0-16,17 18 15,18-17-15,-35-1 16,-1 18-16</inkml:trace>
  <inkml:trace contextRef="#ctx0" brushRef="#br0" timeOffset="45445.4741">5486 14446 0,'0'0'16,"0"71"-16,17-36 0,-17 0 0,18 18 15,-18 0-15,18-18 16,-18-17-16,17 0 16,19 17-16,-1-35 15,-18 0-15,1-18 16,0 1-16</inkml:trace>
  <inkml:trace contextRef="#ctx0" brushRef="#br0" timeOffset="45618.4382">5768 14534 0,'0'0'15,"0"53"-15,0-35 0,0 17 0,18 1 16,-18-19 0,0 1-16,17-1 15,1-17-15,-1 0 16,1 0-16</inkml:trace>
  <inkml:trace contextRef="#ctx0" brushRef="#br0" timeOffset="45925.0523">5944 14340 0,'0'0'15,"18"0"-15,0 0 0,17 0 16,-17 18-1,17-18-15,-18 18 16,-17-1-16,18 1 0,17 35 16,-35-18-1,18 0-15,0 1 0,-1 52 16,-17-53-16,0 0 16,0 1-16,0-19 0,-35 36 15,17-35-15,1-18 16,-1 18-16,0-18 0,1 0 15,-1 0-15,1 0 16,17-18-16,0 0 16,17 18-1</inkml:trace>
  <inkml:trace contextRef="#ctx0" brushRef="#br0" timeOffset="46130.0599">6491 14887 0,'0'0'0,"53"0"15,-35 0-15,-1-17 0,1 17 16</inkml:trace>
  <inkml:trace contextRef="#ctx0" brushRef="#br0" timeOffset="46257.7452">6509 15134 0,'0'0'0,"35"0"15,-17 0-15,17-17 0,-17 17 16,35-18-16,-36 18 15,1 0-15</inkml:trace>
  <inkml:trace contextRef="#ctx0" brushRef="#br0" timeOffset="47030.7786">7285 14623 0,'0'0'16,"0"17"-1,0 19-15,0 16 16,18 19-16,-18 17 0,17 106 15,-17-106-15,18-17 16,-1 17-16,19 18 16,-19-53-16,19-18 15,17-17-15,-18-18 16,0 0-16,0-53 16,-17 18-16,0-36 15,-18 53-15,17-17 16,-17 53-16,18-1 15,17 19 1,-17-1-16,17-17 0,36 35 16,-36-36-16,53-17 15,-53 0-15,18-17 16,-35-19-16,-18 1 16,0 0-16,-18-1 0,-35-69 15,18 52 1,0-18-16,-18 1 0,18-1 15,-1-52-15,36 87 16,0-34-16</inkml:trace>
  <inkml:trace contextRef="#ctx0" brushRef="#br0" timeOffset="47308.022">8132 14340 0,'0'0'15,"35"0"-15,0-17 0,-17-1 0,52 1 16,-34-1 0,-19 18-16,1 0 0,-1 0 15,1 0-15</inkml:trace>
  <inkml:trace contextRef="#ctx0" brushRef="#br0" timeOffset="47543.573">8184 14340 0,'0'0'16,"0"53"-16,-17-17 0,17 52 16,0-35-16,17 0 15,1-18-15,0 0 0,17 36 16,0-54-16,18 1 15,-35-18-15,17 0 16,-17 0-16,-1 0 16,1-18-16,-18 1 0</inkml:trace>
  <inkml:trace contextRef="#ctx0" brushRef="#br0" timeOffset="47737.4081">8520 14446 0,'0'0'0,"0"18"0,0 17 0,17 36 15,-17-54-15,18 72 16,-18-72 0,18 18-16,-18-17 0,35 0 15,-18-18 1</inkml:trace>
  <inkml:trace contextRef="#ctx0" brushRef="#br0" timeOffset="48070.7026">8643 14288 0,'18'17'16,"-36"-34"-16,71 34 0,0 1 15,-18-18-15,36 0 16,-54 0-16,19 0 16,-19 17-16,1 1 15,-18 17-15,18 1 0,-1 52 16,1-35-16,-1 53 16,-17-54-1,18-16-15,0-1 0,-18 0 16,17 1-16,-17-19 15,-17-17 1,-36-17 0,35-1-16,-35-17 15,18 17 1,17 18-16</inkml:trace>
  <inkml:trace contextRef="#ctx0" brushRef="#br0" timeOffset="48255.0342">9349 15099 0,'0'0'15,"-18"0"-15,18-18 31</inkml:trace>
  <inkml:trace contextRef="#ctx0" brushRef="#br0" timeOffset="48950.0618">9719 14570 0,'-18'0'16,"36"0"15,17 53-31,18 0 16,-17-18-16,69 88 15,-52-52-15,88 70 16,-88-88-16,18 17 15,-18-17-15,70 53 16,-70-71-16,-18 1 0,1-19 16,17 19-1,-36-19-15,1-17 0,-18 18 16</inkml:trace>
  <inkml:trace contextRef="#ctx0" brushRef="#br0" timeOffset="49205.4487">10407 14517 0,'0'0'0,"-18"17"0,-35 72 16,36-19-16,-19 1 15,-16 123-15,16-88 16,19-1-16,-36 72 16,53-107-16,-18 19 15,18-54-15,0 0 0,18-17 16,-18-36 0</inkml:trace>
  <inkml:trace contextRef="#ctx0" brushRef="#br0" timeOffset="49793.75">11236 15152 0,'18'0'0,"-1"0"15,1 0-15,17 0 16,0 0-16,1 0 0,-1-18 0,0 18 15,36-17 1,-36 17-16,0 0 16,-35-18-16</inkml:trace>
  <inkml:trace contextRef="#ctx0" brushRef="#br0" timeOffset="49959.0713">11342 14940 0,'0'0'16,"0"88"-16,0-35 0,17 53 15,1-53-15,17 35 16,-17-53-16,0 1 16</inkml:trace>
  <inkml:trace contextRef="#ctx0" brushRef="#br0" timeOffset="50590.5881">12241 14658 0,'0'0'15,"18"88"-15,0-17 0,-1 70 16,1-53-16,0-17 0,-18-19 15,0 19-15,17 17 16,-17-70-16,0-1 0,0 1 16,0-36-1,36-52 1,-1 52-16,0-17 0,36 17 16,-18 18-16,35 18 15,-53 17 1,0 1-16,-17-1 0,-18 0 15,0 0-15,-53 18 16,18-17-16,-18-19 0,0 1 16,0 0-16,0-1 0,0-17 15,0-17 1,36-1-16,17 0 0,0-17 16,17 0-16,19-1 0</inkml:trace>
  <inkml:trace contextRef="#ctx0" brushRef="#br0" timeOffset="51016.2911">12841 14499 0,'18'0'15,"-36"0"-15,53-17 0,-17 17 0,17 0 0,-17-18 16,35 0-1,-35 18-15,-1 0 16,1 0-16</inkml:trace>
  <inkml:trace contextRef="#ctx0" brushRef="#br0" timeOffset="51207.3141">12912 14570 0,'17'53'15,"-34"-106"-15,34 141 0,1-53 0,17 18 16,-35-18 0,18-17-16,17 17 15,0-17-15,-35 0 16,18-18-16,0-18 0,-1 18 16</inkml:trace>
  <inkml:trace contextRef="#ctx0" brushRef="#br0" timeOffset="51396.7129">13212 14623 0,'0'0'16,"0"53"-16,17-18 0,-17 18 15,18-36-15,-18 19 16,17-19-16,1-17 15,0 0 1</inkml:trace>
  <inkml:trace contextRef="#ctx0" brushRef="#br0" timeOffset="51814.0955">13406 14393 0,'0'0'0,"0"18"0,35-18 16,-18 0-16,54 0 15,-36 0-15,1 0 16,17-18-16,-36 18 15,18 0 1,-17 18-16,-18 0 0,18 17 16,-18 0-16,0 18 15,0 35-15,0-35 16,0 53-16,0-71 16,17 18-16,-17-17 0,18-1 15,0 18 1,-18-36-16,17 1 0,-17 0 15,-17-18 1,17-18-16,-36 0 16,1 1-16,-18-1 15,18 18-15,-18 0 16</inkml:trace>
  <inkml:trace contextRef="#ctx0" brushRef="#br0" timeOffset="55323.5862">2434 13018 0,'0'0'15,"-17"0"-15,34 0 31,18 17-15,1-17-16,-1 0 16,0 18-16,53-18 15,-52 0-15,17 17 16,-53 1-16,17 35 16,-17-18-16,0-17 15,-17 17-15,-36 36 16,35-36-16,0 18 15,1-35-15,17-1 0,0 1 16,17-1-16,1-17 16,0 0-16,17 18 15</inkml:trace>
  <inkml:trace contextRef="#ctx0" brushRef="#br0" timeOffset="55460.9863">2487 13423 0,'35'0'15,"1"0"-15,17-17 16,-18 17-16,-18-18 16,19 0-16,-1 18 0</inkml:trace>
  <inkml:trace contextRef="#ctx0" brushRef="#br0" timeOffset="55701.2899">2787 12806 0,'0'0'0,"18"0"0,-1 0 16,19-18-16,16 1 16,-34-1-1,0 18-15,-1 0 0,1-18 16,0 18-16</inkml:trace>
  <inkml:trace contextRef="#ctx0" brushRef="#br0" timeOffset="55881.4154">2893 12771 0,'0'52'15,"0"-34"-15,0 35 16,0-18-16,17 1 16,-17-19-16,18 1 15,0 0-15,17-18 16,-17 0-16,-1 0 15</inkml:trace>
  <inkml:trace contextRef="#ctx0" brushRef="#br0" timeOffset="56085.2055">3140 12771 0,'0'35'16,"0"-18"-16,0 36 15,17-35-15,1 17 16,17-17-16,-17-18 0,0 0 16</inkml:trace>
  <inkml:trace contextRef="#ctx0" brushRef="#br0" timeOffset="56412.8392">3228 12665 0,'18'0'15,"17"0"1,-18 0-16,1 0 0,17 0 15,-17 0-15,0 0 0,17 0 16,-17 17-16,17 19 16,-35-1-1,0 0-15,0 0 0,0 1 0,0-1 16,0 0-16,-18 18 16,18-35-16,-17 0 15,-1-1-15,0-17 16,1 0-16,-1-17 15,0 17 1,1-18-16,-1 18 0,0-18 16</inkml:trace>
  <inkml:trace contextRef="#ctx0" brushRef="#br0" timeOffset="57146.7402">3687 12629 0,'-18'0'15,"18"36"1,-18 17-16,18-18 16,0-17-16,0 17 0,18 35 15,0-52-15,-18 17 16,35 1-16,-18-19 15,19 1 1,-19-18-16</inkml:trace>
  <inkml:trace contextRef="#ctx0" brushRef="#br0" timeOffset="57313.4681">3898 12841 0,'0'0'0,"0"18"0,0 17 16,0-17-16,18-1 16,-18 1-16,17-18 15,1 18 1</inkml:trace>
  <inkml:trace contextRef="#ctx0" brushRef="#br0" timeOffset="57997.9507">3863 12753 0,'-18'0'15,"18"-18"-15,0 36 32,18 0-17,0 17-15,-18-18 16,35 19 0,-35-19-16,17 19 15,-17-19-15,0 1 16</inkml:trace>
  <inkml:trace contextRef="#ctx0" brushRef="#br0" timeOffset="58235.6858">3881 12594 0,'52'35'16,"-34"-17"0,35 17-16,-35 1 15,17-19-15,-17 19 16,-18-19-16,17 18 0,-17 18 16,0-35-16,-35 35 15,17-35-15,1-1 16</inkml:trace>
  <inkml:trace contextRef="#ctx0" brushRef="#br0" timeOffset="59224.4474">4304 13070 0,'-18'-17'16,"36"17"0,35 0-1,-18 0-15,53 0 16,-52 0-16,-1 17 16,-18-17-16,19 36 15,-36-19-15,0 54 16,-36-18-1,19-18-15,-1 0 0,-17 18 16,35-17 0,0-19-16,18 1 0,17 17 15,0-35 1,0 0-16,-17 0 16,17 0-16,-17-18 15</inkml:trace>
  <inkml:trace contextRef="#ctx0" brushRef="#br0" timeOffset="59382.8351">4374 13335 0,'53'0'16,"-106"0"-16,124 0 0,0-18 15,-36 18 1,0-17-16,-17 17 0,17-18 15,-17 18-15</inkml:trace>
  <inkml:trace contextRef="#ctx0" brushRef="#br0" timeOffset="59676.9168">4727 12700 0,'0'0'0,"18"0"0,17 0 15,-17-18-15,35 1 16,-36 17-16,1-18 16</inkml:trace>
  <inkml:trace contextRef="#ctx0" brushRef="#br0" timeOffset="60750.8013">4763 12735 0,'0'18'15,"-18"0"-15,18-1 16,0 18-16,0-17 16,18 35-1,-18-35-15,0-1 0,17 19 16,1-19-16,-1 1 16,1-18-16,0 18 15,-1-18-15</inkml:trace>
  <inkml:trace contextRef="#ctx0" brushRef="#br0" timeOffset="61378.7189">5045 12753 0,'0'0'0,"0"18"16,0 17-1,0-18-15,0 1 16,0 0-16,0-1 0,17 19 16,-17-19-16,0 1 15,18 0-15,0-18 16</inkml:trace>
  <inkml:trace contextRef="#ctx0" brushRef="#br0" timeOffset="61784.0235">5098 12665 0,'17'0'15,"19"0"1,16-18-16,1 18 16,-17 0-1,-19 18 1,-17 17-1,0-17-15,0-1 0,18 36 16,-18 18 0,0-54-16,18 19 0,-1-1 15,-17 0 1,18-17-16,-18 0 0,-18-18 31,1 0-31,-19 0 16,19 0-16,-1-18 15,0 18-15,1 0 0,-1 0 16,0 0-16</inkml:trace>
  <inkml:trace contextRef="#ctx0" brushRef="#br0" timeOffset="62307.4797">5539 12647 0,'0'18'47,"-18"17"-32,18-17-15,0-1 0,0 36 16,0-35-16,0-1 15,18 19-15,-18-19 0,0 1 16,17 17-16,1-35 16,0 18-16,-1-18 15</inkml:trace>
  <inkml:trace contextRef="#ctx0" brushRef="#br0" timeOffset="62569.7415">5715 12735 0,'0'0'16,"35"18"-16,-35 0 0,18-18 0,-18 35 16,0-18-16,0 1 15,-18 0-15,1-1 16,17 1-1,0 0 1,17-18 0,1 0-16,0 17 0,-1-17 15,1 0 1</inkml:trace>
  <inkml:trace contextRef="#ctx0" brushRef="#br0" timeOffset="62778.5668">5856 12682 0,'53'36'16,"-106"-72"-16,124 89 0,-36 18 15,-17-54-15,-1 36 16,-17-17-16,0-19 15,0 1-15,0 0 0,-17-1 16,-1 19-16</inkml:trace>
  <inkml:trace contextRef="#ctx0" brushRef="#br0" timeOffset="63225.5966">6350 13264 0,'0'-17'16,"18"17"0,-1 0-1</inkml:trace>
  <inkml:trace contextRef="#ctx0" brushRef="#br0" timeOffset="63369.9718">6544 13247 0,'18'-18'31,"17"18"-31,-17-17 16,17 17-16</inkml:trace>
  <inkml:trace contextRef="#ctx0" brushRef="#br0" timeOffset="63480.6707">6791 13194 0,'18'0'32,"-1"0"-17</inkml:trace>
  <inkml:trace contextRef="#ctx0" brushRef="#br0" timeOffset="63964.6531">7073 13088 0,'18'0'15,"17"0"1,0 0-16,1 0 0,52-18 16,-53 18-16,-17 0 15,17 0-15,-35 18 16,0 0-16,0 17 15,-53 36-15,0-1 16,36-17-16,-1-18 16,18 1-16,0 16 15,53-16-15,0-36 16,-18 0-16,-17 0 16,-1-18-1</inkml:trace>
  <inkml:trace contextRef="#ctx0" brushRef="#br0" timeOffset="64114.6125">7197 13300 0,'35'-18'0,"-70"36"0,105-36 15,-34-17-15,-19 35 16</inkml:trace>
  <inkml:trace contextRef="#ctx0" brushRef="#br0" timeOffset="64338.2696">7391 12788 0,'0'-17'16,"17"17"-16,36-18 15,-17 0-15,-19 18 0,36-17 16,-35 17 0,-18-18-16</inkml:trace>
  <inkml:trace contextRef="#ctx0" brushRef="#br0" timeOffset="64497.1436">7497 12823 0,'0'0'0,"0"18"0,0 0 15,0-1-15,0 1 0,17 17 16,-17-17-16,18 0 16,-1-1-1,1 1-15,0-18 16</inkml:trace>
  <inkml:trace contextRef="#ctx0" brushRef="#br0" timeOffset="64686.9874">7673 12894 0,'0'0'16,"0"35"-16,0-17 0,18 0 16,-18-1-16,17-17 15,1 0 1</inkml:trace>
  <inkml:trace contextRef="#ctx0" brushRef="#br0" timeOffset="65228.281">7796 12735 0,'0'-17'31,"36"17"-15,-19 0-16,1 0 16,0-18-16,17 18 15,-17 0-15,-1 0 16,-17 18-16,18-1 16,-18 36-1,0-35-15,0 17 0,0 0 0,0 18 16,0-35-1,17 35-15,-17-35 16,0-1-16,0 1 16,-17-36-1,-1 1 1,1 17-16,17-18 16,-18 0-16,18 1 15</inkml:trace>
  <inkml:trace contextRef="#ctx0" brushRef="#br0" timeOffset="65548.8793">8167 12735 0,'0'18'0,"-18"0"15,18 17-15,0-18 16,0 19-16,0-1 15,0 0 1,18-17-16,-18 0 0,17-1 16,-17 1-16,36 0 15</inkml:trace>
  <inkml:trace contextRef="#ctx0" brushRef="#br0" timeOffset="65971.8346">8290 12947 0,'0'0'0,"0"35"15,0-17-15,18-18 32,0-35-17,-18 17-15,17-17 16,1 17-1,-1 0 1,-17 1-16,36 17 16,-19 0-16,1 0 15,-18 17-15,0 1 16,0 35 0,0-35-1,18-18 1,-18-18-16,17 0 15,1 1 1,0 17-16,-1 0 16,1 17-1,-18 1 1,18 0-16,-18-1 0,17 1 16,-17 0-16,18-18 15</inkml:trace>
  <inkml:trace contextRef="#ctx0" brushRef="#br0" timeOffset="66144.1825">8731 12912 0,'0'0'16,"0"53"-16,0-36 0,0 19 15,-17-19-15,-1 1 0,0 17 16</inkml:trace>
  <inkml:trace contextRef="#ctx0" brushRef="#br0" timeOffset="66556.3457">7973 12241 0,'0'0'0,"0"18"16,0 17-16,0-17 0,0 53 15,17-19 1,-17-16-16,18 17 0,-18 0 16,18-18-16,-1 71 15,-17-53-15</inkml:trace>
  <inkml:trace contextRef="#ctx0" brushRef="#br0" timeOffset="66801.7984">8008 13776 0,'0'0'16,"-18"71"-16,18-36 0,0-18 0,-17 36 16,-1-35-1</inkml:trace>
  <inkml:trace contextRef="#ctx0" brushRef="#br0" timeOffset="67329.8471">3122 12153 0,'0'35'16,"0"-17"-16,0 0 15,0 17-15,0 18 0,18 35 16,-18-35-16,0 0 0</inkml:trace>
  <inkml:trace contextRef="#ctx0" brushRef="#br0" timeOffset="67559.1834">3157 13952 0,'0'0'0,"0"36"0,0 34 16,0-35-16,-17 1 15,17-1-15,0 0 0</inkml:trace>
  <inkml:trace contextRef="#ctx0" brushRef="#br0" timeOffset="68036.1304">4886 12153 0,'0'0'0,"0"18"0,-18 35 16,18-36-1,18 19-15,-18 17 16,18-18-16,-1 18 0,1 70 16</inkml:trace>
  <inkml:trace contextRef="#ctx0" brushRef="#br0" timeOffset="68274.4362">4833 13970 0,'0'53'15,"0"-18"-15,18 0 16,-18 1-16,0-19 15,17 1-15,-17 0 16,0-1-16</inkml:trace>
  <inkml:trace contextRef="#ctx0" brushRef="#br0" timeOffset="68702.4513">1817 12418 0,'17'0'16,"1"0"-16,17-18 16,-17 18-16,0-17 15,17 17-15,-17 0 0,-1-18 16,1 18-16</inkml:trace>
  <inkml:trace contextRef="#ctx0" brushRef="#br0" timeOffset="68914.1759">1887 12771 0,'0'52'0,"0"-104"0,18 193 15,-18 35-15,0-88 16,0 106-16,18-106 16,-18 1-16,17-1 0,1-18 15,17 36 1,0-70-16,-17-1 0,17-18 0,1 19 15,-1-36-15,18 17 16,-35-17-16,-1 0 16,1 0-16</inkml:trace>
  <inkml:trace contextRef="#ctx0" brushRef="#br0" timeOffset="69643.0354">9013 12383 0,'0'0'16,"-17"0"-16,-1-18 0,36 18 47,-1 18-47,1-18 15,35 17 1,-18-34-16,1 17 0,-1 0 16,-17-18-16,17 18 15,-18 0-15,1 35 16,-18 18-16,0 0 0,0 18 15,0-1-15,0 106 16,18-87-16,-1-1 0,19 71 16,-19-106-1,1 17-15,17 36 16,-17-71-16,-18 0 0,0-17 16,0 17-16,-18-35 15,1 0-15,-19 0 0,-52 0 16,35 0-16,0-17 15,-106 17 1</inkml:trace>
  <inkml:trace contextRef="#ctx0" brushRef="#br0" timeOffset="70515.1867">1482 13494 0,'0'0'16,"-18"0"-16,-17 0 0,17 17 0,-52 36 16,34-35-16,-17 53 15,18-19-15,0-16 16,-18 70-1,35-36-15,-17-17 0,17 35 16,18 53-16,0-70 16,0-1-16,36 72 15,34-19 1,-35-70-16,71 53 16,-35-71-16,-18 18 0,17 0 15,89 17-15,-71-34 16,-17-19-16,-1 19 15,19-19-15,-1 1 0,106 0 16,-106-1-16,88 1 16,-87-1-16,87 19 15,-105-19-15,70 1 16,-88 0-16,-1-18 16,19 17-16,-36-17 15,1 0 1,-1 0-16,-35-17 15,17 17-15,1 0 16,0 17 0,-1-17-16,54 0 15,-36 0-15,1 0 16,16 0-16,-16 0 0,17 0 16,-18 0-16,18-17 15,-36 17-15,19 0 16</inkml:trace>
  <inkml:trace contextRef="#ctx0" brushRef="#br0" timeOffset="70821.353">3581 14993 0,'0'0'0,"17"0"32,36 35-17,-17-17-15,52 35 16,-53-35-16,71 17 16,-71-18-16,53 1 15,-70 0-15,35-1 16,-53 1-16,-35 17 15,17 1 1,-17-19-16,-36 36 16,18-18-16,-35 18 15,35-35-15,0 17 0,18-17 16,-18 17-16</inkml:trace>
  <inkml:trace contextRef="#ctx0" brushRef="#br0" timeOffset="74437.8071">4092 16175 0,'-17'-18'16,"-1"18"-1,-17-17 1,-1 34-16,1 19 16,17 16-16,18-16 15,-17 17-15,17 70 16,0-52-16,0 52 15,17-70-15,1 0 16,0 0-16,35 35 16,-36-53-16,54 1 15,-53-36-15,17 0 16</inkml:trace>
  <inkml:trace contextRef="#ctx0" brushRef="#br0" timeOffset="74786.1702">4286 16704 0,'18'88'16,"-36"-176"-16,36 229 0,0-70 16,-18-36-16,17 18 15,-17-35 1,0-36-1,0-17-15,0 17 16,-17-70-16,17 35 16,17-35-16,-17 35 15,0 17-15,18 19 16,-1 17-16,1 0 16,0 35-16,-1 0 15,1 1-15,-18-1 0,0 18 16,18-18-16,-18 0 0,17-17 15,-17 0-15,18 17 16,0-35-16</inkml:trace>
  <inkml:trace contextRef="#ctx0" brushRef="#br0" timeOffset="75075.6893">4533 16263 0,'18'0'31,"17"-18"-31,-17 18 16,17 0-16,-17 0 0,17-17 16,-17 17-1,-1 0-15,-34 0 16</inkml:trace>
  <inkml:trace contextRef="#ctx0" brushRef="#br0" timeOffset="75248.0563">4568 16316 0,'18'53'16,"0"-35"-16,-18 17 15,17 18-15,1-36 16,17 19 0,-35-19-16,18 1 0,0-18 15,-1 0-15,1 0 0,0 0 16,-1 0-16</inkml:trace>
  <inkml:trace contextRef="#ctx0" brushRef="#br0" timeOffset="75437.2174">4851 16369 0,'17'35'15,"-34"-70"-15,34 88 0,-17-36 0,18 19 16,-18-19-16,0 1 16,18-18-16,-18 18 15,0-1-15</inkml:trace>
  <inkml:trace contextRef="#ctx0" brushRef="#br0" timeOffset="75915.2481">4939 16263 0,'18'0'31,"-1"-18"-31,1 1 16,-1 17 0,-17-18-16,18 18 15,0 0-15,-1 0 16,-17-17 0,18 17-1,-18 17 1,0 1-1,18 17-15,-18-17 16,0 17-16,17 18 16,1-18-16,0 0 15,-18 1-15,0-19 16,0 1-16,-18-18 31,0-18-15,1 18-1,-1-17-15,0 17 16</inkml:trace>
  <inkml:trace contextRef="#ctx0" brushRef="#br0" timeOffset="76311.3728">5327 16863 0,'0'17'15,"0"1"-15,0 35 16,0-18-16,-35 18 16,17-35-1,-17 17-15,-1 0 16</inkml:trace>
  <inkml:trace contextRef="#ctx0" brushRef="#br0" timeOffset="77678.8428">5592 16528 0,'0'17'0,"0"1"15,17 35-15,-17-18 16,18 71 0,-18-53-16,17 35 15,-17-53-15,0-17 16,0 0-16,0-1 0,0-34 15,0-1 1,0 0-16,0-17 0,0-53 16,0 35-16,18 18 15,17-54 1,1 72-16,-1 17 16,-17 17-16,-1 36 15,-17-35-15,18 35 16,-18-35-1,0-1-15,17 1 16,-17-36-16,0 1 16,18-36-16,0 17 15,17 1-15,-17 17 16,17 1 0,-17 17-16,-1 17 15,-17 1-15,36 53 16,-36-18-16,17 17 15,-17-35-15,18 18 16,-18-35-16,17 0 16,1-18-1</inkml:trace>
  <inkml:trace contextRef="#ctx0" brushRef="#br0" timeOffset="78140.4837">6085 16210 0,'0'0'0,"18"18"16,53 17 0,-36 0-16,53 36 15,-53-36 1,18 18-16,-17 0 0,-19 18 16,18 70-16,-35-71 15,-17 1-15,-1-1 0,1-17 16,-54 53-16,53-53 15,-17-18-15,0 1 16</inkml:trace>
  <inkml:trace contextRef="#ctx0" brushRef="#br0" timeOffset="81976.1772">7673 16193 0,'-18'0'16,"1"0"-16,17 17 15,-18 36-15,18 0 16,0 0-16,18 17 0,-18 19 16,17-19-16,1 71 15,17-70-15,-17-18 16,-1 0-16,19-18 0,-1 36 16,0-54-16,-17-17 15,-18 18-15</inkml:trace>
  <inkml:trace contextRef="#ctx0" brushRef="#br0" timeOffset="82332.2207">7990 16775 0,'18'70'15,"-36"-140"-15,54 193 0,-19-70 16,-17-18 0,0-17-16,0 0 0,-17-18 31,17-53-31,0 17 16,0-34-16,0 17 15,0 18-15,17-1 0,1-17 16,0 53-16,-1 0 15,1 18 1,-18 17-16,18 1 0,-1-1 16,-17 0-16,18 0 15,-18-17-15,17 0 0,-17-1 0,18-17 16,0 0-16</inkml:trace>
  <inkml:trace contextRef="#ctx0" brushRef="#br0" timeOffset="82543.6127">8184 16281 0,'53'-53'31,"-106"106"-31,124-106 0,-53 35 0,-1 1 16,1 17-16,17-18 16</inkml:trace>
  <inkml:trace contextRef="#ctx0" brushRef="#br0" timeOffset="82694.0294">8220 16245 0,'17'53'0,"-17"-35"15,18 0-15,0-1 0,-1 19 16,1-1-16,0 0 16,-1-17-16,-17-1 15,18-17 1</inkml:trace>
  <inkml:trace contextRef="#ctx0" brushRef="#br0" timeOffset="82878.5425">8431 16316 0,'0'53'16,"0"-106"-16,0 141 0,0-53 15,18-17-15,-18 0 16,18-18-16,-18-18 0</inkml:trace>
  <inkml:trace contextRef="#ctx0" brushRef="#br0" timeOffset="83224.0932">8502 16157 0,'0'0'0,"18"0"16,-1 0-16,1 0 16,17-17-16,-17 17 15,-1-18-15,1 18 16,0 18-16,-1-1 16,-17 19-1,0-1-15,0-18 0,18 19 16,0 34-16,-18-52 15,17 17-15,-17-17 0,18-1 16,-18 1-16,0 0 16,0-1-16,-18-17 15,-17 0 1,17-17-16,1 17 0,-1-18 16,0 18-16,1-18 15</inkml:trace>
  <inkml:trace contextRef="#ctx0" brushRef="#br0" timeOffset="84947.5798">8943 16845 0,'0'18'16,"0"-1"-1,-18 19 1,18-19-16,0 1 0,-17 0 16,17-1-16,-18 1 0,18 0 15,-18-18-15</inkml:trace>
  <inkml:trace contextRef="#ctx0" brushRef="#br0" timeOffset="85303.0873">9102 16739 0,'17'89'15,"1"-1"-15,-18-53 0,18 18 16,-1-53-16,-17 18 15,0-36 1,-17-35 0,-1 0-16,0 18 15,18 0-15,0-1 0,0-17 16,0 36-16,36-36 16,-19 35-16,19 18 0,-1 0 15,-18 18 1,1 17-16,0 0 0,-1 1 15,-17-1-15,18 35 16,-18-34-16,18-1 16</inkml:trace>
  <inkml:trace contextRef="#ctx0" brushRef="#br0" timeOffset="85703.4872">9243 16157 0,'17'0'15,"1"0"-15,17-17 16,-17 17-16,17 0 16,-17 0-16,0 0 15,-1 0-15,1 0 16</inkml:trace>
  <inkml:trace contextRef="#ctx0" brushRef="#br0" timeOffset="85870.1598">9313 16228 0,'18'70'0,"-36"-140"0,36 158 16,-18-53-16,18 1 16,-1-19-16,1 1 0,-18-1 15,18 1 1</inkml:trace>
  <inkml:trace contextRef="#ctx0" brushRef="#br0" timeOffset="86176.2203">9472 16281 0,'0'17'0,"0"1"0,0 17 16,18 18-1,-1-35-15,19-1 16,-19-17-16,1 0 0,0 0 16,17-17-16,-35-1 15,0-17-15,0 0 16,0 17-1,-35-17-15,35 17 16,-18 0-16,0 18 0,-17 0 16</inkml:trace>
  <inkml:trace contextRef="#ctx0" brushRef="#br0" timeOffset="86502.7078">9648 16175 0,'18'0'0,"0"-18"16,-1 18-16,19 0 16,-19 0-16,1 0 15,-18 18 1,18 17-16,-18 0 15,0-17-15,0 35 16,0 0-16,0-35 16,0-1-16,17 1 0,-34-18 47,-1-18-32,0 18-15,1-17 16,-1 17-16,18-18 15</inkml:trace>
  <inkml:trace contextRef="#ctx0" brushRef="#br0" timeOffset="87093.7641">9878 16051 0,'0'0'0,"17"0"32,1 18-32,17 0 15,-17 17-15,17 0 16,1 1-16,-19-1 0,36 53 15,-35-35-15,-1 70 16,-17-70-16,-17 71 16,-1-71-16,0 0 15,-17 0-15,-18 52 16,18-69-16,17-1 0,1-17 16,-19-1-16,19-17 15</inkml:trace>
  <inkml:trace contextRef="#ctx0" brushRef="#br0" timeOffset="88995.4126">10636 15910 0,'-17'0'31,"34"0"16,1 18-31,0-18 0,-1 0-1,1 0-15,-18 18 16,17-18 62,1-18-62,0 18-1,-1 0-15,-17 18 16,18-18-16,0 0 0,17 35 15,0-18-15,53 36 16,-17-35 0,0 17-16,70 18 15,-53-35-15,0 17 16,-17-17-16,-1-1 0,54 36 16,-89-35-16,18 17 15,-53-17-15,-35 0 16</inkml:trace>
  <inkml:trace contextRef="#ctx0" brushRef="#br0" timeOffset="89446.7473">10795 16193 0,'0'17'15,"0"-34"-15,-18 34 0,1 1 16,-1-36-1,18 1 1,0-1-16,-18-17 16,1 17-16,-1-53 15,1 54-15,-19-19 0,19 1 16,-19-18 0,36 36-16,-17-1 0,17 0 15,0 1-15,0-1 16,17 18-16,36 0 15,-17 0-15,69 18 16,1-1 0,-71 1-16,18-18 0,18 35 15,-36-35-15,-17 18 16</inkml:trace>
  <inkml:trace contextRef="#ctx0" brushRef="#br0" timeOffset="90263.1529">11342 12347 0,'-18'0'0,"1"-17"16,-1 17-16,0 0 15,18 17 1,53-17 0,0 0-16,106 18 15,-53-18-15,141 0 16,-124 0-16,18 0 0,141 18 16,-158-18-1,-1 0-15,-34 17 0,-1-17 16,-18 0-16,-17 0 0,-17 0 15,-36 18-15</inkml:trace>
  <inkml:trace contextRef="#ctx0" brushRef="#br0" timeOffset="91309.2704">11324 16581 0,'0'-36'16,"0"19"-16,0-1 16,0 0-16,0 1 15,-17 17 1,-1 0-16,0 35 16,1 0-1,17 18-15,-18-18 0,18 89 16,18-71-16,17 70 15,-17-87-15,52 34 16,-52-35-16,52 1 16,-34-19-16,16-17 15</inkml:trace>
  <inkml:trace contextRef="#ctx0" brushRef="#br0" timeOffset="91670.8893">11677 16969 0,'0'53'16,"0"-106"-16,18 123 0,-18-52 15,0 17-15,17-35 16,-17-18-1,0-17 1,0 0-16,18-36 16,-18 36-16,18 0 15,-18 0-15,35-1 16,0 19-16,-17 17 16,-1 35-16,1 18 15,-18-18 1,0 0-16,18 36 15,-18-36-15,0-17 0,0-1 16,0 1-16,17 0 16,-17-36-16</inkml:trace>
  <inkml:trace contextRef="#ctx0" brushRef="#br0" timeOffset="91938.1014">12136 16457 0,'0'0'0,"17"0"0,1-18 16,-1 18-16,19-17 16,-19 17-1,-17-18-15</inkml:trace>
  <inkml:trace contextRef="#ctx0" brushRef="#br0" timeOffset="92091.7141">12118 16510 0,'0'0'0,"0"18"0,18-1 16,-18 19-16,17-19 0,1 36 16,-1-35-1,1 35-15,-18-36 16,35 1-16,-17-18 16,0 0-16</inkml:trace>
  <inkml:trace contextRef="#ctx0" brushRef="#br0" timeOffset="92359.1627">12347 16545 0,'0'18'16,"0"0"-16,0-1 0,18 1 15,0-1-15,-1 1 0,36 0 16,-18-18-16,18 0 15,-35-18-15,0 0 16,-1 1 0,-17-1-16,0 1 0,-17-1 15,-19 0-15,-17-17 16,36 35-16,-19 0 16,19-18-1,-1 18-15,36-17 16</inkml:trace>
  <inkml:trace contextRef="#ctx0" brushRef="#br0" timeOffset="92821.9722">12665 16387 0,'17'-18'16,"1"18"-1,-18-18-15,18 18 0,17 0 16,-17 0 0,-1 18-1,-17 0-15,18 34 16,-18-16-16,0-19 0,17 19 16,1-1-16,0 35 15,-1-52-15,-17 35 16,18-53-16,-18 18 0,0-1 15,-18-17-15,1 0 16,-19 0 0,19 0-16,-18-17 0,-1-1 15,19 18-15,17-18 16,-18 18-16</inkml:trace>
  <inkml:trace contextRef="#ctx0" brushRef="#br0" timeOffset="93061.9864">13035 17004 0,'0'35'15,"0"-70"-15,-17 88 0,-1-18 16,-35 0-16,35 1 16,-52-1-16,34-17 15,1-1-15,0 1 16</inkml:trace>
  <inkml:trace contextRef="#ctx0" brushRef="#br0" timeOffset="93890.4154">13282 16775 0,'0'35'16,"18"-17"-16,-18 17 15,0 0-15,17 0 0,-17-17 0,0 17 16,18 1-16,-18-19 16,0 1-16,0-1 0,0 1 15,0-36 1,0 1-16,0-36 15,0 18-15,18-18 16,-18 17-16,17 1 16,-17 18-16,18-1 0,17 18 15,-35 18-15,18-1 16,-18 18-16,0 1 16,0-19-16,0 19 15,0-19-15,17-17 16,1-17-1,17-19 1,-17 19-16,17-19 16,-17 19-16,35 17 15,-35 0-15,-18 17 16,17 36-16,-17-17 16,0-19-16,18 36 15,-18-35-15,0-1 16,17 1-16,1-18 15,-18-18 1</inkml:trace>
  <inkml:trace contextRef="#ctx0" brushRef="#br0" timeOffset="94501.6527">13741 16387 0,'-18'0'15,"36"0"1,-1 17 0,36 54-16,-35-18 15,17 0-15,0-1 0,-17 37 16,0 69-16,-18-69 16,0-19-16,0 1 0,-36 35 15,19-54-15,-18-16 16,-1-1-16,1 0 15</inkml:trace>
  <inkml:trace contextRef="#ctx0" brushRef="#br0" timeOffset="100957.4301">8184 17339 0,'0'0'0,"18"0"125,0 0-110,-1-18 1,1 18-16,0 0 0,17-17 16,35 17-16,1-18 15,0 18-15,70 0 16,-53 0-16,0 0 0,18 0 15,88 0 1,18 0-16,-124-18 16,0 18-16,53-17 15,-70 17-15,-54 0 16,1 0-16,-18 17 0,-18-17 16</inkml:trace>
  <inkml:trace contextRef="#ctx0" brushRef="#br0" timeOffset="102882.5938">11836 17480 0,'-18'0'47,"18"-17"-16,18 17-31,-1-18 15,36 0 1,0 18-16,88-17 16,-70 17-16,123 0 15,-88 17-15,0 1 16,105 17 0,-105-17-16,0-1 0,0 1 15,-18 0-15,18-1 0,52-17 16,-105 0-16,-17 0 15,-19 18-15</inkml:trace>
  <inkml:trace contextRef="#ctx0" brushRef="#br0" timeOffset="107475.5086">4357 17568 0,'0'-17'32,"17"-1"-32,1 0 15,17 18-15,1-17 16,87 17-1,-35 0-15,1 0 0,16 17 16,1 1-16,159 17 16,-124-17-16,141-18 15,-158 0-15,105 0 16,-123 0-16,-36 0 16,-17 0-16,-18 0 0,-35 18 15</inkml:trace>
  <inkml:trace contextRef="#ctx0" brushRef="#br0" timeOffset="112608.5633">13600 15628 0,'-18'-18'16,"0"18"-16,18-17 16,-17 17-16,-1 0 15,36 0 1,17 0 0,0 17-16,71 1 15,-35 0 1,87 35-16,-52-18 15,0 0-15,0 0 0,141 54 16,-106-54-16,124 35 16,-142-34-1,-17-19-15,-18-17 16,0 18-16,-17-18 0,-18 0 0,0 0 16,-71 0-1,-35 0 1</inkml:trace>
  <inkml:trace contextRef="#ctx0" brushRef="#br0" timeOffset="113088.0838">13529 15804 0,'-18'0'16,"1"0"-1,17-17 32,0-18-47,-18 17 16,18-17-16,-18-1 16,18 19-16,-17-19 15,-1-16-15,18 34 16,0 0-16,0 1 15,18-1-15,70 0 16,-35 1 0,18-1-16,70 0 15,-71 1-15,71 17 16,-70 0-16,35 17 16</inkml:trace>
  <inkml:trace contextRef="#ctx0" brushRef="#br0" timeOffset="114187.609">15699 16140 0,'0'0'16,"-18"0"-16,0 17 0,1 36 15,-1-18-15,18 71 16,0-53-16,0 18 15,18-1-15,17 36 16,-17-53-16,52 18 16,-35-36-16,18-17 0,-35-1 15,17-17-15,-17 0 16</inkml:trace>
  <inkml:trace contextRef="#ctx0" brushRef="#br0" timeOffset="114516.6642">15981 16598 0,'0'0'16,"17"88"-16,1-52 0,-18-1 0,18-17 16,-18-1-16,17 1 15,-17-36-15,-17-17 16,17 17-16,0-17 15,-18-53-15,18 17 16,0 36-16,0 0 16,18-1-1,17 36-15,0 18 16,-17 17-16,0-17 0,-1 70 16,1-53-16,0 54 15,-1-72-15,-17 19 16,18-19-16,-1 1 0,1-36 15,-18 1 1</inkml:trace>
  <inkml:trace contextRef="#ctx0" brushRef="#br0" timeOffset="114749.8062">16316 16051 0,'0'0'0,"18"0"16,-1 0 0,1 0-16,17 0 0,-17 0 15,-1 0 1</inkml:trace>
  <inkml:trace contextRef="#ctx0" brushRef="#br0" timeOffset="114949.616">16334 16069 0,'0'18'15,"17"-1"-15,-17 36 16,0-35-16,18 0 15,0 34-15,-18-16 16,17-19-16,1 1 0,-1 0 16,1-18-16,35 17 15,-35-17-15,-1 0 16,1 0-16,0-17 16</inkml:trace>
  <inkml:trace contextRef="#ctx0" brushRef="#br0" timeOffset="115166.4259">16669 16122 0,'0'0'15,"0"35"-15,0-17 0,17 17 16,-17-17-16,18 17 15,0-17-15,-18-1 16,17 1 0</inkml:trace>
  <inkml:trace contextRef="#ctx0" brushRef="#br0" timeOffset="115533.5819">16757 16051 0,'18'0'16,"-1"-17"-16,19 17 16,-19-18-16,1 18 0,17 0 15,0-18-15,-17 18 16,0 0-16,-18 18 15,0 17 1,0 1-16,0 34 0,0-34 16,17-1-16,-17 35 15,18-52-15,0 35 16,-1-53-16,-17 18 16,18-18-16,-36 0 15,1-18 1,-1 18-16,-17-18 0,-1 1 15,1-1 1,0 18-16,35 18 16</inkml:trace>
  <inkml:trace contextRef="#ctx0" brushRef="#br0" timeOffset="116196.025">17233 16616 0,'0'17'0,"-17"-17"15,17 18-15,-18 0 0,18-1 16,-18 1 0,1 0-16,-1-18 15,36 0 1</inkml:trace>
  <inkml:trace contextRef="#ctx0" brushRef="#br0" timeOffset="116479.5062">17498 16351 0,'0'18'16,"0"0"-16,17 17 16,-17 0-1,0 0-15,18-17 16,-18 35-16,0-35 16,0-1-1</inkml:trace>
  <inkml:trace contextRef="#ctx0" brushRef="#br0" timeOffset="116767.9367">17551 15946 0,'0'0'0,"17"0"16,1 17-1,17 1-15,36 70 16,-36-53-16,18 18 16,-18 0-16,36 53 15,-36-53-15,0 17 0,-17-17 0,-18 71 16,-18-71-1,-17 70-15,0-70 16</inkml:trace>
  <inkml:trace contextRef="#ctx0" brushRef="#br0" timeOffset="119158.5693">7902 17463 0,'-17'0'16,"34"0"-16,-52 0 15,17 17 1,18 18 0,-17-17-16,17 0 15,0 17-15,0-17 0,0-1 16,17 19 0,1-19-16,17 36 15,-17-35-15,52 17 16,-34-17-16,17-1 15,17 1-15,71 0 16,-70-1-16,-1 1 0,107-1 16,-71-17-16,-18 0 15,18 0-15,-18 0 0,18 0 16,0 0-16,88 0 16,-106 18-16,18-18 0,17 0 15,106 0 1,36 0-16,-124 0 0,0 0 15,159-18 1,-159 18-16,18-17 0,-18 17 16,141-18-16,-141 18 15,0 0-15,1 0 0,-1 18 16,-18-18-16,1 0 16,-1 17-16,89-17 15,-106 0-15,-18 0 0,159 36 16,-106-19-1,-18-17 1,-52 0-16,35 0 16,-36 0-16,18 0 15,-52 18-15,17-18 16,-36-18-16,1 1 16,0 17-16,-18-36 15,0 19-15,0-1 16,-18-35-1,18 18-15,-18 0 0,1 17 16,-19-35-16,19 36 16</inkml:trace>
  <inkml:trace contextRef="#ctx0" brushRef="#br0" timeOffset="119834.6813">15752 17127 0,'-18'-17'16,"36"17"31,70-18-32,70 0 1,-52 18-16,18-17 15,17 17-15,18 0 0,158-18 16,-176 18-16,159 0 16,-159 0-16,53 0 15,-123 18-15,-18-18 16,-18 17 0,-53 1-16</inkml:trace>
  <inkml:trace contextRef="#ctx0" brushRef="#br0" timeOffset="122818.6211">16510 17268 0,'18'0'16,"-1"0"-16,-17 18 0,18-18 16,-36 0-1,1 18 1,-1-1-1,0 1 1,18 0-16,-17-1 0,17 1 16,0 0-16,-18-1 15,36 1-15,-1 0 16,1-18-16,17 17 16,-35 1-1,-35 17 1,17 0-16,-17 36 15,17-53-15,1 17 16,17-18-16,0 1 0,17 0 16,1-18-16,17 17 15,-17-17 1,0 0-16</inkml:trace>
  <inkml:trace contextRef="#ctx0" brushRef="#br0" timeOffset="123107.1566">16245 17621 0,'0'0'0,"18"18"0,17 35 15,1 17 1,-19-34-16,36 34 15,-35-52-15,-1-1 16,1-17-16,0 0 0,17-17 16,-17-1-16,35-52 15,-53 34-15,17-17 16,1 18-16,-1 18 16,-17-19-16,0 19 15,0 34-15</inkml:trace>
  <inkml:trace contextRef="#ctx0" brushRef="#br0" timeOffset="123742.4351">15399 18221 0,'0'0'15,"0"18"1,17 17-1,-17 0-15,18 53 16,-18-35-16,18 18 16,-18-54-16,0 1 15,0 0-15,0-1 0,0-34 32,-18-1-32,18-35 15,0 18-15,0 0 16,18-1-16,-18 1 0,17 0 0,1 0 15,17-18 1,-17 35-16,17 18 16,-17 0-16,17 71 15,-17-36-15,-18 0 16,17 0-16,-17 1 0,18 17 16,0-36-16,-18 1 15,17-18-15,1-35 16</inkml:trace>
  <inkml:trace contextRef="#ctx0" brushRef="#br0" timeOffset="123952.383">15699 17868 0,'35'-17'16,"-17"17"-16,-1-18 15,18 18-15,-17 0 0,0 0 16,-1 0-16,-17-18 16</inkml:trace>
  <inkml:trace contextRef="#ctx0" brushRef="#br0" timeOffset="124108.1507">15734 17939 0,'18'53'15,"-36"-106"-15,53 123 0,-17-34 0,-18-19 16,17 19-16,1-1 16,0-18-16,-1 1 15</inkml:trace>
  <inkml:trace contextRef="#ctx0" brushRef="#br0" timeOffset="124298.9719">15928 17939 0,'0'0'16,"0"35"-16,0-17 0,0 17 15,0-17-15,0-1 16,18-17-16,-1 18 16,1-18-1</inkml:trace>
  <inkml:trace contextRef="#ctx0" brushRef="#br0" timeOffset="124603.8534">15998 17851 0,'18'0'16,"0"0"15,-1 0-31,1 0 0,0 17 16,-1 18-1,-17-17-15,18 53 16,-18-36-16,0 36 15,0-36-15,0-18 16,0 1-16,0 0 16,-18-18-1,1 0 1,-1-18-16,0 0 16,1 1-16,17-1 15</inkml:trace>
  <inkml:trace contextRef="#ctx0" brushRef="#br0" timeOffset="124831.6512">16475 18344 0,'0'0'16,"-36"36"-16,19-1 0,-1 0 16,1-17-16,17 17 15,-18-17-15,18-1 16</inkml:trace>
  <inkml:trace contextRef="#ctx0" brushRef="#br0" timeOffset="125327.3358">16845 18203 0,'0'0'15,"0"71"-15,0-36 0,35 0 16,-35-17-16,18 0 16,-18-1-16,0-34 15,0-1 1,0 0-16,0 1 16,18-1-16,-1-35 0,-17 36 15,18-1-15,17-17 16,-17 17-16,0 18 15,-18 18 1,0 17-16,0-17 0,0 35 16,-18-36-16,18 1 15,0-1 1,18 1-16,-1-36 16,1 1-1,-1-1-15,1 1 0,0-1 0,-1 18 16,1-18-16,17 18 15,-17 0-15,17 0 16,-35 18-16,18 0 16,-18 17-16,0-18 0,0 19 15,0 17-15,17-36 16</inkml:trace>
  <inkml:trace contextRef="#ctx0" brushRef="#br0" timeOffset="126834.0562">17463 17851 0,'0'17'0,"-18"-17"16,36 0 0,-1 0-1,-17 18-15,18-18 0,-1 0 16,1 0-16,-18 17 31,-18-17 110,1 0-94,34 0 109,1 0-125,0 0 0,-1 18 94,-17 0-109,18-1-16,0 72 16,-1-36-16,19 70 15,-36-52-15,17-19 0,-17 19 16,18-18-16,-18-18 15,17 18-15,-17-18 0,0-17 16,-17 35-16,17-35 16,-18-18-16,1 0 31,17-18-31,-18 18 0,0-18 16</inkml:trace>
  <inkml:trace contextRef="#ctx0" brushRef="#br0" timeOffset="127524.5864">15117 17921 0,'-18'0'47,"0"0"-47,18 18 16,-17 17-16,-1 71 16,18-18-16,0 71 15,0-71-15,18-17 0,-1-1 16,19-17-16,-1-18 15,35 18-15,-52-35 16,17-18-16</inkml:trace>
  <inkml:trace contextRef="#ctx0" brushRef="#br0" timeOffset="146665.1735">9631 18256 0,'0'18'16,"17"-18"-16,-17 18 31,0 34-15,0-16-16,0 34 15,0-34-15,0 16 16,0-34-16,0 0 0,-17-1 15,17 1 1</inkml:trace>
  <inkml:trace contextRef="#ctx0" brushRef="#br0" timeOffset="146943.6069">9402 18380 0,'-18'0'16,"36"0"-16,-54 0 0,36-18 0,36 0 16,-19 1-1,71-36-15,-52 18 16,34-18-16,-35 35 16,36-35-1,-53 36-15,17-1 16,-35 36-16,0 52 15,0-17-15,0-18 16,0 1-16,18-1 0,-1-18 16,19 19-1,-19-36-15,-17 17 0,18-17 16</inkml:trace>
  <inkml:trace contextRef="#ctx0" brushRef="#br0" timeOffset="147721.915">5062 17868 0,'0'18'31,"0"-1"-15,0 54-1,18-53-15,-18 35 16,0 35-16,-18-35 16,18 0-16,0-18 0,0 18 15,-17-36 1,17 1-16,0 0 16,0-36-16</inkml:trace>
  <inkml:trace contextRef="#ctx0" brushRef="#br0" timeOffset="148029.6333">4851 18045 0,'0'0'15,"0"17"-15,0-34 16,35-19-1,-17 19-15,17-54 16,-17 36-16,-1 0 0,1-1 16,-1-34-1,-17 52-15,0-17 0,18 17 16,-18 36 0,35 52-1,-17-17-15,0-17 16,17-19-16,18 54 0,-18-54 15,0 36 1,-17-17-16,0-19 16</inkml:trace>
  <inkml:trace contextRef="#ctx0" brushRef="#br0" timeOffset="172324.714">19526 8537 0,'0'-17'0,"0"34"47,18 1-31,-18 0-1,18 17-15,-18-18 16,0 1-16,17 17 15,-17 1-15,0 52 0,0-35 16,0 0-16,0 70 16,0-70-16,0 0 15,18 18-15,-18-19 0,17 107 16,1-88-16,0 105 16,-18-88-16,17 1 15,-17 16-15,36 89 16,-19-105-16,1 122 15,0-105-15,-18 0 16,17 0-16,-17 0 0,0 17 16,0 124-1,0-124-15,18 19 0,-18-19 0,0 142 16,0-142 0,17 159-16,1 18 15,0-159-15,-18 159 16,17-159-16,-17 18 15,18 141-15,-18-141 16,18 140 0,-1-157-16,1 157 15,0-140-15,-1 0 16,1-18-16,0 177 0,-1-177 16,1 176-1,-18-176-15,0 18 0,17-18 16,-17 0-16,36 124 15,-19-142-15,19 124 16,-19-123-16,1-36 0,0 18 16,-1-36-16,1 1 0,-1-1 15,1 36 1,-18-53-16,0-18 0</inkml:trace>
  <inkml:trace contextRef="#ctx0" brushRef="#br0" timeOffset="188668.7794">21643 8573 0</inkml:trace>
  <inkml:trace contextRef="#ctx0" brushRef="#br0" timeOffset="188735.3103">21643 8573 0,'18'-36'0,"-36"72"0,36-72 0,-36 36 15,0 0-15,1 0 16</inkml:trace>
  <inkml:trace contextRef="#ctx0" brushRef="#br0" timeOffset="189524.7239">21396 8625 0,'0'0'16,"-18"0"-16,1 0 0,34 0 31,36-35-31,0 18 16,0-1-16,88-17 15,-70 35-15,-18-18 0,35 36 16,-53-18-1,-17 35-15,-18-17 0,0 17 16,-18 18-16,-35 53 16,18-54-16,0 1 0,-1 0 15,19 0-15,-1-18 0,18 18 16,18-35 0,-1 0-16,19-18 0,34 0 15,-17 0-15,18-36 16,-54 36-16,1-17 15,0-1-15,-36 18 16</inkml:trace>
  <inkml:trace contextRef="#ctx0" brushRef="#br0" timeOffset="189691.399">21537 8943 0,'18'0'15,"-36"0"-15,53-18 0,-17 1 0,17 17 16,1-18-16,52 18 16,-53-18-16,36 1 15,-36 17-15,18-36 16</inkml:trace>
  <inkml:trace contextRef="#ctx0" brushRef="#br0" timeOffset="189947.5384">22154 8132 0,'36'-36'15,"-1"36"-15,18-17 16,0-1-16,17 0 16,-34 1-16,-19 17 15,1 0-15,-36 0 16</inkml:trace>
  <inkml:trace contextRef="#ctx0" brushRef="#br0" timeOffset="190125.2244">22278 8149 0,'0'0'16,"18"71"-16,-1-36 0,-17 0 0,18 36 15,-18-36 1,17-17-16,1 35 16,-18-36-16,18 1 0,17 0 15,-17-18 1,-1 0-16,1 0 15</inkml:trace>
  <inkml:trace contextRef="#ctx0" brushRef="#br0" timeOffset="190481.7522">22560 8431 0,'18'0'16,"-1"-17"-16,1-1 16,0-17-16,-1-18 15,1 18-15,-18-1 16,0-17-16,0 18 16,0 18-16,-18-19 15,1 19-15,-1 17 31,18 17-31,0 1 16,0 0-16,0 17 0,0 35 16,0 1-1,18-36-15,-18 0 0,35 18 16,18-35 0,-35 0-16,-1-18 15,18-18-15</inkml:trace>
  <inkml:trace contextRef="#ctx0" brushRef="#br0" timeOffset="190820.6553">22807 7973 0,'35'0'15,"-17"0"1,17 0-16,1 0 15,-19 0-15,18 0 0,1 0 16,-19 0-16,1 17 16,-18 1-1,18 35 1,-1-18-16,-17 1 0,18 16 16,0 19-16,-18-36 15,0 1-15,17 16 16,-17-34-16,0 0 0,-17-1 15,-1-17 1,0 0 0,1 0-16,-1-17 15,0 17-15,1 0 16</inkml:trace>
  <inkml:trace contextRef="#ctx0" brushRef="#br0" timeOffset="191888.8302">23671 8925 0,'-17'36'0,"17"-19"16,-36 18-1,19-17-15,-36 17 16,35-17-16,1 0 0,-19-18 15,36 17-15</inkml:trace>
  <inkml:trace contextRef="#ctx0" brushRef="#br0" timeOffset="192410.9938">24624 8555 0,'0'0'15,"-35"-35"-15,-1 17 0,1 0 0,-35 18 16,17 18 0,0 0-16,0 17 0,-18 53 15,36-17-15,17 52 16,18-70-16,0 0 16,53 17-1,-18-52-15,18 0 0,0-18 0,0 0 16,-17-18-16,52-35 15,-53 18-15,-17 0 0,-18-36 16,0 36 0,-18-18-16,0 18 0,1-1 15,-19 1-15,19 35 16,17 18 0,0-1-16,17 72 15,1-54-15,17 0 0,1 0 16,-1-17-16,53 35 15,-53-18-15,18-17 16,-35-18-16,0 0 16</inkml:trace>
  <inkml:trace contextRef="#ctx0" brushRef="#br0" timeOffset="192744.2202">24694 7973 0,'18'-18'31,"17"1"-31,1-1 16,-1 18-16,-17 0 16,17-18-16,-18 18 15,-34 18 1</inkml:trace>
  <inkml:trace contextRef="#ctx0" brushRef="#br0" timeOffset="192924.3323">24765 8061 0,'18'53'15,"-36"-106"-15,53 141 0,-35-70 16,18 17-16,-18-17 0,35 35 15,-35-36-15,35 19 16,-35-19-16,18-17 16,-18 18-16,18-18 0</inkml:trace>
  <inkml:trace contextRef="#ctx0" brushRef="#br0" timeOffset="193223.7415">25047 8326 0,'18'17'16,"0"-17"-16,-18-17 0,17-1 15,1 0-15,-18 1 16,17-1-16,-17-17 0,0-18 16,0-18-1,-17 36-15,-1-36 16,1 36-16,-1 0 15,0 35-15,18 18 0,0 34 16,0-16 0,18 17-16,0 0 0,-1-18 15,1 18-15,52 17 16,-34-34-16,-19-19 0,19 1 16,-19-1-16,18-17 0,-17 0 15</inkml:trace>
  <inkml:trace contextRef="#ctx0" brushRef="#br0" timeOffset="193601.7216">25224 7973 0,'17'0'0,"1"0"16,17-18-1,-17 18-15,-1-17 16,1 17-16,0-18 16,-1 0-16,1 18 15,-18 18 1,18 17 0,-18-17-16,17 17 0,1 0 15,17 54 1,-17-54-16,-1 18 0,19 17 15,-19-34-15,-17-1 16,0-18-16,0 1 16,-17-18-1,-19-18-15,1 18 16,0-35 0,17 35-16</inkml:trace>
  <inkml:trace contextRef="#ctx0" brushRef="#br0" timeOffset="194285.0141">24871 8414 0,'17'0'16,"1"0"-1,0 0-15,-1 0 16,36-18 0</inkml:trace>
  <inkml:trace contextRef="#ctx0" brushRef="#br0" timeOffset="194996.3319">26353 8555 0,'17'0'15</inkml:trace>
  <inkml:trace contextRef="#ctx0" brushRef="#br0" timeOffset="195142.5033">26405 8978 0,'0'0'16,"18"0"-16,-18-17 15,0-1 1</inkml:trace>
  <inkml:trace contextRef="#ctx0" brushRef="#br0" timeOffset="195927.8235">27305 7973 0,'-18'35'16,"18"18"-16,-17 0 15,-1 106 1,18-71-16,0 0 0,0 0 15,18-17-15,-1 17 0,36 35 16,-17-70-16,16 0 16,-16-35-16,-19 0 15</inkml:trace>
  <inkml:trace contextRef="#ctx0" brushRef="#br0" timeOffset="196234.7593">27658 8749 0,'-18'70'16,"36"-140"-16,-36 193 0,18-87 0,0 17 15,0-36-15,0 1 16,0-36 0,18-35-1,-18 18-15,17-18 0,-17 18 16,18-18-16,0-18 15,-1 36-15,1 17 0,0 18 16,17 0-16,-17 18 16,-1 17-16,1 1 0,-18 52 15,17-53-15,1 36 16,-18-54 0,18 19-16,-1-36 15</inkml:trace>
  <inkml:trace contextRef="#ctx0" brushRef="#br0" timeOffset="196476.8843">28046 7920 0,'35'-18'15,"-70"36"-15,88-36 0,-36 1 16,19 17 0,-19 0-16,-17-18 15</inkml:trace>
  <inkml:trace contextRef="#ctx0" brushRef="#br0" timeOffset="196665.9563">27958 7990 0,'0'0'0,"0"18"0,17 35 16,-17-35-16,18 17 15,0 0-15,-18-17 0,17 17 0,18 18 16,-17-35-1,0-1-15,-1 1 0,19 0 16,-19-18-16,1 0 16</inkml:trace>
  <inkml:trace contextRef="#ctx0" brushRef="#br0" timeOffset="197022.7257">28310 8308 0,'18'-18'16,"-36"36"-16,54-36 0,-36 1 0,35-19 15,-17 1-15,-1-18 16,-17 36-16,18-19 15,-18 1-15,-18-18 16,18 35-16,-17-17 0,-1 18 16,0 17-16,1 17 15,17 1 1,-18 17-16,18 36 16,18-36-16,-1 0 0,1 0 15,17 18-15,-17-17 16,17-19-16,-17-17 0,-1 18 15,19-18 1,-19 0-16</inkml:trace>
  <inkml:trace contextRef="#ctx0" brushRef="#br0" timeOffset="197372.5938">28557 7955 0,'18'-17'16,"0"-1"-16,17 0 16,-17 18-16,-1 0 15,1-17-15,-1 17 0,-17 17 32,0 1-32,0 0 15,0 34 1,0-34-16,18 35 0,0-18 15,-1 36 1,-17-54-16,36 54 16,-36-36-16,17-17 15,1 0-15,0-18 0,-18 17 0,-18-17 16,0 0 0,-17-17-1,17 17-15,-17 0 16,17 0-16,1 0 0</inkml:trace>
  <inkml:trace contextRef="#ctx0" brushRef="#br0" timeOffset="197762.075">29192 8908 0,'0'0'16,"0"35"-16,-17 0 0,-19 18 15,19-35-15,-1-1 16,1 19-16,-1-19 0,0 1 0,18 0 15,-17-18 1</inkml:trace>
  <inkml:trace contextRef="#ctx0" brushRef="#br0" timeOffset="198022.7704">29563 8308 0,'0'53'16,"17"-18"-16,-17 18 0,0 53 16,18-53-16,-18 17 15,18-17-15,-18-17 0,17-1 16,-17 18-1,18-36-15,0 1 16</inkml:trace>
  <inkml:trace contextRef="#ctx0" brushRef="#br0" timeOffset="198301.1398">29757 7920 0,'17'0'0,"1"0"16,-53 0-16,141 70 16,-53-34-16,-18 34 0,53 71 15,-35-52-15,-35-1 16,-1 18-16,1 70 15,-36-88-15,-17 53 16,0-70-16,-36 17 16,36-35-16,-53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23:33.8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21643 11924 0,'-35'-18'32,"17"18"-32,36 0 46,105-17-30,-70 17-16,0 17 16,0-17-16,53 18 15,17 0-15,-70-1 16,18 1-16,-36-1 16,-17 1-16,-36 17 0,0-17 15,-105 105 1,88-70-1,-71 53-15,70-53 16,1 0-16,18 0 0,-1 18 16,36-1-1,17-52-15,-18-1 0,19 1 16,-1 0-16,0-1 0,36-17 16,-18 0-1,-36 0-15,1 0 16,-18 18-16,-18-18 31,1 0-31,17-18 16,-18 1-1</inkml:trace>
  <inkml:trace contextRef="#ctx0" brushRef="#br0" timeOffset="176.9311">21661 12435 0,'70'0'16,"-35"-17"-16,18 17 15,18-18-15,52 1 16,-52-1-16,-36 0 16,0 18-16,-17 0 15</inkml:trace>
  <inkml:trace contextRef="#ctx0" brushRef="#br0" timeOffset="469.2399">22454 11783 0,'0'0'0,"0"-18"0,0 1 16,36-1-16,-1 18 16,18-18-16,0 1 15,-18 17 1,-17 0-1,-36 17-15,0-17 16</inkml:trace>
  <inkml:trace contextRef="#ctx0" brushRef="#br0" timeOffset="660.3751">22490 11906 0,'0'106'31,"0"-212"-31,-18 247 0,18-123 0,0 17 16,0-17-16,35 17 15,-17-35 1,0 0-16,-1 0 0,18-35 16</inkml:trace>
  <inkml:trace contextRef="#ctx0" brushRef="#br0" timeOffset="979.0558">22772 12100 0,'53'-17'16,"-18"-19"-1,-17 19 1,-1-1-16,-17-17 0,18 17 15,-18 1-15,0-19 0,0 19 16,-18-36-16,18 17 16,0 19-16,-17 17 15,-1-18-15,0 36 16,18-1-16,0 19 16,0 17-16,0-18 15,18 18-15,0-36 16,-1 1-16,1 0 0,17-18 15,-17 0-15,-1 0 16,1 0-16,-18-18 16</inkml:trace>
  <inkml:trace contextRef="#ctx0" brushRef="#br0" timeOffset="1287.1918">23001 11748 0,'0'0'0,"18"0"0,-18-18 16,17 0-16,1 1 15,0 17-15,-1 0 0,1 0 16,0-18-16,-1 18 16,-17 18-1,18-1-15,0 19 16,-1 16 0,1-16-16,-18-19 15,0 19-15,17-19 0,-17 19 16,0-1-16,0-18 15,0 1-15,0 17 16,-17-35 0,17 18-16,-35-18 15,17 0-15,-17 0 0,17 0 16,0 0 0</inkml:trace>
  <inkml:trace contextRef="#ctx0" brushRef="#br0" timeOffset="1473.7533">23424 12506 0,'0'0'15,"-35"106"-15,18-53 16,-36 0-1,35-36-15,-35 1 16</inkml:trace>
  <inkml:trace contextRef="#ctx0" brushRef="#br0" timeOffset="2157.8435">24059 11977 0,'0'0'15,"18"123"-15,0 1 16,-1-54-16,-17 1 0,0-18 16,18 70-1,-18-87-15,0 16 16,0-34-16,0-36 15,-18-52-15,18 17 16,0-70 0,0 52-16,0-35 0,0 18 15,18-18-15,70-141 16,-53 212-16,36 0 16,-53 35-1,52 70-15,-34 54 16,-19-54-16,1 107 15,-18-89-15,17 0 16,-17-17-16,0-1 16,18 36-16,0-36 15,-18-34-15,0-19 16,17 1-16</inkml:trace>
  <inkml:trace contextRef="#ctx0" brushRef="#br0" timeOffset="2311.039">24148 12400 0,'35'-17'16,"-17"-1"-16,52 0 16,-35 1-1,18-1-15,-35 0 16</inkml:trace>
  <inkml:trace contextRef="#ctx0" brushRef="#br0" timeOffset="2653.931">24694 11659 0,'18'0'15,"0"-17"1,17 17-16,36-18 0,-1-17 16,-52 35-1,-1 0-15,1 0 0</inkml:trace>
  <inkml:trace contextRef="#ctx0" brushRef="#br0" timeOffset="2823.3523">24783 11712 0,'17'124'31,"-34"-248"-31,34 301 0,1-142 0,0 35 16,-18-34 0,0-19-16,17 1 0,-17 0 0,18-1 15,-1-17-15,1 0 0,0-17 16,-1 17-1</inkml:trace>
  <inkml:trace contextRef="#ctx0" brushRef="#br0" timeOffset="3182.9359">25065 11994 0,'18'0'16,"-1"0"-16,18-52 15,-35 16-15,18 19 16,-18-1-16,0-17 16,0-18-16,0 35 15,0 1-15,0-1 0,-18 0 16,18 36-1,0 0-15,0-1 16,-17 54-16,17-54 16,17 54-1,1-53-15,0-1 0,-1 18 16,36-17-16,-35-18 16,0 0-16,-1-18 0,1 18 15</inkml:trace>
  <inkml:trace contextRef="#ctx0" brushRef="#br0" timeOffset="3494.0545">25294 11606 0,'18'0'16,"35"0"-1,-18 0 1,0 18-1,-17 0-15,-18-1 16,18 1-16,-18 35 16,17-35-16,-17 70 15,18 0-15,-18-53 16,0 18-16,0-35 16,0-1-1,-18 1-15,1-18 16,-1-35 15,0 17-31,-17 0 16,35 1-1</inkml:trace>
  <inkml:trace contextRef="#ctx0" brushRef="#br0" timeOffset="3930.6228">26353 12136 0,'17'0'31,"1"0"-31,-1 17 16,1-17-16,0 0 0,-18 18 15</inkml:trace>
  <inkml:trace contextRef="#ctx0" brushRef="#br0" timeOffset="4034.1936">26441 12400 0,'0'0'16,"17"18"-16,-17-1 0,-17-17 16</inkml:trace>
  <inkml:trace contextRef="#ctx0" brushRef="#br0" timeOffset="4775.7945">27499 11853 0,'18'-35'0,"-18"17"15,-18 1-15,0 17 16,1 0 0,-1 35-16,-17 53 15,17-35-15,1 71 16,17-54-16,0 1 0,0-1 15,35 36 1,-18-53-16,1 0 0,17-18 16,1 1-16,-1-19 15,36 18-15,-54-17 16,36-18-16</inkml:trace>
  <inkml:trace contextRef="#ctx0" brushRef="#br0" timeOffset="5354.7377">27834 12330 0,'53'53'16,"-53"-18"-1,18 35-15,-18-52 16,0 17-16,0 18 16,-18-35-1,18-36 1,0 1-16,0-19 0,0-34 15,18-1 1,-1 36-16,19-18 16,-19 35-16,36 1 15,-35 34-15,-1 1 16,1 35-16,0 17 16,-18-34-16,17 17 15,-17-18 1,0 0-16,18-35 15,0 0 1,-1 0-16,-17-17 0</inkml:trace>
  <inkml:trace contextRef="#ctx0" brushRef="#br0" timeOffset="5594.3507">28205 11836 0,'0'0'15,"0"-18"-15,17 18 16,1 0-16,17-18 16,-17 18-16,17 0 15,-17 0-15,-1 18 0,1-18 0,0 18 16,-54-18 15</inkml:trace>
  <inkml:trace contextRef="#ctx0" brushRef="#br0" timeOffset="5744.5501">28240 11906 0,'0'124'15,"0"-248"-15,18 283 16,-18-141-16,17 17 15,18 0-15,-17-35 16,0 0-16,-1 0 16,1-17-16</inkml:trace>
  <inkml:trace contextRef="#ctx0" brushRef="#br0" timeOffset="6184.3924">28469 12118 0,'0'0'16,"18"0"-16,35-35 31,-36 17-31,1 0 16,-18 1-16,18-19 0,-1 19 15,-17-18-15,0-1 0,0 19 16,-35-19-16,17 36 31,1 0-31,17 18 0,0 0 16,0 35-16,17-1 15,1-34-15,0 0 16,17 17-16,0-35 16,-17 18-1,-1-18-15</inkml:trace>
  <inkml:trace contextRef="#ctx0" brushRef="#br0" timeOffset="6550.4028">28716 11783 0,'35'0'31,"-17"0"-31,35 0 15,-18 17 17,-17 19-17,-18-19-15,0 1 0,0 0 16,0 35-16,0-36 16,18 36-1,-1-18-15,-17-17 16,0 0-16,0-1 15,-17-17 1,-1 0 0,18-17-16,-18-1 31,1 18-31,-1 0 16</inkml:trace>
  <inkml:trace contextRef="#ctx0" brushRef="#br0" timeOffset="6806.2138">29139 12435 0,'0'0'16,"-17"71"-16,-1-53 0,1-1 16,-19 19-16,19-19 15,-19-17-15</inkml:trace>
  <inkml:trace contextRef="#ctx0" brushRef="#br0" timeOffset="7536.4509">29545 12206 0,'0'18'16,"0"35"-1,-17-18-15,17-17 0,0 35 16,0-18-1,0-18-15,0-69 32,17 34-32,-17-53 15,18 36-15,-18 17 16,17-17-16,19 17 16,-19 18-1,19 36-15,-19-19 16,-17 19-16,18-1 0,-18 0 0,0-17 15,0 17-15,0 0 16,0-17-16,0 0 16,18-54-1,-1 19 1,1-1-16,-1-17 0,36-18 16,-35 35-16,17-17 15,1 35-15,-1 0 16,-18 0-16,1 18 15,-18 17-15,18-17 16,-18 35-16,17-18 16,-17 18-16,0-36 15,18 1-15,-18 0 16,35-1-16</inkml:trace>
  <inkml:trace contextRef="#ctx0" brushRef="#br0" timeOffset="7887.9362">30110 11712 0,'0'0'0,"35"36"16,71 69-1,-53-69-15,-18 17 16,0-18-16,36 71 16,-36-53-16,-17-1 0,-1 19 15,1 35-15,-18-36 16,0-17-16,-35 53 15,35-71-15,-53 36 16,35-36-16,-17-17 16,17 0-16,-52 17 15,17-18 1</inkml:trace>
  <inkml:trace contextRef="#ctx0" brushRef="#br0" timeOffset="17426.3965">23460 14270 0,'17'0'15,"1"-18"1,-18 1-16,35-19 15,1-34-15,-36 34 16,35-34-16,-35 17 16,17 18-16,-17-18 15,18-18-15,-18 18 0,0 0 16,0 1-16,0 16 0,0-17 16,0 36-16,-18-1 15,18 0-15,-17 1 16,-18 52-16,17 53 15,0-52-15,18 16 0,0 1 16,0 0-16,0 0 16,18 0-16,-18-18 0,35 18 15,36 18-15,-36-54 16,18 19-16,-18-19 16,-17 1-16,0-18 15,-1 0-15</inkml:trace>
  <inkml:trace contextRef="#ctx0" brushRef="#br0" timeOffset="17658.9401">23971 13811 0,'0'0'0,"18"0"0,0 0 16,17 0-16,-18 0 15,19 0-15,-1 0 16,-17 0-16,17 0 16</inkml:trace>
  <inkml:trace contextRef="#ctx0" brushRef="#br0" timeOffset="17787.3991">24024 13988 0,'0'0'31,"88"17"-31,-17-17 0,-53-17 16,-1 17-16</inkml:trace>
  <inkml:trace contextRef="#ctx0" brushRef="#br0" timeOffset="19105.1905">24589 13670 0,'0'-17'32,"-18"17"-17,0 17 1,1 54 0,-1-54-16,18 19 15,-18 52-15,36-18 16,-18-34-1,53 17-15,-18-18 16,1-18-16,34-17 16,-35 0-16,54-35 15,-37-18 1,-16 0-16,-36-17 16,-18-1-16,-17 36 15,-18 0-15,0 17 16,-70 0-16,17 18 15,18 18 1,52 0-16</inkml:trace>
  <inkml:trace contextRef="#ctx0" brushRef="#br0" timeOffset="21563.3389">26652 13547 0,'0'35'0,"0"18"15,0 35 1,0-35-16,0 0 16,0 53-16,0 0 15,0-71 1,0-18-16,0 19 0,0-19 0,0-34 31,0-36-15,-17 18-16,17-71 15,17 53-15,-17 0 0,0 0 16,18-53-16,0 53 16,17-35-16,-17 70 15,-1 1-15,18 17 16,1 17-1,-36 19-15,17-1 16,-17 18-16,0 0 0,18 70 16,-18-70-16,18 53 15,-1-71-15,1 1 0,-18-1 16,18-18-16,-1 19 16,1-36-16,0 17 15,-1-34 1</inkml:trace>
  <inkml:trace contextRef="#ctx0" brushRef="#br0" timeOffset="21703.5377">26705 13899 0,'18'-17'15,"-36"34"-15,54-34 0,16-1 16,-16 1-16,17-1 15</inkml:trace>
  <inkml:trace contextRef="#ctx0" brushRef="#br0" timeOffset="21924.4967">27005 13335 0,'18'0'0,"-36"0"0,53 0 0,-17 0 16,35-18-16,-35 1 16,35 17-1</inkml:trace>
  <inkml:trace contextRef="#ctx0" brushRef="#br0" timeOffset="22068.2636">27093 13370 0,'0'0'16,"18"124"-16,0-107 16,17 36-16,-17-53 15,17 18-15,-18-18 16,1 0-16</inkml:trace>
  <inkml:trace contextRef="#ctx0" brushRef="#br0" timeOffset="22306.7046">27340 13494 0,'0'17'15,"0"1"-15,0 0 16,18-18-16,17 17 15,-17-34 1,-1 17-16,1-18 16,0-17-16,-18 17 15,0-17-15,-18 17 16,18 1-16,-18-1 16,1-17-1</inkml:trace>
  <inkml:trace contextRef="#ctx0" brushRef="#br0" timeOffset="22601.7254">27464 13282 0,'0'0'16,"17"-18"-1,19 18-15,-19 0 0,1-17 16,17 17-16,1 0 15,-19 0-15,1 17 0,-1 1 16,-17 0-16,0-1 16,0 36-16,0-35 15,0 17-15,0 0 16,0 1-16,-17-19 16,17 1-16,0-36 31,-35 1 0</inkml:trace>
  <inkml:trace contextRef="#ctx0" brushRef="#br0" timeOffset="22825.9907">27852 13670 0,'0'0'16,"53"0"-16,-36 0 15,1 18 1,-36-18-1</inkml:trace>
  <inkml:trace contextRef="#ctx0" brushRef="#br0" timeOffset="22940.8651">27869 13776 0,'0'0'16,"18"0"-16,0 0 16,17 0-16,0-18 15,-17 18 1</inkml:trace>
  <inkml:trace contextRef="#ctx0" brushRef="#br0" timeOffset="23333.4384">27411 13423 0,'0'-35'31,"0"70"-31,-18-70 16,1 35-16,-1 0 15,-17 18-15,17 17 16,18-18-1,18 1-15</inkml:trace>
  <inkml:trace contextRef="#ctx0" brushRef="#br0" timeOffset="23923.4717">28222 13511 0,'0'0'31,"0"18"-31,18 0 0,0-1 16,34 54-1,37 17-15,-36-53 16,-1 18-16,1-17 16,0-1-16,0 0 0,53 36 15,-71-54-15,18 36 16,-35-35-16,-18-1 16,-18-17-1</inkml:trace>
  <inkml:trace contextRef="#ctx0" brushRef="#br0" timeOffset="24186.5324">28751 13423 0,'-35'35'0,"70"-70"0,-88 106 16,18-36-16,18 18 0,-19 0 15,-17 88-15,18-70 16,-18 52 0,36-70-16,-1 0 0,0 0 15,1 0-15,-1-18 0</inkml:trace>
  <inkml:trace contextRef="#ctx0" brushRef="#br0" timeOffset="26173.6287">29351 13829 0,'53'0'15,"0"0"1,-35-18-16,17 18 0,-17 0 16,-1 0-16</inkml:trace>
  <inkml:trace contextRef="#ctx0" brushRef="#br0" timeOffset="26294.6213">29422 13935 0,'70'-18'16,"-140"36"-16,158-36 0,-70 0 16,-1 18-16</inkml:trace>
  <inkml:trace contextRef="#ctx0" brushRef="#br0" timeOffset="26956.6024">30004 13388 0,'0'-18'0,"-18"18"15,0 0-15,18 18 16,-35 35-16,18 53 16,-1 35-1,0-53 1,18-17-16,0-1 0,18 54 16,17-72-16,18 37 15,-35-54-15,17-17 0,36 17 16,-54-35-1</inkml:trace>
  <inkml:trace contextRef="#ctx0" brushRef="#br0" timeOffset="27336.71">30251 14058 0,'17'71'16,"-34"-142"-16,34 177 0,1-71 15,0-17-15,-18 0 16,17-1-16,1-17 16,-18-17-16,18-54 15,-1 0 1,-17 36-16,18 0 15,-18-18-15,17-18 16,1 36-16,0 18 16,-1 34-1,1 18-15,-18 1 0,18-1 0,-18 0 16,17 18-16,1 18 16,-18-36-16,18 0 15,-18-17-15,0 17 16,0-17-16,0-36 15</inkml:trace>
  <inkml:trace contextRef="#ctx0" brushRef="#br0" timeOffset="27641.3328">30533 13370 0,'18'0'31,"-1"-17"-31,1 17 15,35-18 1,-36 18-16,19 0 0,-19 0 16,1 0-16,-36 0 31</inkml:trace>
  <inkml:trace contextRef="#ctx0" brushRef="#br0" timeOffset="27835.8255">30586 13388 0,'0'53'16,"0"-106"-16,0 123 0,0-34 15,0-1-15,17 0 16,-17 36-16,18-36 16,17 0-16,-17-35 15,0 18-15,17-18 16,-17 0-16,-1-18 15</inkml:trace>
  <inkml:trace contextRef="#ctx0" brushRef="#br0" timeOffset="28213.8679">30833 13494 0,'0'-18'16,"0"36"-1,-18-1 1,18 1-16,0 0 0,0-1 15,18 36 1,-18-35-16,35 0 16,0-18-16,1 0 15,-1 0-15,-17-18 16,-1 0-16,1-17 0,-18 17 16,0-35-16,-18 36 15,18-1-15,-35 0 16,17 1-16,-17-1 15,17 18-15</inkml:trace>
  <inkml:trace contextRef="#ctx0" brushRef="#br0" timeOffset="28602.6904">31044 13300 0,'0'0'16,"36"0"-16,-19 0 0,19 0 16,-19 0-16,1-18 15,0 18-15,-18 18 16,17-1-16,-17 36 15,0-17-15,0-1 16,0 0-16,0 0 0,0 1 16,18-19-16,-18 36 15,0-35-15,17 17 16,-34-35 15,-1-17-15,1-1-16,-1 0 15,0 18-15,1 0 16,-1 0-16</inkml:trace>
  <inkml:trace contextRef="#ctx0" brushRef="#br0" timeOffset="28965.9009">31433 14041 0,'-18'52'16,"0"-34"-16,1 17 15,-19 18-15,19-35 16,-1 0-16,18-1 0,-18 1 15</inkml:trace>
  <inkml:trace contextRef="#ctx0" brushRef="#br0" timeOffset="30059.9341">31821 13811 0,'17'18'0,"-17"52"15,0-52-15,0 53 16,0-36 0,0 0-16,18-17 15,-1-36 1,1-52 0,0 34-16,-1-17 15,1 18-15,0 0 16,-18 17-16,35-17 15,-17 35-15,-1 18 16,1-1-16,-18 1 16,0 17-16,18-17 15,-18 17-15,0-17 0,0 17 16,17-17-16,-17-1 16,18-17-1,-18-17-15,35-1 16,0 18-16,18-18 15,-35 18-15,17-17 16,-17 17-16,-1 35 16,-17-17-16,0 35 15,0-18-15,0 18 16,0-18-16,0-17 16,0-1-16,18 1 15</inkml:trace>
  <inkml:trace contextRef="#ctx0" brushRef="#br0" timeOffset="30322.0056">32367 13353 0,'0'0'16,"36"0"-16,34 0 16,-35 35-16,71 53 15,-70-35-15,17 18 0,-18 17 16,18-18-16,-36 19 0,19-19 16,-19 89-16,-17-89 15,-35 54 1,0-71-16,-18-18 15</inkml:trace>
  <inkml:trace contextRef="#ctx0" brushRef="#br0" timeOffset="46342.4748">21661 15998 0,'17'0'31,"-17"-17"-15,0-1-16,0 1 15,-35-1-15,17 18 16,1 0-16,-1 0 0,-17 0 16,-18 18-16,-18 17 15,36 0-15,0 36 16,17-36-16,18 53 15,0-53 1,18-17-16,17 0 0,18-1 16,-18-17-16,18 0 0,-18-35 15,18 0-15,35-89 16,-70 54 0,0-36-16,-18 35 15,0 1-15,-18-1 16,0-17-16,-17 18 0,-18-72 15,36 89-15,-1 18 0,0 18 16,1-19 0,17 54-16,0 17 15,17 89-15,19 34 16,-19-69 0,19 16-16,-19-16 0,36 52 15,18-35 1,-18-53-16,-18-36 15,-17-17-15,-1 0 0,18 0 16</inkml:trace>
  <inkml:trace contextRef="#ctx0" brushRef="#br0" timeOffset="46755.3981">21996 15381 0,'-18'0'16,"36"0"-16,-18 0 15,35 0-15,18 0 16,53 0-16,-53 0 15,52 53-15,-69-35 16,-1 17-16,0 0 16,-17 1-16,-18-1 0,0 18 0,0 0 15,-53 52-15,0 19 16,35-71 0,-17 53-16,35-71 15,0 18-15,35-35 0,-17 17 16,17-18-16,18 1 15,36-18-15,-1 0 16,-71-18-16,19 1 16,-36-1-16,0 1 15</inkml:trace>
  <inkml:trace contextRef="#ctx0" brushRef="#br0" timeOffset="46926.5655">22137 15840 0,'17'-18'0,"-34"36"0,70-54 15,-18 36 1,53-17-16,-35 17 16,-18 0-16,1-18 0,-19 18 15</inkml:trace>
  <inkml:trace contextRef="#ctx0" brushRef="#br0" timeOffset="47283.5594">22666 15205 0,'35'-18'16,"1"0"-16,-19 1 0,18 17 16,1-18-1,-1 18-15,-35 18 16</inkml:trace>
  <inkml:trace contextRef="#ctx0" brushRef="#br0" timeOffset="47490.2372">22701 15205 0,'0'17'0,"0"-34"0,0 70 16,18-36-16,-18 19 0,0 34 16,0-35-16,0 1 15,18 17-15,-18-18 16,35-17-16,-18-18 15,19 0 1,-1-18-16,-17 0 16</inkml:trace>
  <inkml:trace contextRef="#ctx0" brushRef="#br0" timeOffset="47863.025">22913 15487 0,'35'18'16,"-70"-36"-16,105 18 15,-52-18-15,0 1 0,-1-1 16,1-35-1,-18 18-15,0 0 16,0-18-16,-18 35 16,1-17-16,-1-1 15,0 36 1,1 0-16,17 36 16,0-1-16,0 0 15,0 1-15,17-1 16,1 0-16,0 0 0,17 18 15,-17-53-15,17 36 16,-17-36-16,-1 0 16</inkml:trace>
  <inkml:trace contextRef="#ctx0" brushRef="#br0" timeOffset="48311.7443">23125 15081 0,'53'-17'31,"-18"17"-15,-18 0-16,1-18 15,0 18 1,-18 18 0,0-1-1,17 1-15,-17 0 0,18-1 16,-18 1-16,18-1 0,-18 1 16,17 35-16,1 0 15,-18-18 1,0 0-16,0 1 0,18-1 15,-18 18-15,17 0 16,-17-35-16,0-1 16,18-17-1,-36 0 1,1-17-16,-19-1 16,19 18-16,-36 0 15,35 0-15</inkml:trace>
  <inkml:trace contextRef="#ctx0" brushRef="#br0" timeOffset="79873.9715">23671 16351 0,'0'0'15,"0"18"-15,-35 52 0,17-52 16,1 17-16,-18 1 16,17-19-16,0 19 0,-17-19 15</inkml:trace>
  <inkml:trace contextRef="#ctx0" brushRef="#br0" timeOffset="81408.3487">24553 16034 0,'-17'-18'16,"-1"18"-1,0 18 1,-17-1-1,0 36 1,0-17-16,17 17 0,0-18 16,18 53-1,0-17-15,18-36 16,35 0-16,0-53 16,0 1-1,17-54-15,1-17 16,-36-35-1,-17 52-15,-18-70 16,0 53-16,-18-18 0,0 18 16,-34-89-1,16 107-15,1 17 0,0 18 16,-18-1-16,35 36 16,1 71-1,34 52-15,18-34 16,-17-19-16,17 18 0,1-17 15,-1-1-15,-17 1 0,34 52 16,-16-70 0,-1 36-16,-17-54 15,-1-18-15,19 1 0,-1 17 16,-18-35-16,1 0 16</inkml:trace>
  <inkml:trace contextRef="#ctx0" brushRef="#br0" timeOffset="81866.8007">25100 16387 0,'0'17'15,"-17"-34"1,17-19-16,0 1 16,0 0-16,-18-18 0,18-18 15,-35-88-15,17-17 16,0 88 0,18 0-16,0 17 0,36-35 15,-1 53 1,0 36-16,-17-1 0,17 18 15,18-18-15,0 18 16,-35 0 0,-1 18-16,-17 17 0,18 36 15,-18-18-15,0 106 16,0-71-16,17 71 16,1-89-16,0-17 15,-18 0-15,17 0 0,1-18 16,0-17-16,17 17 15,-35-17-15,18-18 16,-18-18 0,-18 0-16</inkml:trace>
  <inkml:trace contextRef="#ctx0" brushRef="#br0" timeOffset="82035.1118">25065 15893 0,'0'0'0,"18"0"16,34 0-16,-16 0 15,34-18 1,-52 18-16,35-18 16</inkml:trace>
  <inkml:trace contextRef="#ctx0" brushRef="#br0" timeOffset="82394.3605">25471 14993 0,'35'0'31,"-18"-18"-31,1 18 0,35-17 16,-18 17-16,-17 0 0,0-18 16,-1 18-16,-17-17 15</inkml:trace>
  <inkml:trace contextRef="#ctx0" brushRef="#br0" timeOffset="82571.9412">25541 15046 0,'0'0'15,"18"88"-15,-1-70 0,1 52 16,-18-52-16,18 0 16,-1 17-16,19-17 15,-19-18 1,1 0-16</inkml:trace>
  <inkml:trace contextRef="#ctx0" brushRef="#br0" timeOffset="82917.459">25718 15293 0,'0'0'16,"35"0"-16,-18 0 0,1-18 15,0 18-15,-1-17 16,1-19-16,-18 19 16,0-19-1,0 1-15,0 18 0,-18-1 16,18 0-16,0-35 16,-17 53-1,17 36 16,0-19-31,0 1 0,17 0 16,-17-1-16,0 1 16,18-1-16,17 19 15,1-36 1,-19 0 0,1-18-16</inkml:trace>
  <inkml:trace contextRef="#ctx0" brushRef="#br0" timeOffset="83203.3039">25894 14870 0,'0'0'15,"18"0"1,-1 0-16,1 0 0,-1 0 16,1 17-16,17 1 15,-17 0-15,0-1 0,-1 1 16,-17-1-16,18 72 15,0-36 1,-18-18-16,0-18 16,0 19-16,0-19 0,0 1 15,0 0-15,0-1 16,0 1 0,-18-18-1,0 0-15,1-18 16,-1 18-16,-17-17 15</inkml:trace>
  <inkml:trace contextRef="#ctx0" brushRef="#br0" timeOffset="85156.5587">21061 15663 0,'-53'18'16,"106"-36"-16,-141 54 16,70-36-16,-17 17 0,17-17 15,-17 18-15,-18-18 16,-18 0-16,54 0 15,-36 0 1,0-18-16,35 1 16,-17-36-16,0-35 15,-1-36 1,1 53-16,0-87 16,-18 34-16,35 54 15,1-1-15,-1 1 16,0-19-16,1 1 0,-1-88 15,0 70-15,1-88 16,17 88 0,-18-106-16,1 107 15,17-89-15,-18 0 16,18 88-16,0 18 16,18-1-16,-18 19 0,17-1 15,-17 1-15,0 17 16,18 17-16,-18-16 0,0 34 15,17-17-15,-17 17 0,0 0 16,0 1-16,0-19 16,0 19-1,18 17 1,0-18 0,-1 18-16,1 0 15,17-17-15,18 17 16,-18 0-16,36-18 15,-18 18 1,-18-18-16,1 18 0,-1-17 16,0 17-16,0-18 0,-17 18 0,0-18 15,-1 1-15,-34-1 16</inkml:trace>
  <inkml:trace contextRef="#ctx0" brushRef="#br0" timeOffset="85356.9068">20673 12330 0,'0'0'15,"17"17"-15,19 1 0,-19 0 16,19-18-16,-19 17 0,54-17 16,-54 18-16,36-1 15,-53 19-15,18-19 16,-18 19-16,0-1 0,-18-17 15,-17 17-15,17 0 16,1 0-16,-18 1 0,17-1 0</inkml:trace>
  <inkml:trace contextRef="#ctx0" brushRef="#br0" timeOffset="85994.8225">26811 15558 0,'35'17'31,"-35"1"-31,36 17 16</inkml:trace>
  <inkml:trace contextRef="#ctx0" brushRef="#br0" timeOffset="86106.9203">26864 15875 0,'0'0'15,"-18"53"-15,18-35 16,18-18-16,17 0 16</inkml:trace>
  <inkml:trace contextRef="#ctx0" brushRef="#br0" timeOffset="86413.5301">27887 15328 0,'0'0'32,"-53"-70"-32,18 52 0,17 18 0,-35 0 15,36 18-15,-19 87 16,1 72-1,35-89-15,-17 18 0,17 0 16,17-18-16,1-18 16,-1-17-16,19 18 0,17-36 0,-18 18 15,53 0 1,-17-18-16,-36-35 16</inkml:trace>
  <inkml:trace contextRef="#ctx0" brushRef="#br0" timeOffset="86741.4174">28205 15875 0,'0'0'0,"0"35"0,0 1 0,0-1 16,0 18-16,-18 0 15,18 0 1,18-71-1,35-194 17,-36 177-32,1-18 15,-1 35-15,1 1 16,0-1-16,17 36 16,-17 17-1,-1 18-15,-17 18 16,0-19-16,0 1 15,18-17 1,0-1-16,-1-35 16</inkml:trace>
  <inkml:trace contextRef="#ctx0" brushRef="#br0" timeOffset="87047.6177">28575 15205 0,'0'0'0,"18"0"32,140-36-1,-122 19-15,-19 34-16</inkml:trace>
  <inkml:trace contextRef="#ctx0" brushRef="#br0" timeOffset="87192.8499">28663 15205 0,'35'158'31,"-70"-316"-31,88 352 0,-35-159 16,-1-17-16,1-1 0,0 1 15,17 0-15,-17-18 16,-1 17-16</inkml:trace>
  <inkml:trace contextRef="#ctx0" brushRef="#br0" timeOffset="87523.9305">28963 15487 0,'0'0'15,"18"0"-15,-1 0 0,36-35 16,-17-18 0,-19 17-16,-17-34 15,18 52-15,-18-52 16,-18 34-16,18 19 16,-17-1-1,-1 36-15,18 52 16,0 1-1,0 17 1,18-53-16,-1 1 0,18-1 16,-17-17-16,0-1 0,17 1 15,-17-18-15,17 0 16,-35-18-16</inkml:trace>
  <inkml:trace contextRef="#ctx0" brushRef="#br0" timeOffset="87825.4219">29245 15099 0,'53'-18'31,"0"54"-15,-35-36-16,35 52 15,-36-34-15,-17 0 16,18-1-16,-18 19 15,0 17-15,0-18 16,0 0 0,-18-35-16,18 18 15,-17-18 1,-1 0-16,0 0 16,18 17 15</inkml:trace>
  <inkml:trace contextRef="#ctx0" brushRef="#br0" timeOffset="88037.5566">29774 15963 0,'0'0'16,"-35"71"-16,18-36 0,-1-17 15,-35 17 1,18 0-16,17-35 16,0 18-16</inkml:trace>
  <inkml:trace contextRef="#ctx0" brushRef="#br0" timeOffset="88548.5527">30074 15840 0,'0'0'16,"18"106"-16,-18-71 0,0 0 16,-18 18-16,18-35 15,-17-1-15,17 1 0,-18-18 16,18-53 0,35-18-1,1 1-15,-19 35 16,1-1-16,0 19 0,-1-1 15,18 18-15,-17 0 16,0 35 0,-1-17-16,-17 17 0,18-17 15,-18 17-15,18-17 16,-1-18 0,1-35-1,0 17-15,-1 0 16,1-17-16,52 0 15,-17 17-15,18 0 16,-36 18-16,18 36 16,-35-1-16,-18-17 15,0 70-15,0-53 16,-18 0-16,18-17 0,0 17 16,0-17-16</inkml:trace>
  <inkml:trace contextRef="#ctx0" brushRef="#br0" timeOffset="88786.709">30727 14958 0,'0'0'0,"53"53"0,88 88 15,-70-71-15,70 107 16,-88-89-16,-1 0 16,-16 18-16,-19 0 0,-17-18 15,-17 18-15,-1-18 0,-70 71 16,35-106-16,-70 53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39:06.7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7743 16122 0,'0'18'16,"-17"-1"-16,17 1 16,0 0-16,0 34 15,0-16-15,0-1 16,0 18-16,0-18 0,0-17 15,0-1 1,0 1-16,17-18 16</inkml:trace>
  <inkml:trace contextRef="#ctx0" brushRef="#br0" timeOffset="317.4758">7602 16210 0,'0'0'0,"0"-17"15,18 17 1,17-18-16,-17-17 15,0 17-15,17-17 16,-18 17-16,1-17 0,0 35 16,-18-18-16,17 0 0,-17 36 31,0 17-15,18 1-16,-18-19 0,35 54 15,-17-53 1,0-1-16,17 1 0,-17-1 0</inkml:trace>
  <inkml:trace contextRef="#ctx0" brushRef="#br0" timeOffset="5557.5369">8220 11289 0,'-18'0'94,"0"0"-79,1 0 1,-1 0-16,1 0 0,-1 0 16,0 0-16,1 0 0,-1-18 15,-17 18-15,-1 0 16,1 0-16,-18-17 0,18 17 16,-18-18-16,18 18 0,-1 0 15,1-18-15,0 18 16,0 0-16,-1-17 0,1 17 15,-18 0-15,18 0 16,17 0-16,-17 0 0,17 0 16,-17 0-16,17 17 0,1-17 15,-1 0-15,1 18 16,-1-18-16,0 0 47,18 18-47,0-1 31,0 1-31,0 17 31,0-17-31,0-1 16,0 1 0,0 0-16,18 17 15,-18-17-15,0-1 16,0 1-16,0 0 0,0-1 15,0 36-15,0-18 16,0 1-16,0 52 16,0-53-16,0 18 0,0 0 15,0 0-15,18 0 16,-18-18-16,0 0 0,17 36 16,-17-36-16,18 18 15,-18-18 1,0-17-16,17 0 0,-17-1 15,0 1-15,0 17 16,0-17-16,0 0 16,0-1-1,0 1 1,0-1-16,0 1 31,18 0-15,0-18 15,-1 17 0,1-17-31,17 18 16,-17-18-16,17 0 16,-17 0-16,-1 0 15,1 0-15,17 0 0,-17 0 16,0 0-16,-1 0 15,19 0-15,-19-18 0,18 18 16,1-17-16,-1 17 16,-17 0-16,-1 0 15,19 0-15,-19 0 0,19 0 16,-19 17-16,18-17 16,1 0-16,-19 0 15,1 0-15,0 0 16,-1 0-16,1 0 15,0 0-15,-1 0 16,18 0 0,-17 0-1,0 0 1,-18-17 0,0-1-1,-18 0 16,18 1-15,0-1 0,0 1-1,0-1-15,-18 0 16,18 1-16,0-1 16,0 0-1,0 1-15,0-1 0,-17 0 16,17-17-16,0 17 0,0-34 15,0 16-15,0 1 0,0-18 16,0 0-16,0 18 0,0-18 16,17 0-16,-17 18 15,0-18-15,0-18 0,0 18 16,18 0-16,-18 1 0,0 16 16,18-17-16,-18 18 0,0-35 15,0 52 1,0 0-16,0 1 0,0-1 15,-18 18 48,-17 71-32,35-36-15</inkml:trace>
  <inkml:trace contextRef="#ctx0" brushRef="#br0" timeOffset="11076.6778">5556 11501 0,'18'0'16,"-18"-18"15,0 36 282,0-1-313,0 1 15,-18-1-15,18 19 16,0-19-16,0 19 0,-17 17 16,17-18-16,-18 0 15,18 0-15,-18 1 0,18-1 16,-17 36-16,17-36 16,-18-18-16,18 19 15,0-19-15,-18 1 0,18 0 16,0-1-1,0-34 48,0-19-47,-17-17-16,34 1 15,-17 34-15,0 0 0,0-17 16,18 17-16,-18-17 15,18 17-15,-18-17 0,0 18 16,35-54-16,-35 36 16,18-36-16,-18 36 15,17-18-15,-17 18 16,0 17-16,0 0 0,0 1 16,0-1-1,0 36 32,0-1-31,-17 36-1,-1-17-15,18-1 0,-18 18 16,1 70-16,17-70 16,-36 71-16,36-71 15,-17-18-15,17 18 16,-18-18-16,18 0 0,-17 18 15,17-35-15,0-1 16,17-17 0,1-17-16,-18-1 15,17-17-15,-17-36 16,18 36-16,-18 0 16,0 0-16,0-18 0,18 17 15,-18 1-15,0 0 16,17-18-16,1 18 0,0-36 15,-18 36 1,17-53-16,-17 52 16,0-17-16,0 36 15,0-1-15,0 36 47,0-1-47,0 19 16,0-19-16,0 19 15,-17-1-15,17 0 0,-18 18 16,0 0-16,18 0 16,-17 0-16,-1 0 0,0 70 15,1-88-15,-1 36 16,18-53-16,0-1 0,18-34 47,-18-1-47,17-17 15,-17-1-15,0 1 0,18 0 16,-18-18-16,18 0 0,-18 0 16,17 18-16,-17-18 0,18 0 15,0-18-15,-18 36 16,17 0-16,-17 17 0,0 1 16,0-1-16,0 0 15,18 18 1,-36 0-1,18 18-15,0 17 16,-17-17-16,-1 35 0,0 17 16,18-17-16,-17-17 15,17 17-15,-18-18 16,18 0-16,-18 0 0,1 1 16,17-19-16,-18 19 0,18-19 15,-17 36-15,17-35 16,17-18-16,1 0 15</inkml:trace>
  <inkml:trace contextRef="#ctx0" brushRef="#br0" timeOffset="15966.8731">11906 14658 0,'18'0'31,"-18"-18"-31,0 1 78,-18 17-78,1 0 16,-1-18-1,0 18-15,-17 0 16,17 0-16,-17 0 0,0 0 15,0 0-15,-1-18 0,1 18 16,0 0-16,-1-17 0,1 17 16,-53 0-16,53 0 15,-18 0-15,18 0 0,-18 0 16,17 0-16,1 0 16,17 0-16,-17 0 0,0 0 15,17 17-15,1-17 16,-1 0-16,18 18 0,-18-18 15,1 0 1,17 18 0,-18-18-16,18 17 62,18-17-62,-18 18 16,17 0-16,-17-1 15,18 1-15,-18-1 16,18 1-16,-18 17 0,17 1 16,-17-19-16,0 19 0,18 17 15,-18-18-15,0 0 0,18 18 16,-18-18-16,0 18 0,17 0 16,1-18-16,-18 18 0,17-17 15,-17-1-15,18 0 16,-18 0-16,0-17 0,0 17 15,18-17-15,-18 0 0,0 17 16,0-17-16,0-1 16,0 18-16,0-17 0,0 0 15,-18-1 1,18 1 0,18-18 30,-1 0-30,1 0 0,0-18-1,-1 18-15,1 0 0,-18-17 16,18 17-16,-1 0 0,1-18 16,-1 18-16,1 0 15,0 0 1,-1 18-16,19-18 15,-19 0-15,19 0 16,-19 17-16,18-17 0,-17 0 16,17 0-16,1 0 0,-19 0 15,19 0-15,-1 0 16,-17 0-16,-1 0 0,1 0 16,-1 0-16,1 0 15,0 18-15,-1 0 47,1-18-31,0 0-1,-18-18 32,17 0-31,-17 1-1,0-1-15,0 0 16,0 1-16,0-1 16,0-17-16,0 17 0,0-17 15,-17 17-15,17-17 0,0-36 16,0 36-16,0 0 16,0 0-16,0-36 15,0 36-15,0 0 0,0-1 16,0 1-16,0 0 15,0-1-15,0-34 0,17 52 16,-17-17-16,0 17 16,18 1-1,0-1 17,-18 0-17,17 18-15,-17-17 0,0-1 16,0 0 15,0 1 32,0-1-48,0 1 48,-17 17 15,-1 0-47,0-18 0,-52 18-15,-1 0 0,36 0-16,-18 0 0,0 0 15,0 0-15,0 0 0,-17 0 16,-1 0-16,1 0 15,-19 0-15,-52 18 16,88-1-16</inkml:trace>
  <inkml:trace contextRef="#ctx0" brushRef="#br0" timeOffset="19213.4124">11430 16492 0,'0'18'16,"-18"-18"-16,1 0 31,-1 0-15,-17 0 15,17 0-31,18-18 0,-17 18 15,-1 0 1,0-17-16,1 17 16,34 0 46,36 0-31,-35 0-31,17 0 0,-17 0 16,17 0-16,0 0 0,18 0 16,-18 0-16,1 0 0,17 0 15,-18 0-15,18 0 16,-35 17-16,-1-17 16,1 0-16,-36 0 31,1 0-16,-1 0-15,0 0 0,-17 0 16,17 0-16,-52 18 16,34-18-16,-16 0 15,16 0-15,-17 18 0,18-18 16,0 0-16,0 17 16,-1-17-16,-17 0 0,36-17 15,17-1 1,17 0-1,1 18-15,0-17 16,-1 17-16,1 0 0,17 0 16,18 0-16,-18-18 15,1 18-15,-1 0 0,0 0 16,18 0-16,-18 0 0,1 0 16,17 0-16,-36 0 15,19 0-15,-1 0 16,-18 0-16,1 0 15,-36 0 1,1 0-16,-1 0 16,-17 0-16,0 0 15,-1 0-15,1 0 0,-36 18 16,19-18-16,-54 17 31,70 1-31,19-18 0,-1 0 0,1 0 16,-1 0-16,36 0 31,-18-18-31,17 18 0,1 0 16,-1-17-16,1 17 15,88-18-15,-71 18 16,0 0-16,1 0 0,-1 0 16,18 0-16,-18 0 15,1 0-15,-1 0 0,-18 0 16,19 0-16,-72 0 31</inkml:trace>
  <inkml:trace contextRef="#ctx0" brushRef="#br0" timeOffset="49423.1135">14199 11307 0,'0'-18'78,"-17"18"-47,17-18-15,-18 18-1,18-17-15,-18 17 16,1 0-1,-1 0-15,0 0 0,1-18 0,-1 18 16,1 0-16,-19 0 0,19 0 16,-19 18-16,-17-18 15,18 0-15,0 0 16,0 0-16,-1 0 0,1 0 16,17 0-16,-17 0 15,-35 0-15,34-18 0,19 18 16,-19 0-16,1 18 15,17-18-15,36 17 32,-18 1-1,0 0 0,-18-18-15,1 0-1,17 17-15,0 1 63,-18-1-63,18 54 31,0-53-31,0-1 16,0 1-16,0 17 0,0-17 15,0 17-15,0-17 0,0 17 0,0-17 16,0 17-16,18 0 16,-18-17-16,0 17 0,0-17 15,0 35-15,0-36 16,0 1-16,0 0 16,-18-1-16,18 1 0,0 17 15,0-17-15,0-1 16,0 1-16,0 0 15,0-1-15,0 1 16,0 0-16,0-1 16,0 1-1,0 0 1,0-1 0,0 1-1,18-1 1,-1-17-16,1 0 15,0 0 1,-1 18 0,1-18-16,0 0 15,17 0 1,-17 0-16,-1 0 16,1 0-16,0 0 0,-1 18 15,18-1-15,1-17 16,-19 18-16,1-18 0,17 0 15,1 18-15,-1-18 0,0 0 16,-17 0-16,52 0 16,-52 0-16,17 0 15,-17 0-15,-1 0 0,1 0 16,0 0-16,-1 0 16,-17-18-16,0 0 78,0 1-78,0-1 15,0 0-15,0 1 16,0-18-16,0-1 16,0 19-16,0-19 0,-17 1 15,17 0-15,0 0 0,0-1 16,0-17-16,0-17 15,0 35-15,0-1 0,17 19 16,-17-19-16,0 1 0,18 0 16,0-36-16,-18 54 15,17-19-15,-17 19 16,0-19-16,0 19 0,18-1 16,-18 0-16,-18 18 15,18-17-15,0-1 31,-17 18 32,-19-17-32,19 17-31,-1 0 0,18-18 16,-18 18-16,1 0 15,-18-18-15,-1 18 16,19 0-16,-54-17 16,18 17-16,18 0 15,-18 0-15,18 0 0,-1 0 16,-16 0-16,16 0 0,1 0 16,0 17-16,17-17 15,-35 36-15</inkml:trace>
  <inkml:trace contextRef="#ctx0" brushRef="#br0" timeOffset="53387.4322">14129 13141 0,'-18'0'16,"18"-18"15,0 1 16,-18 17-47,1 0 16,-1 0-1,-17 0-15,17 0 16,-35 0-16,18-18 0,0 18 15,0 0-15,-1 0 16,19-18-16,-19 18 0,1-17 16,-18-1-16,18 18 15,17 0-15,1 0 0,-1 0 16,0 0-16,1 18 0,-1-18 16,-17 17-16,17-17 15,18 18 1,-18-18-16,1 0 15,17 18-15,-18-18 0,1 17 32,34-17-17,-17 18 1,18 0-16,-18-1 16,0 1-1,0 0-15,17-1 0,-17 18 16,0 1-16,0-1 15,0 36-15,18-36 16,-18 0-16,0 0 0,0 1 16,18-1-16,-18 0 0,0 1 15,0-19-15,0 18 16,0-17-16,0 35 0,0-35 16,0-1-16,0 1 15,-18 0 1,18-1-16,-18-17 31,18 18-15,18-18 15,-18 17-31,18-17 16,17 0-1,-17 0-15,-1 0 16,1 0-16,17 0 15,1 0-15,-19 0 0,18 0 16,1 0-16,52 0 16,-53 0-16,18 0 15,0 0-15,-18 0 0,18 0 16,-18 0-16,1 0 16,-1 0-16,-17 0 0,35 18 15,-36-18-15,1 0 16,0-18 46,-18 1-30,0-1-32,-18 1 0,18-1 15,-18-17-15,18 17 16,0 0-16,-17-17 15,17-18-15,0 18 16,17 0-16,-17-1 0,0-17 16,0 18-16,18 0 15,-18-36-15,0 36 0,0 0 16,0-1-16,0 19 16,0-18-16,0-1 0,0 19 15,0-1-15,0-17 16,0 17-16,0 0 0,-18 18 15,1 0 1,-1 0 0,0 18-1,1-18-15,17 18 16,-18-18-16</inkml:trace>
  <inkml:trace contextRef="#ctx0" brushRef="#br0" timeOffset="72920.6364">21043 11324 0,'18'-17'47,"-1"-1"-16,1 18-31,-36 0 47,18 18-31,-17-18 46,-36 0-46,35 0-1,-17 0-15,17 0 0,-17 0 16,0 0-16,0 0 16,-1 0-16,-52-18 0,35 18 15,0 0-15,0 0 16,0-18-16,-17 18 0,17 0 16,0 0-16,18 0 15,-36 0-15,54 0 0,-19-17 16,19 17-16,-1 0 15,0 0 1,18 17 0,0 19-1,0-19 1,-17 1-16,17-1 16,-18-17-1,18 18-15,-18-18 47,1 0-16,17 18-15,0 17 15,0-17-31,0-1 0,-18 1 16,18 0-16,0 17 15,0 0-15,0-17 0,0 17 16,0 0-16,0 1 16,0-1-16,0 18 0,0-18 15,0 53-15,0-35 16,-17-18-16,17 18 16,0-17-16,-18-1 0,18 0 15,0 0-15,0 1 0,-18-1 16,18-17-16,0 17 0,0-17 15,18-1-15,-18 19 0,0-19 16,18-17-16,-18 18 16,17-1-16,1-17 15,-1 18 1,1 0-16,0-18 16,-1 0-16,1 17 15,35-17-15,-35 0 16,17 0-16,0-17 0,0 17 15,1-18-15,-1 18 16,0-18-16,0 18 0,1-17 16,-1 17-16,18 0 0,-18 0 15,1 0-15,16 0 0,-16 0 16,52 0-16,-53 0 16,0-18-16,-17 18 0,17 0 15,-17 18-15,0-18 16,-1 0-16,1 17 0,0 1 15,-1-18 1,1 18 0,-18-54 15,0 19-15,0-18-16,0 17 15,0-17-15,17-1 16,-17-17-16,0 18 0,0-106 15,0 70-15,0 1 0,0-18 16,-17 0-16,17 17 16,0 0-16,0 1 0,-35-54 15,35 71 1,-18 18-16,18 18 0,-18-1 16,18 36-1,0-1-15</inkml:trace>
  <inkml:trace contextRef="#ctx0" brushRef="#br0" timeOffset="74456.6832">23266 11271 0,'-18'0'15,"18"-17"1,-18 17-16,1 0 15,-36 0-15,18 17 16,-1-17-16,1 0 16,-18 18-16,0-18 0,0 18 15,-70-18-15,52 0 16,1 0-16,-1 0 0,-52 0 16,70-18-16,0 18 15,18 0-15,17 0 0,0-18 16,1 18-1,-1 0 48,18 18-47,0 17-1,0-17 1,0 17-16,18 18 15,-18-18-15,0 1 0,0-1 16,-18 18-16,18 0 16,-18 53-16,1-54 15,-1 19-15,0-18 16,1 70-16,17-70 0,0-17 16,-18 16-16,18-16 15,0 34-15,0-52 16,18 0-16,-18-1 0,17 1 15,36 0 1,0-18 0,-35-18-1,0 18-15,17 0 16,-18 0-16,19-18 0,-1 18 16,0 0-16,1 0 0,17 0 15,52 18-15,-52-18 16,0 0-16,18 0 0,-18 0 15,0-18-15,70 18 16,-52-17-16,-18 17 16,-18 0-16,18 0 0,0 0 15,17 17 17,-52-17-17,-18-17 16,0-19-15,0 19-16,-18-54 16,18 18-16,0-17 0,0-1 15,0 1-15,0-19 0,0-16 16,-17 16-16,17 19 16,-18-1-16,18 18 0,-18 0 15,1 18-15,17 17 16,-18 18-16,18-17 15,0-1-15</inkml:trace>
  <inkml:trace contextRef="#ctx0" brushRef="#br0" timeOffset="81041.6511">9684 3140 0,'0'-18'47,"0"36"-16,0 52-15,0-34 0,0-1-16,0 18 0,0-18 15,0 53-15,17-35 16,-17-18-16,0 18 15,0-17-15,18-1 0,-18 35 16,0-34-16,0-19 16,0 1-16,0 0 15,18-1-15,-18 1 16,0-36 0,-18 18-16,0 0 15,18-17-15</inkml:trace>
  <inkml:trace contextRef="#ctx0" brushRef="#br0" timeOffset="81444.2322">9419 3687 0,'0'0'0,"18"-18"16,17 18-1,0 0 17,-17 35-32,0 0 15,-18-17-15,17 17 0,-17 1 16,18 34-16,-18-35 15,0-17-15,18 0 16,-1 17-16,1-35 16,-1 0-16,1-18 0,17 1 15,1-19-15,34-16 0,-34-1 16,-19 17-16,18 1 16,1 0-16,-1-18 15,-35 35-15,0 1 0</inkml:trace>
  <inkml:trace contextRef="#ctx0" brushRef="#br0" timeOffset="84848.7764">16439 4022 0,'0'-18'16,"18"18"15,-18-18-15,0 36 15,0 17-31,0 1 16,0 17-16,0-18 15,0 18-15,18 17 0,-18-17 16,0 0-16,17-18 16,-17 71-16,18-71 0,-18 18 15,0-17-15,0-1 16,0 0-16,0 1 0,0-19 15,0 1-15,0-1 0</inkml:trace>
  <inkml:trace contextRef="#ctx0" brushRef="#br0" timeOffset="85167.1661">16281 4604 0,'0'0'0,"0"17"16,0 1-1,17 17-15,1 1 16,-18-1-16,18-17 0,-18-1 16,17 18-16,-17-17 15,18 0-15,0-1 0,-1 1 16,1 0-1,-1-18-15,1 0 16,17 0-16,-17-18 0,17-17 16,1 17-16,34-52 15,-17 17 1,-35 17-16,-1 19 0,-17-1 16</inkml:trace>
  <inkml:trace contextRef="#ctx0" brushRef="#br0" timeOffset="86268.5341">23178 4957 0,'0'-18'0,"-18"18"16,18 18 15,0-1-31,0 18 16,0 1-1,0 70-15,18-54 0,-18 19 16,0-18-16,17 18 0,-17-1 15,18-17-15,-1 35 16,-17-53-16,0 1 16,18-1-16,-18-17 0,0-1 15,-18 1-15,1 0 16</inkml:trace>
  <inkml:trace contextRef="#ctx0" brushRef="#br0" timeOffset="86555.5095">22983 5662 0,'18'0'0,"0"18"16,-18-1-16,17 1 0,1 0 15,0 17-15,-1 0 16,1 0-16,0-17 0,-18 17 0,17-17 15,1 0-15,0-18 16,17 17-16,-18-17 16,19-17-16,-19-1 0,19 0 15,-1-17-15,0 0 16,53-53-16,-35 35 0,-17 0 16,-1 18-16,-18-18 15,1 35-15,0-17 0,-18 17 16</inkml:trace>
  <inkml:trace contextRef="#ctx0" brushRef="#br0" timeOffset="146249.8382">7585 10601 0,'0'-18'0,"0"1"16,0-1 0,0 36 15,0-1-15,17 1-16,-17 17 15,0 1-15,0-1 16,0 0-16,0 0 0,0 1 15,0-19-15,0 19 0,0-19 16,0 1-16,18-1 16</inkml:trace>
  <inkml:trace contextRef="#ctx0" brushRef="#br0" timeOffset="146515.8879">7479 10901 0,'0'0'0,"18"17"0,-1 1 15,1 0 1,-1 17 0,-17-17-16,18-18 0,-18 17 15,18 1-15,-1-18 16,1-18-1,0 1-15,-1-19 16,1 19-16,17-1 16,-17 0-16,-1 1 0,-17-1 15,18 18-15,-18 18 16,0-1-16</inkml:trace>
  <inkml:trace contextRef="#ctx0" brushRef="#br0" timeOffset="149617.5593">4727 9102 0,'0'-18'15,"0"0"1,0 36 62,0 0-78,0-1 16,0 19-16,0-1 0,0-17 15,0-1-15,0 1 16,0 17-16,18-17 0,-18-1 15,0-34 17,0-1-32</inkml:trace>
  <inkml:trace contextRef="#ctx0" brushRef="#br0" timeOffset="150089.0639">4745 9102 0,'0'0'16,"0"-18"-16,0 0 16,18 18-16,-1-17 15,1 17 1,17 0-16,-17 0 16,-1 0-16,1 0 0,0 0 15,-1 0-15,1 0 16,0 0-16,-1 0 15,-17 17 1,0 1 0,18 0-1,-18-1-15,0 1 16,0 0-16,0-1 0,0 1 16,17 0-16,-17 17 15,18 0-15,-18 0 16,0-17-1,0 0-15,0-1 16,-18 1 0,1-18-16,-71 0 31,52 0-15,1 0-16,17 0 15,-52-18 1,70 1-16,-18 17 15,1 17 1</inkml:trace>
  <inkml:trace contextRef="#ctx0" brushRef="#br0" timeOffset="151698.0697">14482 10495 0,'0'-17'15,"17"17"17,-17-18 77,18 0-93,-18 1-1,0-1-15,0 36 63,0-1-48,0 1-15,0 17 16,-18-17-16,18 17 0,0 0 16,-17 1-16,17 52 15,-18-53-15,18 18 0,0-18 16,0 1-16,0-1 16,0 0-16,18 0 0,-18-17 15,0 0-15,0-1 16,0 1-16,-18-18 0</inkml:trace>
  <inkml:trace contextRef="#ctx0" brushRef="#br0" timeOffset="151973.5212">14199 10777 0,'0'0'15,"0"18"1,0 0-16,18 17 16,0 0-16,-1 0 15,1 18-15,0-17 0,-1-1 16,1-17-16,17-1 0,36 1 16,-36-18-16,18-18 15,0 1-15,35-36 16,-35 17-16,35-34 15,-53 35-15,1-1 16,-19 1-16,-17 17 0</inkml:trace>
  <inkml:trace contextRef="#ctx0" brushRef="#br0" timeOffset="154689.5595">4251 8678 0</inkml:trace>
  <inkml:trace contextRef="#ctx0" brushRef="#br0" timeOffset="154987.4443">4251 8678 0,'0'0'16,"18"0"-16,-18-17 31,0 34 16,0 36-16,0 0-31,0-18 0,-18 36 16,18-18-16,0 17 0,0 1 16,-18 0-16,18 52 15,0-70-15,0 0 16,0-18-16,18 0 0,0 1 15,-18-19-15,17 1 16,1-18 0,-18-18-16</inkml:trace>
  <inkml:trace contextRef="#ctx0" brushRef="#br0" timeOffset="155772.7948">4216 8590 0,'35'-17'16,"-70"34"-16,88-34 15,17-1-15,-52 18 16,17 0-16,0 0 0,1 0 16,-1-18-16,18 18 15,-18 0-15,18 0 0,35 0 16,-52 0-16,52 0 15,-53 18-15,18-18 16,-18 0-16,0 18 0,1-18 16,-1 0-16,-17 17 0,17-17 15,18 0-15,-36 0 16,1 0-16,0 0 16,-18 18-16,17-18 15,-17 17 1,0 1-1,0 0-15,0-1 16,0 1-16,0 53 0,0-36 16,0 0-16,0 18 15,0 0-15,0 53 16,0-53-16,0 0 0,0 0 16,0-1-16,-17 1 15,17 0-15,0 0 0,0-18 16,0 1-16,0 17 0,17 17 15,-17-35-15,0 1 16,0-19-16,0 1 0,0 0 16,0-1-16,-17-17 31,-1 0-15,-17 0-16,17 0 15,-17 18-15,0-18 0,-18 18 16,0-18-16,0 17 0,0-17 15,-18 18-15,1-18 16,-71 18-16,53-18 0,17-18 16,0 18-16,1 0 15,17-18-15,0 18 0,18-17 16,-18 17-16,18 0 0</inkml:trace>
  <inkml:trace contextRef="#ctx0" brushRef="#br0" timeOffset="158099.3872">20638 10089 0,'0'18'31,"0"0"-31,0-1 16,-18 36-16,18-17 15,-18 16-15,18 1 0,-17 53 16,17-53-16,0 18 16,0-36-16,0 0 15,0-17-15,0 17 16,0-52 15</inkml:trace>
  <inkml:trace contextRef="#ctx0" brushRef="#br0" timeOffset="158348.7463">20373 10548 0,'0'18'16,"18"-1"-16,-36-52 0,36 88 0,-1-18 16,1 18-16,17 0 15,-17-35-15,-18-1 16,17-17-16,1 0 16,0 0-16,17 0 0,-17-17 15,17-1-15,0 0 16,36-52-16,-36 52 15,18-35-15,-35 36 0</inkml:trace>
  <inkml:trace contextRef="#ctx0" brushRef="#br0" timeOffset="186247.0628">1887 6085 0,'0'-17'0,"0"34"62,0 1-30,0 0-32,0-1 15,0 1-15,0 0 16,0 17-16,0 0 15,0-17-15,0 17 0,0 0 16,0 1-16,0-1 0,18 0 16,-18 18-16,0-18 15,18 18-15,-18 0 0,0 0 16,17 0-16,-17 53 16,18-53-16,-18 0 15,0 0-15,18 17 0,-18-17 16,0 0-16,0 0 0,0 0 15,0 0-15,0 53 16,0-53-16,-18 17 16,18-17-16,0 70 0,0-70 15,0 0-15,18 0 16,-18 18-16,17-18 0,-17 17 16,0-17-16,18 71 15,-18-54-15,0-17 0,0 18 16,17-18-16,-17 0 0,0-1 15,0 54-15,18-53 16,-18 0-16,0 0 0,18 0 16,-18 17-16,35 54 15,-35-71-15,18 0 16,-18 17-16,17-17 0,-17 18 16,18-18-16,-18 0 15,18 35-15,-18-35 16,0-18-16,0 0 0,0 1 15,0-19-15,17 1 0,-17 0 16,0-1-16,0 1 16,0-36-1,0 1-15</inkml:trace>
  <inkml:trace contextRef="#ctx0" brushRef="#br0" timeOffset="187318.2744">1834 6015 0,'0'0'0,"0"-18"0,18 1 47,17 34-31,-17-17 0,35 18 15,-18-18-31,-17 0 15,17 0-15,0 0 0,1 0 16,52 0-16,-35 0 16,17 0-16,-17 0 0,18 0 15,-18 0-15,17 0 16,54 18-16,-54-18 16,19 17-16,-19-17 0,18 0 15,0 0-15,1 0 16,-1-17-16,0 17 0,88-18 15,1 0-15,-107 1 16,19 17-16,-1-18 16,0 18-16,0-18 0,-17 18 15,17 0-15,0 0 0,71 0 16,-89 0 0,1 0-16,0 0 0,-1 18 15,1-18-15,-18 0 0,-1 18 16,1-18-16,0 0 0,0 0 15,18 0-15,35 0 16,-53 0-16,-1 0 0,-16 17 16,-19-17-16,19 0 15,-19 0-15,19 0 0,-19 0 16,18 0 0,-17 0-16,0 0 0,-1 0 15,1 0-15,0 0 0,-18 18 16,17-18-16</inkml:trace>
  <inkml:trace contextRef="#ctx0" brushRef="#br0" timeOffset="188291.1249">5733 5944 0,'0'0'0,"0"-17"16,0 34 15,0 1-15,0 0-16,17-1 16,-17 19-16,18 34 15,0 18-15,-18-17 16,0-1-16,17 1 0,-17-1 15,0 19-15,0-1 0,0 18 16,0-18-16,0 0 16,18 106-16,-18-88 15,0-18-15,0 0 0,0 1 16,-18 87-16,1-88 16,17 0-16,-18 1 0,18-1 15,-18 88-15,18-88 16,0-17-16,0 17 0,0-17 15,0-1-15,0 71 16,0-70-16,0-18 16,18 0-16,-18 0 0,0-1 15,18 1-15,-18 0 0,0 0 16,0 53-16,0-35 16,0-18-16,0-18 15,17 0-15,1 18 16,-1-35-16,-17 17 0,18-17 15,-18-1-15,0 36 16,0-35-16,0-1 0,0 1 16,0 0-16,0 17 15,18-35-15,-18 18 16,17-18 0,-17-18-1</inkml:trace>
  <inkml:trace contextRef="#ctx0" brushRef="#br0" timeOffset="189103.2476">2240 9984 0,'0'17'16,"18"-17"-1,-1 0 1,19 0-16,-19 0 16,19 0-16,-1 0 15,18-17-15,0 17 0,17 0 16,89 0-16,-71 0 15,0 0-15,18 0 16,0-18-16,18 18 0,140-18 16,-123 18-16,18-17 15,0-19-15,0 19 0,158-18 16,-176 35-16,0-18 16,-17 0-16,-18 18 0,88 0 15,-106 0-15,-18 18 16,-17-18-16,-17 18 15,-1-1-15,0-17 0,-17 0 16,-1 18-16,1-18 0,0 0 16</inkml:trace>
  <inkml:trace contextRef="#ctx0" brushRef="#br0" timeOffset="189449.6662">5786 9895 0,'35'0'16,"-18"0"-16,-69 0 0,122 0 15,-52 0-15</inkml:trace>
  <inkml:trace contextRef="#ctx0" brushRef="#br0" timeOffset="219148.079">3087 17074 0,'0'-17'16,"0"34"-16,0-52 15,0 53 1,17-18 0,-17 35-16,18 0 0,-18 1 15,18 17-15,-1 70 16,-17-35-16,0 0 0,0 1 16,0-1-16,0-35 15,0 17-15,0-87 31,0-19-31,-17-17 0,17-17 16,-18 17-16,0-18 16,1-52-16,17-1 15,0 54-15,0 17 0,17 0 16,19 0-16,-19 18 16,19 0-16,-1 17 0,-17 0 15,34 18-15,-34 36 16,17-19-16,1 89 15,-36-53-15,17 18 16,1 70-16,0-71 0,-18 18 16,17 1-16,1-19 15,-18 1-15,18-36 0,-1 0 16,-17 1-16,18-36 16</inkml:trace>
  <inkml:trace contextRef="#ctx0" brushRef="#br0" timeOffset="219295.8956">3228 17498 0,'35'0'16,"-70"0"-16,141 17 0,-71-17 15,0 0-15</inkml:trace>
  <inkml:trace contextRef="#ctx0" brushRef="#br0" timeOffset="219606.3531">3616 17568 0,'0'36'0,"18"-1"15,-36-106-15,36 177 0,-1-71 0,1 1 16,0-1-16,-1-17 15,1-1-15,-1-17 0,1 0 16,0-17-16,-1-1 16,1-17-16,-18-1 15,18 1-15,-18-35 16,0 34-16,0 19 0,17-1 16,-17 36-1,0-1-15,0 1 0,18 17 16,0 1-16,-18-19 0,17 1 15,1 17-15,-1-17 16,1-1-16,0-17 16,-1 18-16</inkml:trace>
  <inkml:trace contextRef="#ctx0" brushRef="#br0" timeOffset="220037.9718">4110 17621 0,'-18'18'0,"1"17"0,52-88 0,-70 141 16,35-35-16,0-17 16,0-1-16,17 0 0,1-17 15,0-1-15,34-17 16,-34 0-16,17-17 15,18-54-15,-35 36 0,-18 0 16,18-1-16,-18-16 16,-18-1-16,18 0 0,-35 0 15,-1-53-15,1 35 16,0 18-16,0-17 16,-1 17-16,-17-35 0,36 70 15,-1 1-15,18-1 16,35 106-1,-17-35-15,0 0 16,17 0-16,18 70 16,-36-52-16,19-18 0,-19 0 15,19-18-15,-19 18 16,19-35-16,16 17 16,-34-18-16</inkml:trace>
  <inkml:trace contextRef="#ctx0" brushRef="#br0" timeOffset="220156.4808">4410 17657 0,'17'35'15,"-34"-70"-15,52 105 0,-17-17 16,-1-53-16,1 0 0,0 0 16</inkml:trace>
  <inkml:trace contextRef="#ctx0" brushRef="#br0" timeOffset="220273.9522">4463 17410 0,'35'17'32</inkml:trace>
  <inkml:trace contextRef="#ctx0" brushRef="#br0" timeOffset="220515.837">4674 17674 0,'0'0'16,"36"106"-16,-19-71 16,1-17-16,35 0 15,-36-18-15,19 0 0,-19-18 16,19-17-16,-36 17 0,17-17 15,-17 17-15,0-17 16,-17-18-16,-1 35 0,0-17 16,-17 17-16,17 18 15,-17 0-15,0 0 0,17 18 16,1 17-16</inkml:trace>
  <inkml:trace contextRef="#ctx0" brushRef="#br0" timeOffset="226407.3754">6085 17392 0,'-17'0'16,"34"0"-16,19 18 16,17-18-16,-18 17 15,18-17-15,70 0 16,-35 0-16,-17 18 0,17-18 15,-17 0-15,-1 0 16,1 0-16,-1 18 0,-17-18 16,-17 17-16,-1-17 0,0 0 15,-17 0-15,-18 18 16,-18-18-16,1-18 16,-1 18-16</inkml:trace>
  <inkml:trace contextRef="#ctx0" brushRef="#br0" timeOffset="226654.0893">6809 17180 0,'17'18'16,"1"0"-16,17-1 0,18 18 16,0-17-16,0 0 15,0-1-15,0 1 16,70 35-16,-70-18 15,-18-17-15,1 17 0,-1 0 16,-17 1-16,-18-1 16,0 0-16,-36 18 0,-52-18 15,53-17-15,-18 0 16,0-1-16,0 1 16,18 0-16</inkml:trace>
  <inkml:trace contextRef="#ctx0" brushRef="#br0" timeOffset="229888.0165">8608 16845 0,'0'-17'15,"0"-1"1,0 0-1,0 36 32,0 0-31,0-1-16,0 1 16,17-1-16,-17 19 0,0-19 15,0 36-15,0-17 16,18-1-16,-18 0 0,0 0 15,18 18-15,-1-17 16,1 34-16,-18-52 0,18 17 16,-1-17-16,-17-1 15,18 1-15,0-18 0</inkml:trace>
  <inkml:trace contextRef="#ctx0" brushRef="#br0" timeOffset="230171.0919">8925 17163 0,'-17'17'15,"34"-34"-15,-52 70 0,35-36 0,-18 18 16,18-17-16,0 0 16,18 35-16,0-53 15,17 17-15,-17-17 0,17 0 16,0 0-16,0-17 15,-17-1-15,0 18 0,-1-35 16,1 17-16,0-35 16,-18 36-16,-18-19 0,0 19 15,1-1-15,-1-17 0,0 35 16,-17-18-16,17 0 16,1 1-16,-1-1 0</inkml:trace>
  <inkml:trace contextRef="#ctx0" brushRef="#br0" timeOffset="230550.6218">9155 17180 0,'0'0'16,"35"36"-16,-17-36 15,-1 17-15,1-17 16,-1 18-16,1-18 0,0 0 0,-1 0 15,1 0-15,0 0 16,-1 0-16,-17-18 16,0 1-16,-17 17 15,17-18-15,-18 18 0,18 18 32,18-18-17,-1 17-15,1 1 0,0-1 16,-1-17-16,1 18 15,35-18-15,-18 0 16,-17-18-16,-1 1 16,-17-1-16,-17-17 15,17 17-15,-18 1 0,0-1 16,1 0-16,-1 1 16,0-1-1,18 0-15,0 1 0</inkml:trace>
  <inkml:trace contextRef="#ctx0" brushRef="#br0" timeOffset="231255.5632">10336 16845 0,'0'18'16,"0"-1"-16,0 19 15,0-1-15,0 0 16,0 1-16,0 16 0,18 37 15,-18-54-15,0 0 16,18 0-16,-18-17 0,17 0 16,-17-1-16,18 1 15</inkml:trace>
  <inkml:trace contextRef="#ctx0" brushRef="#br0" timeOffset="231731.3127">10530 17233 0,'18'0'0,"0"0"16,-54 0-16,89 0 0,-35 0 15,0 0-15,-1-17 0,-17-19 32,0 19-32,-17 17 15,-1-18-15,0 0 0,1 18 16,-19 0-16,19 0 15,17 18-15,-18-18 0,18 18 16,0-1-16,0 1 16,18 17-16,-1-17 15,19-1-15,-19-17 0,1 0 16,17 0-16,-17 0 0,17-17 16,-17 17-16,-18-18 15,17 18-15,-17-17 0,18 17 16,-18 17-1,18 1 1,-18-1-16,17 1 0,-17 0 16,18-1-16,0-17 15,17 18-15,-17-18 16,-1 0-16,-17-18 0,18 18 16,-18-17-16,0-1 15,0 0 1,0 1-16,0-1 15,0 1-15,17 17 0,-17-18 16,18 18-16,0 0 16</inkml:trace>
  <inkml:trace contextRef="#ctx0" brushRef="#br0" timeOffset="232273.3093">11060 17251 0,'35'17'16,"-17"-34"-1,-18-1 1,17 18-16,-17-17 0,0-1 15,-17 18-15,-1-18 16,0 36 0,18 0-16,-17-1 15,17 1-15,0 17 16,17-17-16,19-1 16,-19 1-16,1-18 0,17 0 15,-17 0-15,17-18 16,-17 18-16,-1-17 0,1-1 15,-18 0-15,18-34 0,-18 34 16,0 0-16,0 1 16,0-1-16,0-17 15,0-1-15,0 1 0,0 18 16,0-19-16,0 19 16,0-19-16,-18-17 15,0 36-15,1 34 16,-1 1-16,18 0 15,0 17-15,0 36 16,0-19-16,18-16 16,35 17-16,-36-18 15,1-17-15,17-1 0,-17 1 16,-1-1-16,-17 1 16</inkml:trace>
  <inkml:trace contextRef="#ctx0" brushRef="#br0" timeOffset="233129.9173">8590 18150 0,'0'0'16,"0"-35"-16,-17 0 0,-1 0 15,0 17-15,1 18 16,-1 18 0,18 17-16,-18 53 15,18-17-15,18-18 0,0-18 16,-1 18-16,1-36 0,17 19 15,0-36-15,-17 17 16,53-34-16,-36-1 0,0-17 16,-17-1-16,-1 1 15,-17 0-15,0 0 0,0-1 16,-17-34-16,-1 35 16,1 17-16,-1 0 15,0 18-15,1 18 0,17 17 16,0-17-16,0 17 15,17 0-15,1-17 0,0 17 16,-1-17-16,36 35 16,18-53-16,-36 0 15,0 0-15,-17-18 16,-1 1-16,1-1 0,0 0 16,-18-17-16,0 17 0,0-35 15,0 36 1,-18 34-1,18 1-15,18 0 16,-1-1-16,1 1 16,0 0-16,-1-18 0,19 17 15,-19-17-15,36 0 16,-35 0-16,-1-17 0,1 17 16,-18-18-16,18 0 15,-18-17-15,-18 17 0,18 1 16,-18-1-16,36 36 47,0-1-47,17 19 15,36-1-15</inkml:trace>
  <inkml:trace contextRef="#ctx0" brushRef="#br0" timeOffset="233496.8166">9437 18203 0,'0'18'15,"0"-36"-15,-18 54 0,18-19 0,0 1 16,35 17-16,-17-17 16,17-18-16,-17 0 15,17-18-15,1 1 0,-1-36 16,-18 35-16,1-35 15,-18 18-15,0 0 0,-18-18 16,1 17-16,-36-52 16,0 18-16,18 34 15,17 19-15,0-1 0,1 18 16,17 18 0,0-1-16,17 71 15,1-35-15,0 0 0,-1 0 16,1 0-16,0 0 0,-1 0 15,19-18-15,-19 1 0,18-1 16,-17-35-16,0 17 16,-1-17-16,1 0 0,0 0 15</inkml:trace>
  <inkml:trace contextRef="#ctx0" brushRef="#br0" timeOffset="233571.2843">9737 18274 0,'0'18'0,"35"-1"31</inkml:trace>
  <inkml:trace contextRef="#ctx0" brushRef="#br0" timeOffset="233691.4357">9843 18168 0,'0'-18'16,"0"36"-16,0-71 0,-18 53 0,18-17 15,0-1-15,18 18 16</inkml:trace>
  <inkml:trace contextRef="#ctx0" brushRef="#br0" timeOffset="233904.1475">9931 18221 0,'17'0'0,"-34"0"0,70 35 16,-53-17 0,17 0-16,1-1 0,0 1 15,17-1-15,-18-17 0,1 0 16,35 0-16,-35 0 15,-1-17-15,1-1 0,-18-17 16,0-18-16,-18 18 16,1-1-16,-19 19 0,1-1 15,0 18-15,-36-17 16,18 34 0,18 1-16</inkml:trace>
  <inkml:trace contextRef="#ctx0" brushRef="#br0" timeOffset="234366.1865">10830 18115 0,'0'0'16,"53"71"-16,-35-36 16,-1 0-16,1 71 15,17-71-15,-17 1 0,0-1 16,-1-35-16,1 18 16,0-18-16,-1 0 0,1-18 15,-18 0-15,0-17 0,0-18 16,0 18-16,0 0 15,0-1-15,0 1 0,0 17 16,18 18 0,-1 18-16</inkml:trace>
  <inkml:trace contextRef="#ctx0" brushRef="#br0" timeOffset="234944.3732">11148 18256 0,'17'18'0,"1"0"16,35 17 0,-35-35-16,17 17 0,-17-17 15,-1 0-15,-193-88 16,352 159-16,-158-89 0,-18 1 15,0-1-15,0 0 16,0 1-16,0-1 0,17 0 16,1 18-16,-18-17 15,18 17-15,17 0 16,-17 17-16,-1-17 16,-17 18-1,0 0 1,0-1-16,0 1 0,0 0 15,0-1-15,0 18 0,0-17 16,0 0-16,18-1 0,-18 1 16,18-18-16,34-18 15,-34 1-15,0-1 16,-1-35-16,-17 36 16,0-19-16,0 19 0,-17-19 15,-1 19-15,18-1 16,-18 0-16,1 18 0,17-17 15,-18 34-15,18 1 16,18 0-16,-1-1 16,1 1-16,0 0 15,17 17-15,-17-17 0,-1-18 16,-17 17-16,18-17 16,0 0-16,-18-17 15,17-1 16,19 18-15,-19 0 0,1 0-16,-1 18 15,1-1-15,-18-34 32,0-1-32,0-35 15,0 18-15,0 17 16,0-17-16,0 0 15</inkml:trace>
  <inkml:trace contextRef="#ctx0" brushRef="#br0" timeOffset="235263.4859">12030 18150 0,'0'0'15,"0"-17"-15,-18-1 16,0 18 0,1 0-16,-1 0 0,18 18 15,-17-1-15,17 1 16,-18 35-16,36-35 0,-1-1 15,1 1-15,-1 0 16,19-1-16,-1-17 0,0 0 16,18-17-16,-35 17 15,-1-18-15,1 0 16,0-17-16</inkml:trace>
  <inkml:trace contextRef="#ctx0" brushRef="#br0" timeOffset="235760.2945">12241 17921 0,'0'-53'0,"0"106"15,-17-159-15,-1 71 0,0-18 16,18 18-16,-35 0 16,18 35-16,17 17 0,0 1 15,0 17-15,0 18 0,0 0 16,17 17-16,1-17 0,17 18 16,18 52-16,-35-87 15,-1 17-15,1-18 16,-18 0-16,0-17 0,0-1 15,0 1-15,-18-18 0,1 0 16,-36 0-16,35-18 16,0 18-16,1-17 0,-1-1 15,1 1-15,17-19 16,17 19-16,1 17 16,17-18-16,-17 18 15,17 0-15,0-18 0,1 18 16,-19 0-16,1 0 0,0 0 15,-18 18 1,0 0 0,-18-1-16,36 36 15,-18-35-15,0 17 16,17-17-16,-17-1 0,18-17 16,-1 0-16,1 0 0,0 0 15,-1-17-15,19-19 16,-36 1-16,0-18 15,0 18-15,0 17 16,0-17-16,-18 17 0,18-17 16,-18 35-16,1-17 15,-1 17-15</inkml:trace>
  <inkml:trace contextRef="#ctx0" brushRef="#br0" timeOffset="236010.1365">12647 18327 0,'0'0'32,"0"0"-32,0-53 15,18 18-15,-1-1 16,-17 1-16,0 17 15,18 1-15,-18-1 0,0 1 32,0 34-17,18-17 1</inkml:trace>
  <inkml:trace contextRef="#ctx0" brushRef="#br0" timeOffset="236384.2753">12841 18380 0,'0'17'16,"0"-34"-16,0 52 15,18-88 17,-18 35-17,0 1-15,17-1 0,1 1 16,-18-1-16,18 18 0,-1 0 15,-17 35 1,18-35-16,-18 18 16,0-1-16,0 1 15,18-18-15,-1 0 16,1-18 0,0 1-16,-1-1 15,18 1-15,18-19 16,-35 19-16,17 17 15,-17 0-15,0 17 0,-1 1 16,1 0-16,-1 34 16,-17-16-16,0-19 15,18 1-15,-18 0 16</inkml:trace>
  <inkml:trace contextRef="#ctx0" brushRef="#br0" timeOffset="236873.9707">12488 18186 0,'-17'0'15,"17"17"-15,-36 54 16,19-18 0,-1-18-16,18-17 15,-17-1-15</inkml:trace>
  <inkml:trace contextRef="#ctx0" brushRef="#br0" timeOffset="247330.0139">13811 17480 0,'18'0'32,"-18"-17"-32,18 17 15,-1 0-15,36-18 0,-18 18 16,-17 0-16,35 0 15,-18 0-15,18 0 0,-18 0 16,71-18-16,-70 18 16,16 0-16,-16 0 15,-1 0-15,0 0 0,1 0 16,16 0-16,-34 0 16,0 0-16,-1 18 15,-17-36 1,-17 18-16,-1-17 15,0-1-15</inkml:trace>
  <inkml:trace contextRef="#ctx0" brushRef="#br0" timeOffset="247635.4456">14393 17286 0,'18'0'32,"70"18"-17,-53-18 1,1 0-16,17 0 0,-18 0 16,0 17-16,36-17 15,-36 18-15,-17-18 0,-18 18 16,0-1-16,0 1 15,-36 0-15,1 17 16,0-17-16,0 17 0,-1-18 16,-52 54-16,53-18 15,0-18-15,-1-17 0,19 17 16</inkml:trace>
  <inkml:trace contextRef="#ctx0" brushRef="#br0" timeOffset="256006.9203">15540 16633 0,'0'18'15,"18"0"1,-18 17-16,17 0 16,1 18-16,-1 0 0,-17 0 15,18 0-15,0 70 16,-18-70-16,0 53 16,0-88-16,0-1 15,-18 1-15,0-36 16,18-17-16,-17 0 15,17-18-15,-18 0 0,18-53 16,18 36 0,-18 17-16,17-18 0,1 18 0,17 0 15,1 18-15,-1 0 16,0 35-16,0 0 0,1 0 16,17 35-16,-53 0 15,17-17-15,-17 35 0,-17-18 16,-1 18-16,0-18 15,1-17-15,-36 35 0,35-53 16,1 18-16,-1-18 16,0-18-16,36 0 15,-18 1-15</inkml:trace>
  <inkml:trace contextRef="#ctx0" brushRef="#br0" timeOffset="256327.3021">15998 16739 0,'0'53'0,"0"0"16,0-159-16,0 265 0,0-35 16,0-54-16,0-35 0,0 1 15,18-1-15,-18-17 0,0-1 16,0-34-1,0-1 1,0 0-16,0 1 0,18-19 16,-18 19-16,35-36 15,0 35-15,-17 18 16,0 18 0,-18-1-16,17 1 0,-17 17 15,0-17-15,18 17 0,-18 18 16,0-35-16,18-1 15</inkml:trace>
  <inkml:trace contextRef="#ctx0" brushRef="#br0" timeOffset="256589.3036">16281 17198 0,'-18'18'16,"36"-36"-16,-36 53 0,18-17 0,18-1 15,-1 1-15,19-18 16,-19 18-16,19-18 0,-1-18 16,18 0-16,-18 1 15,-17-1-15,-18 1 16,-36-19-16,19 19 16,-19-1-16,1 18 15,0-18-15,0 18 0,-1 0 16,19 0-16,-1 0 0,53 18 31</inkml:trace>
  <inkml:trace contextRef="#ctx0" brushRef="#br0" timeOffset="256910.5033">16669 17145 0,'0'18'0,"0"17"16,0-88-16,0 159 0,17-53 31,-17-106 1,0 0-17,0 35-15,0-17 0,0 17 16,18 1-16,-18-1 15,18 18-15,-1 0 0,1 0 0,0 0 16,17 53 0,-35-35-16,18 17 15,-18 0-15,0-17 0,0 17 16,17-17-16,-17-1 16,18 1-16</inkml:trace>
  <inkml:trace contextRef="#ctx0" brushRef="#br0" timeOffset="257662.4883">16986 17233 0,'18'18'16,"-36"-36"-16,54 36 0,-19-18 0,36-18 16,-53 1-16,18 17 15,-1-18-15,-17 0 0,0 1 16,-17-1-16,-1 0 0,-17 1 16,0 17-16,17 17 15,-17-17-15,-1 18 0,19 0 16,-1-1-16,18 1 15,-18 0-15,18-1 0,18 1 16,0-1-16,-1 1 16,54 0-16,-36-18 0,0 0 15,36 0-15,-53-18 16,-1 18-16,1-18 0,0 1 16,-18-1-1,-18 18-15,0-17 16,18 34-1,53 18 1,-53-17 0,18-18-16,-1 0 15,1 0-15,0 0 16,-36-18 0,-17-17-1,35 18 1,17 17-1,1 0 1,0 0-16,-1 17 16,19-17-16,-19 18 15,1-1-15,0-17 16,-18-17-16,0-1 31,17 1-31,1-1 31,0 18-31,-1 18 16,1-18-16,-1 17 0,1 1 16,-18-1-16,18-17 15,-1 36-15,1-19 16,-18 1-16,18 0 0,-1-18 16</inkml:trace>
  <inkml:trace contextRef="#ctx0" brushRef="#br0" timeOffset="257983.1263">17762 17304 0,'36'-18'0,"17"-17"15,-142 88-15,213-124 0,-89 36 0,-17 17 16,-1 1-16,1-1 15,-36 0-15,1 18 16,-19 0-16,-16 0 16,16 18-16,19 0 15,-19-18-15,19 17 0,17 1 16,-18 17-16,18-17 16,18 17-16,-1-17 0,1-1 15,17 1-15,-17 0 16,17-18-16,0 0 0,-17 17 15,17-17-15,-17 0 0</inkml:trace>
  <inkml:trace contextRef="#ctx0" brushRef="#br0" timeOffset="258523.4557">18256 17110 0,'-17'-18'0,"34"36"16,-52-36-16,0 36 0,17-18 15,-17 53-15,0 0 16,35-18-16,0-18 16,0 19-16,35-1 15,0-17-15,-17-18 16,17 0-16,-17 0 0,-1 0 15,1 0-15,0 0 0,-36 17 16,-53 1 0,36-18-16,0 18 15,-18-1-15,18 1 0,-18 0 16,0-1 0</inkml:trace>
  <inkml:trace contextRef="#ctx0" brushRef="#br0" timeOffset="260401.3529">15663 17956 0,'0'-17'0,"-17"-1"16,-1 18 0,0 0-16,1 0 0,-1 0 15,1 0-15,-1 0 0,-17 0 16,17 18-16,0-1 16,-35 36-16,36-35 15,-1 53-15,18-36 16,0 0-16,18 0 0,-1 1 15,19 17-15,-1-36 16,-17 1-16,17-1 0,0-17 16,0 18-16,1-18 0,-1 18 15,-17-18-15,-1 0 16,19 17-16</inkml:trace>
  <inkml:trace contextRef="#ctx0" brushRef="#br0" timeOffset="262100.4084">16633 18415 0,'-17'-18'32,"17"1"-32,0-1 15,0-17-15,0 17 16,17-17-16,-17 0 0,0-18 15,18 17-15,-18-52 16,18 53-16,-18 0 0,17-1 16,1 1-16,0 17 0,-1 1 15,1-1-15,-18 1 0,18 17 16,17 35-16,-35-18 16,18 36-16,-1 0 15,1 18-15,-1-18 0,1 17 16,0 54-16,-1-71 15,1-18-15,0 0 0,-18 1 16,17-19-16,-17 1 16</inkml:trace>
  <inkml:trace contextRef="#ctx0" brushRef="#br0" timeOffset="262271.0266">16722 18203 0,'0'0'0,"17"0"0,1 18 15,0-18-15,17 0 16,0 0-16,-17 0 0</inkml:trace>
  <inkml:trace contextRef="#ctx0" brushRef="#br0" timeOffset="262998.0627">17674 18062 0,'0'0'0,"18"0"15,17 0 1,0 0-16,18-17 15,-17-1-15,16 18 0,72-35 16,-71 35-16,0-18 16,-18 18-16,0-18 0,-17 18 15</inkml:trace>
  <inkml:trace contextRef="#ctx0" brushRef="#br0" timeOffset="263144.9641">17974 18150 0,'0'36'16,"18"-1"-16,-36-106 0,36 177 15,-1-70-15,-17-1 0,0 18 16,18-18-16,-18 0 0</inkml:trace>
  <inkml:trace contextRef="#ctx0" brushRef="#br0" timeOffset="267782.9362">19156 17233 0,'0'18'16,"17"-18"0,36 0-16,0 0 15,0 0-15,18 0 0,-18 17 16,17-17-16,1-17 15,-1 17-15,1 0 0,-1 0 16,54 0-16,-71 0 16,35-18-16,-53 18 15,1 0-15,-19 0 16,1-17-16,0 17 0,-36-18 16,0 0-16</inkml:trace>
  <inkml:trace contextRef="#ctx0" brushRef="#br0" timeOffset="268040.4045">19950 17022 0,'0'0'0,"17"0"16,1 17-16,0-17 0,17 0 15,18 18-15,0-1 16,17-17-16,1 18 0,-18 0 15,52 17-15,-52-17 16,-35-1-16,17 19 0,-35-19 16,0 18-16,0-17 15,-53 35-15,18-35 16,0-1-16,-53 19 0,52-19 16,-17 19-16,18-19 15</inkml:trace>
  <inkml:trace contextRef="#ctx0" brushRef="#br0" timeOffset="269440.5426">21184 16933 0,'0'-17'16,"18"-19"-16,-18 89 31,0 0-31,0 18 0,0-1 16,18 1-16,-18-1 15,17-17-15,-17 18 0,18-36 16,0 1-16,-1-19 0,1-17 15,17 18-15,-17-18 0,-1-18 16,19 1-16,-19-54 16,1 53-16,-18-17 0,0 0 15,0 17-15,0 0 16,0 1-16,0 34 16,0 1-16,18 17 15,-1 1-15,1 17 16,-1-18-16,19-17 0,-19-1 15,19 1-15,-1-1 0,18-17 16,-18 0-16,18-35 0,-35 18 16,-18-19-16,17 1 15,-17 0-15,-17-1 16,-1 1-16,0-18 0,1 18 0,-19 0 16,1-1-16,18 19 15,-19-1-15,19 18 0,-1 0 16,0 0-16</inkml:trace>
  <inkml:trace contextRef="#ctx0" brushRef="#br0" timeOffset="269723.8156">21996 17392 0,'-18'18'15,"18"17"-15,18-88 0,-36 124 0,18-54 16,18-17-16,-1 18 16,1-18-16,17 0 0,1-18 15,-19 1-15,1 17 0,-1-18 16,1 0-16,-18-17 16,-18 17-16,1 1 15,-1-1-15,-17 0 0,17 1 16,-17 17-16,17 0 0,1 0 15,-19 0-15,36 17 16,18-17-16</inkml:trace>
  <inkml:trace contextRef="#ctx0" brushRef="#br0" timeOffset="270274.0981">22278 17480 0,'0'-35'15,"0"17"1,-18 1-16,18-1 0,0 0 16,0 1-16,0-1 15,18 18-15,-18-18 0,18 18 16,-1 0-16,1 0 0,-1 0 16,1-17-16,0 17 15,-1 0-15,1 0 0,17 0 16,-17-18-16,0 18 0,-1 0 15,1 0 1,-36 18-16,1-1 16,-1 1-1,18 0-15,-18-1 0,18 1 16,-17 17-16,17-17 16,0 0-16,17-1 15,19-17-15,-19 0 16,1 0-16,17-17 0,18-19 15,-18 1-15,-17 0 16,0-1-16,-18 1 0,0 0 16,0 0-16,-18-18 0,0 17 15,1-17-15,-1 18 0,0 0 16,-34-53-16,34 52 16,-17 19-16,35-1 15,-18 18-15,0 18 0,18-1 16,18 54-16,0-18 15,-1 0-15,19 0 0,-19 0 16,18 0-16,1-18 16,-1 18-16,18 0 0,-18-36 15,-17 1-15,-1-18 16,1 0-16,0 0 0</inkml:trace>
  <inkml:trace contextRef="#ctx0" brushRef="#br0" timeOffset="270569.7086">23019 17216 0,'0'-18'0,"0"36"0,-18-36 16,0 18-16,1 0 16,-1 0-16,1 18 15,17-1-15,0 1 16,0-1-16,0 19 0,17-19 15,18 1-15,-17 0 0,17-1 16,1 19-16,-19-19 16,1 1-16,-18 0 15,0-1-15,0 1 16,-53-18-16,35 0 16,1 0-16,-19 17 0,19-17 15,-18 0-15,17 0 16,0 0-16,1 0 0</inkml:trace>
  <inkml:trace contextRef="#ctx0" brushRef="#br0" timeOffset="272102.5126">23777 17216 0,'36'0'16,"-19"0"-1,18 0-15,89 0 16,-54 0-16,19 0 16,-19 0-16,18 0 0,18 0 15,-18 0-15,-17-18 0,17 18 16,-17 0-16,35-18 0,-54 18 15,-34 0 1,0 0-16,-18-17 0</inkml:trace>
  <inkml:trace contextRef="#ctx0" brushRef="#br0" timeOffset="272318.9686">24642 17004 0,'17'0'15,"18"0"-15,-87 0 0,157 0 16,-16 35-16,-37-17 0,72 17 16,-89-17-1,36 35-15,-71-18 16,17-17-16,-17 17 0,-17-18 16,-1 1-16,-17 0 0,0-1 15,-1 1-15,1 0 16,-18-1-16,18-17 15</inkml:trace>
  <inkml:trace contextRef="#ctx0" brushRef="#br0" timeOffset="273948.2896">25964 16792 0,'-52'-17'0,"-1"17"15,-53 35-15,35-17 16,18-1-16,0 18 16,18-17-16,17 17 0,1 1 15,17-1-15,35-17 0,36 52 16,-1-52-16,-17-1 15,18 1-15,-1 17 16,36 1-16,-53-19 0,-18 1 16,-17-1-16,0 1 15,-18 0-15,-18-1 0,0-17 16,-17 18-16,-36 0 16,36-1-16,-18-17 15,-17 18-15,34-18 0,19 0 16</inkml:trace>
  <inkml:trace contextRef="#ctx0" brushRef="#br0" timeOffset="274551.8131">26211 17339 0,'36'-18'31,"-72"36"-31,107-53 16,-36-1-16,-17 19 0,0-1 15,-18 1 1,0-1-16,-18 0 0,0 1 0,-17 17 15,17-18-15,1 18 16,-1 0-16,-17 18 0,17-1 16,0 1-16,1 17 15,17 18-15,0-35 16,17 17-16,1-17 0,0-1 16,17 1-16,0-18 0,1 0 15,17 0-15,-36 0 0,18 0 16,1-35-16,-36 17 15,0 0-15,-18 18 16,0 18 0,1-18-1,17 18-15,0-1 16,17-17-16,19 0 16,-19-17-16,19-1 15,-19 0 1,1 1-16,-18-1 0,18 0 15,-18 1-15,17 17 16,-17-18-16,18 18 16,-18 18-16,0-1 15,17 1-15,-17 17 0,18-17 16,0 17 0,-1-17-16,1-18 15,0 0-15</inkml:trace>
  <inkml:trace contextRef="#ctx0" brushRef="#br0" timeOffset="274729.4415">26723 17216 0,'18'0'16,"-1"-18"-16,1 18 0,-1-18 15,36 1 1,0-1-16,-17 0 0,-1 1 15,0-1-15,0-17 16,-17 17-16,-18 1 0,-18 17 16</inkml:trace>
  <inkml:trace contextRef="#ctx0" brushRef="#br0" timeOffset="274890.0328">26776 16863 0,'0'35'0,"0"-70"15,17 105-15,1-17 0,-18-17 16,18 16-16,-18-16 0,17 17 16,1 17-16,-18-52 15,18 17-15,-18-17 0,17-1 16</inkml:trace>
  <inkml:trace contextRef="#ctx0" brushRef="#br0" timeOffset="275416.3546">27023 17357 0,'17'-18'0,"19"0"0,-89 54 0,141-89 15,-53 35-15,-17 0 16,17 1-16,-17-1 0,-1-17 15,-17 17-15,-17 1 16,-18 17-16,17 0 16,-17 0-16,17 17 0,-17-17 15,17 18-15,18 0 16,-18-1-16,18 1 0,0-1 16,18 19-16,0-19 0,-1 1 15,19 0-15,-1-1 16,18 1-16,-36 0 15,1-18-15,0-18 16,-18 0 0,0 1-1,0-1-15,0 0 16,0 1-16,17 17 16,1-18-16,0 0 15,-1 18-15,1 0 16,0 0-16,-18 18 31,0 0-15,17-1-1,-17 1 17,0 0-32,0-1 15</inkml:trace>
  <inkml:trace contextRef="#ctx0" brushRef="#br0" timeOffset="275839.3198">27587 17198 0,'0'0'0,"-17"18"0,17-1 15,0 1-15,-18-1 16,18 19-16,18-19 0,-1 1 16,1 0-16,17 17 15,18-35-15,-18 0 0,1 0 16,-1 0-16,0-18 16,0 1-16,18-36 0,-35 35 15,0-17-15,-18 17 16,0 1-16,0-1 0,-18 0 15,0 18-15,1 0 16,-1 0-16,0 0 0,1 18 16,17 0-16,0 17 0,0-18 15,0 19-15,35 17 16,-17-36-16,-1 19 16,1-19-16,0 1 0,-1 0 15,1-18-15,0 0 16,-1 0-16,1 0 0,-1 0 15</inkml:trace>
  <inkml:trace contextRef="#ctx0" brushRef="#br0" timeOffset="277865.1687">28610 16704 0,'-17'0'16,"-1"18"-16,-17 17 15,-18 88-15,35-34 16,1-1-16,-1 0 0,-17 0 15,17 0-15,0-17 16,18 70-16,0-88 0,18-18 16,-18 1-16,0-19 0</inkml:trace>
  <inkml:trace contextRef="#ctx0" brushRef="#br0" timeOffset="278532.282">25788 18098 0,'0'0'0,"-18"35"0,18 88 16,18-52-16,-18-1 15,18 1-15,-18-1 16,17-17-16,1 0 0,0-17 15,-18-1-15,0-17 16,0-36-16,0 0 0,0-17 16,-18-18-16,0 0 0,18-17 15,-17-1-15,17 0 16,-18-70-16,36 71 16,-1-1-16,1 18 0,0 0 15,17 18-15,0 35 16,0 0-16,1 18 0,17 52 15,-36-17-15,1 18 16,-18-18-16,-18 0 0,1 0 16,-19 17-16,19-35 15,-1-35-15,0 0 16,18-53 0,0 18-16</inkml:trace>
  <inkml:trace contextRef="#ctx0" brushRef="#br0" timeOffset="278882.443">26264 17868 0,'0'53'15,"0"-106"-15,0 159 0,18-53 16,0 18-16,-18-1 0,35 54 15,-17-72-15,-18-16 16,17-1-16,-17-17 0,0-1 16,18 1-16,-18-36 15,0 1-15,0-19 16,0 1-16,0 0 16,0 17-16,0-17 0,0 17 15,35-17-15,-17 35 16,-1 18-16,1-1 15,0 1-15,-1 0 0,-17 17 16,18-18-16,0 1 16,-1 0-16,-17-1 0,18 1 15,-18 0-15</inkml:trace>
  <inkml:trace contextRef="#ctx0" brushRef="#br0" timeOffset="279621.699">26652 18415 0,'18'18'0,"-36"-36"0,36 53 15,0-35-15,-18-17 16,0-1 0,0 0-16,0-17 15,0 17-15,17-17 0,-17 0 16,0 17-16,18-17 16,0 35-16,-1 0 0,1 0 15,-1 0-15,1 0 16,0 0-16,17 0 15,-17 0-15,-1 0 0,1 18 16,-18-1 0,-18 1-1,18 0-15,-17-1 16,17 18-16,-18 18 0,18 0 16,0-35-1,18 0-15,-1-18 0,1 0 16,0 0-16,17-18 0,-17 0 15,-1 1-15,1-1 16,-1-35-16,-17 35 0,0-17 16,0 18-16,-17 17 15,17-18-15,-18 0 0,1 18 32,17 18-32,0 0 0,0-1 0,0 1 15,17-1-15,-17 1 0,18-18 16,-1 18-16,1-18 15,35 0-15,-35 0 16,-1 0-16,1 0 0,0-18 16,-1 18-16,18 18 15,-35-1-15,18 1 16,-18 0-16,0-1 16,0 1-16,0 0 15,-18-18-15,1 17 0,-1-17 16,1 0-16,-1 0 15,0-17-15,1-1 0,-1 0 16,0 1-16,18-1 16,-17 0-16,34 18 15</inkml:trace>
  <inkml:trace contextRef="#ctx0" brushRef="#br0" timeOffset="280130.0418">27287 18433 0,'0'17'0,"18"-17"15,-36-17-15,54 34 0,-1-17 0,0-17 16,0 17-16,1-18 0,-1-17 15,-17 17-15,-1 0 16,1-34-16,-18 34 0,-18 0 16,1 18-1,-1 0-15,-17 18 16,17 0-16,-35 17 0,53-18 16,-17 1-16,17 0 15,0-1-15,0 1 0,17-18 16,1 18-16,-1-18 0,36 0 15,-35 0 1,17 0-16,-17-18 0,0 18 16,-1 0-16,1 0 0,17 0 15,-17 0-15,-18 18 16,17-1-16,1 36 16,-18-35-16,0-1 0,-18 19 15,18-19-15,-17-17 0,17 18 16,-18-18-16,1 0 15,-1 0-15,-17-18 0,-1 1 16,19-1 0,-1 0-16,18 1 0,-18-1 15,1 1-15</inkml:trace>
  <inkml:trace contextRef="#ctx0" brushRef="#br0" timeOffset="293559.384">8096 16439 0,'-17'-17'0,"17"-1"0,-18 1 31,18-1-31,0 36 47,-18-1-47,18 36 0,0-18 16,0 106-16,-17-52 15,17-1-15,0 0 0,0 0 16,-18 0-16,18 1 16,0-1-16,0-18 0,0 19 15,0 16-15,-18 72 16,1-89-16,17-17 0,0-19 15,-18 1-15,18 0 0,0-17 16,0-1-16,0 0 16,0 0-16,0 1 15,0-1-15,0-17 0,0-1 16,18-17-16,-18 18 16,17 0-16,-17-1 15,18 1 1,17-1-16,-35 1 0,18-18 15,0 18-15,-1-18 16,1 17-16,0 1 16,17 0-16,0-18 0,-17 17 15,-1-17-15,19 0 0,-19 18 16,19-18-16,-1 18 16,0-18-16,36 17 0,-18-17 15,0 0-15,-1 18 16,1-18-16,18 0 0,-1 0 15,54 17-15,-54-17 16,1 0-16,-18 0 16,18 0-16,-1 0 0,18 0 15,-17 0-15,-1 0 0,1 0 16,17 0-16,-17 0 0,17 18 16,71 0-16,-71-18 15,0 0-15,0 0 16,-17 0-16,35 0 0,-18 0 15,88 0-15,-88 0 16,1 0-16,16 0 0,-16 0 16,16 0-16,-16 17 0,16-17 15,1 0-15,0 18 16,106 0-16,-106-18 16,-1 0-16,1 17 0,0-17 15,18 0-15,-19 18 0,1-18 16,0 0-16,123 0 15,-123 0-15,0 0 16,0 0-16,-18 0 0,88 0 16,-87 0-16,-19 0 15,-17 0-15,0 0 16,35-18-16,-52 18 0,-1 0 16,-18 0-16,1-17 0,0 17 15,-1-18-15,-17-17 16,0 17-16,0 0 15,-17 1-15,-1-18 0,0-1 16,1 1-16,-1 0 16,-17-71-16,17 53 0,18-18 15,-17 1-15,-19-1 0,1-87 16,17 69 0,-17 1-16,18-18 0,-19 18 15,-17-88-15,36 123 16,-1 0-16,0 0 0,1 0 15,-1 0-15,0 0 16,-17-35-16,18 35 16,-1 0-16,0 0 0,1 18 15,-1-18-15,0 18 0,1 0 16,17-1-16,-18 1 16,0-18-16,1 18 15,-1 17-15,1 18 16,17-17-16,-18 17 0,0-18 15,1 18-15,-19 0 16,-17-18-16,18 18 0,0 0 16,-18 0-16,0 0 0,0 0 15,-17 0-15,-1 0 16,-70-17-16,53 17 16,0 0-16,-18 0 0,0 17 15,-18-17-15,1 0 0,-18 0 16,0 0-16,0 0 15,-195 18-15,178-18 0,-19 0 16,1 0-16,-18 0 16,17 18-16,1-18 0,-18 17 15,0-17-15,18 18 0,-195 17 16,195-17 0,-1 17-16,19-17 0,-142 35 15,159-36-15,17 1 16,1-1-16</inkml:trace>
  <inkml:trace contextRef="#ctx0" brushRef="#br0" timeOffset="296299.7566">15152 16422 0,'0'0'0,"-18"0"16,18-18-16,0 1 15,-17 17-15,17 17 47,0 1-31,0 17-16,-18 18 15,18 0-15,0 17 0,0 89 16,-18-71-16,18 1 16,0 16-16,-17-16 0,17 16 15,-18 1-15,0 0 0,18 0 16,-17 0-16,-1-18 16,0 88-16,18-105 0,0 0 15,0-19-15,0 1 0,0-17 16,0 17-16,0-18 15,18-18-15,-18 1 0,35 17 16,-17-17-16,17-18 16,-17 18-16,17-18 0,18 0 15,-18 17-15,18-17 0,0 0 16,18 0-16,-1 18 16,89 0-16,-71-1 15,106 18-15,-106-17 16,36-18-16,-18 18 0,0-1 15,17-17-15,1 18 16,140-18-16,-140 0 0,-1 0 16,18 0-16,-17 0 15,17 0-15,-18 0 0,1 0 16,105 0-16,-123-18 16,0 18-16,-18 0 0,0-17 15,-17 17-15,-1 0 16,-17 0-16,-18 0 0,18-18 15,-35 18-15,35-18 16,-35 18-16,-1-17 0,1-1 16,-1 1-16,1-1 15,0-17-15,-18-1 0,17 1 16,19-88-16,-19 70 16,19-106-16,-19-17 15,1 70-15,-18-18 16,0 18-16,-18 1 15,18-19-15,-17-70 0,-1 88 16,0 0-16,18 18 16,0 0-16,-17 17 0,17 19 15,0-1-15,-18 17 0,18 19 16,-18-1-16,-35-17 16,18 17-16,0 1 15,-18 17-15,-71-18 0,36 0 16,0 18-16,-18 0 15,-17-17-15,-1 17 0,-176 0 16,-52 0 0,158 0-16,-18 0 0,18 17 15,0-17-15,0 18 16,18 0-16,17-18 0,0 17 16,36 1-16,-1-1 0,1-17 15,34 18-15,19 0 16</inkml:trace>
  <inkml:trace contextRef="#ctx0" brushRef="#br0" timeOffset="297408.7151">21114 16334 0,'-18'-18'0,"36"36"0,-36-18 31,0 17-15,18 19-16,0-1 0,0 0 15,0 36-15,0-1 16,-17 107-16,17-89 0,-18 18 16,1-1-16,-19-16 15,19 16-15,-19-16 0,19 17 16,-19-18-16,19 0 15,17 53-15,0-88 16,17 0-16,19-18 0,52 36 16,-35-36-16,0-17 0,35-1 15,-17-17-15,34 18 16,-16-18-16,16 18 0,1-18 16,124 35-16,-107-18 15,-17 1-15,17 17 0,-17-17 16,0 0-16,-18-18 15,89 17-15,-107-17 0,1 18 16,-36-18-16,0-18 16,-17 18-16,-1 0 0,1-17 15,-18-1-15,0 0 16,0-17-16,-18 17 0,1-17 16,-1-35-16,1-1 15,-1 18-15,0-35 16,18 0-16,0 0 0,0-18 15,18 0-15,0 0 0,-1 18 16,36-71-16,-18 89 16,1-19-16,-1 19 15,0-1-15,-17 1 0,17 17 16,18-35-16,-35 52 16,-1 19-16,-17-1 0,0 0 15,-17 18-15,-19-17 16,1-1-16,-88 0 0,52 18 15,-35-17-15,0 17 16,-17-18-16,-36 18 0,18-17 16,-35-1-16,17 18 0,0 0 15,0 0-15,18 0 16,18 18-16,-71 34 0,123-16 16,18-1-16</inkml:trace>
  <inkml:trace contextRef="#ctx0" brushRef="#br0" timeOffset="298982.2865">25294 16281 0,'18'17'32,"-18"1"-32,0 0 15,17 17-15,-17 53 16,0-35-16,18 18 0,-18 17 15,18 106-15,-18-88 16,0-18-16,0 18 0,-18 17 16,18 1-16,0-1 15,0 18-15,0-17 0,18-19 16,-18 72-16,0-107 16,17 1-16,-17-18 0,18 0 15,-18 0-15,0-18 16,0 0-16,18 1 0,-18-1 15,17-18-15,1 19 16,0-36-16,-1 17 0,1 1 16,-1-18-16,19 0 0,-19 18 15,1-18-15,0 0 16,52 17-16,-34-17 16,16 0-16,1 0 0,18 18 15,-1-18-15,19 0 0,122 18 16,-105-18-16,35 17 15,-17 1-15,-1-18 16,18 18-16,142-1 0,-142 1 16,0-18-16,0 17 15,-18-17-15,1 0 0,-18 0 16,52 18-16,-105-36 16,0 18-16,-35 0 0,17-17 15,-17 17-15,-1 0 16,-17-18 15,18 18-15,0-17-16,-18-1 15,0-17-15,0-1 0,0 1 16,0 0-16,17-18 16,-17-18-16,0-87 15,18 52-15,-18 0 16,18 0-16,-18-35 0,17 0 0,1-18 15,0 18-15,-1 0 16,1 17-16,-18 19 0,17 16 16,-17 1-16,0 35 0,0 0 15,0-17-15,-17 52 16,17-17-16,0 17 16,17 1-16,1-19 0,0 36 15,-18-17-15,17-1 16,-17 0-16,-17 18 15,-1 0-15,-17 0 16,0 0-16,-18 0 0,0-17 16,-18 17-16,-17 0 0,-18-18 15,0-17-15,-17 17 16,-195-35-16,160 18 16,-36 17-16,0 1 0,-195-19 15,195 36-15,-17 0 16,-1 0-16,18 18 0,0 0 15,18-1-15,35 1 16,-106 0-16,158-1 16,19-17-16</inkml:trace>
  <inkml:trace contextRef="#ctx0" brushRef="#br0" timeOffset="326945.0234">10442 3316 0,'18'18'0,"-18"-1"0,0 1 15,0 17-15,0 18 16,18-17-16,-1-19 16,-17 1-16,18-18 0,-1 17 15,1-17-15,0-17 16</inkml:trace>
  <inkml:trace contextRef="#ctx0" brushRef="#br0" timeOffset="327061.0676">10583 3422 0,'18'18'0,"17"35"31,-17-36-15,0 1-16</inkml:trace>
  <inkml:trace contextRef="#ctx0" brushRef="#br0" timeOffset="327408.1063">11007 3440 0,'-18'0'15,"36"0"-15,-54-18 0,1 18 16,0 0-16,-18 35 16,18-17-16,-18 35 15,35-18-15,18-17 16,18 52-16,-1-52 0,19 17 16,17-17-16,-1-1 15,54 36-15,-53-35 16,0 0-16,0 17 15,-35-17-15,-18-1 16,-36 18-16,1-17 0,0 0 16,0-18-16,-18 17 15,17-17-15,-34 0 16,52 0-16,1-17 0,17-1 16,17 0-16</inkml:trace>
  <inkml:trace contextRef="#ctx0" brushRef="#br0" timeOffset="327576.1467">11359 3792 0,'0'18'16,"0"-36"-16,0 54 0,0-19 0,0 1 16,18 17-1,0-35-15,-1 18 16,1-18-16,0 0 15</inkml:trace>
  <inkml:trace contextRef="#ctx0" brushRef="#br0" timeOffset="327666.8999">11289 3598 0,'0'-17'15</inkml:trace>
  <inkml:trace contextRef="#ctx0" brushRef="#br0" timeOffset="328065.0526">11518 3933 0,'0'0'16,"0"18"-16,0-36 15,0-34 16,0 34-31,0-17 0,18 17 0,-18 0 16,17 1-16,1 17 16,0 0-16,-1 17 15,1 36-15,0-35 16,-18 0-16,17-1 16,-17 18-16,18-35 15,-18-17 16,0-1-15,0 1-16,18 17 0,-1-36 16,1 19-1,0 17-15,-1 0 16,-17 17 0,0 1-1,18-18 1</inkml:trace>
  <inkml:trace contextRef="#ctx0" brushRef="#br0" timeOffset="328366.003">11959 4233 0,'18'53'16,"-1"-17"-16,-52-125 0,88 213 16,-53-107-16,0-34 15,-18-18 1,1 17-16,-1-17 15,18-1-15,-17-17 0,-1 18 16,18 0-16,0-18 0,0 18 16,0-1-16,35 1 15,-17 35-15,35 0 16,-36 18-16,1-18 16,-18 17-16,18 1 0,-36-18 15,-17 35-15,-1-35 16,19 18-16,-18-18 0,-1 0 15,19 0-15,-19-18 16,1-17-16,17 17 0,18-70 16,0 53-16</inkml:trace>
  <inkml:trace contextRef="#ctx0" brushRef="#br0" timeOffset="328577.0892">12118 3351 0,'0'0'16,"0"36"0,0-1-16,0 0 15,0 18-15,18 0 0,-1 88 16,-17-88 0,0 18-16,18-36 0,-18 18 15,0 17-15,17-52 16,-17 0-16,18 17 15</inkml:trace>
  <inkml:trace contextRef="#ctx0" brushRef="#br0" timeOffset="328862.6814">12347 3916 0,'36'0'16,"-72"0"-16,89 0 0,-35-18 15,-1 1-15,1-1 16,-18 0-16,0 1 16,0-1-16,-18 18 0,18-18 15,-17 18-15,-1-17 16,-17 34-16,17-17 16,18 18-16,0 0 0,0 17 15,36 0-15,-1 0 16,0-17-16,0-18 0,1 18 15,52-18-15,-53-18 16,0 0-16,-17 18 0,0-17 16,-1-1-16</inkml:trace>
  <inkml:trace contextRef="#ctx0" brushRef="#br0" timeOffset="329061.2644">12753 3316 0,'0'0'0,"0"18"16,-18-1-16,18 19 16,0-19-16,0 19 0,0-19 15,0 19-15,0-19 16</inkml:trace>
  <inkml:trace contextRef="#ctx0" brushRef="#br0" timeOffset="329196.0874">12912 3387 0,'0'0'15,"0"35"-15,0-17 0,0 17 16,0-17-16,0-1 0,-18 1 15</inkml:trace>
  <inkml:trace contextRef="#ctx0" brushRef="#br0" timeOffset="331179.5425">10389 4092 0,'-17'18'0,"34"-36"0,-52 54 16,0-1-16,17-18 15,0 1-15,18 0 0,-17-1 16,17 1-16,-18 0 0,18-1 16,0 1-1,0 0-15</inkml:trace>
  <inkml:trace contextRef="#ctx0" brushRef="#br0" timeOffset="331421.0236">10160 4180 0,'0'18'0,"0"-36"16,0 54-16,-18-19 0,18 1 15,-17 17-15,17-17 0,0 17 16,17 0-16,-17-17 16,18 0-16,0-1 0,-1-17 15,1 0-15,0 18 16,17-36-16,-18 18 16,1 0-16,0-17 0,-1 17 15</inkml:trace>
  <inkml:trace contextRef="#ctx0" brushRef="#br0" timeOffset="333507.7168">24165 5909 0,'0'-18'47,"18"18"-47,17-35 16,0 17-16,1-34 0,17 16 16,0-17-16,52-70 15,-52 52-15,-17 18 0,17-17 16,-36 17-16,18 0 15,-17 0-15,0 18 0,-18 17 16,0-17-16,0 17 16,-18 1-16,-52 34 31</inkml:trace>
  <inkml:trace contextRef="#ctx0" brushRef="#br0" timeOffset="333816.9027">24095 5644 0,'-18'18'15,"18"17"1,0 1-16,-18 17 0,1-1 16,17-16-16,0 17 15,17 0-15,1-36 0,0 1 16,-1 0-16,19-18 16,17 0-16,-18 0 0,18-18 15,0 18-15,-18-18 0,0 18 16,1 0-16</inkml:trace>
  <inkml:trace contextRef="#ctx0" brushRef="#br0" timeOffset="334968.3826">24765 3916 0,'0'53'31,"18"-18"-31,-18 0 0,17 18 15,1-35-15,-18 0 16,18-1-16</inkml:trace>
  <inkml:trace contextRef="#ctx0" brushRef="#br0" timeOffset="335113.4759">24888 4022 0,'18'0'0,"0"53"15,-1-36 1,-17 19-16,18-1 16,-18 0-16,18 0 0</inkml:trace>
  <inkml:trace contextRef="#ctx0" brushRef="#br0" timeOffset="335558.5027">25259 4198 0,'-18'0'15,"1"0"-15,-1 35 16,0-17-16,1 17 0,-1 18 16,0-18-16,18 18 0,0 0 15,18 35 1,0-35-16,35 0 0,-18-35 15,0 0-15,0-18 16,1 0-16,-19 0 0,19-18 16,-19 0-16,-17 1 0,18 17 15,-18-36-15,-18 19 16,18-1-16,-17 18 16,-1 0-16,18 18 15,0-1-15,0 1 0,0 0 16,35 17-16,-17-17 15,17-18-15,0 0 0,1 0 16,-1 0-16,36-36 16,-54 19-16,1-1 15,-18 0-15,0 1 0,-18-19 16,1 19-16,-19-1 16,19 1-16,-19 17 0,19 0 15,-1 0-15,18 17 16</inkml:trace>
  <inkml:trace contextRef="#ctx0" brushRef="#br0" timeOffset="336150.8145">25770 4674 0,'0'-17'31,"0"-1"-31,0 0 15,0 1-15,18-1 0,0 0 16,-1 18-16,1-17 0,0 17 16,-1 0-16,1 0 15,-18 17 1,0 1-16,18 0 0,-18-1 16,17 1-1,1-18 1,-18-18 15,0 1-31,17 17 16,1 0-1,-18 17 1,18 1-16,-18 0 0,0 17 16,17 36-16,1-36 15,-18 0-15,0 0 0,18 1 16,-18-19-16,0 19 15,0-19-15,-18-17 16,0-17-16,18-1 16,-17-17-16,17-1 15,0-17-15,0 18 0,0-18 0,0 18 16,35-53 0,-17 70-16,-1-17 0,19 35 15,16 0-15,-34 0 16,0 17-16,-1 1 0,-17 0 15,0-1 1,-17-17-16,-1 18 0,0-18 16,-17 18-16,-35-18 15,34 0-15,1-18 0,17 18 16,18-18-16,0 1 16,0-1-16</inkml:trace>
  <inkml:trace contextRef="#ctx0" brushRef="#br0" timeOffset="336880.7271">26300 4075 0,'-18'0'0,"36"0"16,-54 0-16,19 17 16,17 19-16,-18 16 0,18 1 15,0 0-15,0 0 16,0 71-16,18-71 15,-18-18-15,17 0 0,1 0 16,0-17-16,-1 0 0,1-18 16,0 0-16,-1 0 0,18 0 15,-17-18-15,0 18 16,-1-18-16,1 18 16,0-17-16,-1-1 15,-17 0-15,0 1 16,-17-1-1,-1 1-15,0 17 0,1-18 0,-1 18 16,0 0-16,1 18 0,-1-18 16,18 17-16,-17-17 15,17 18-15,0-1 0,0 1 16,17 0-16,1-1 16,17 1-16,-17 0 0,52-1 15,-52 1-15,17-18 16,0 0-16,-17 0 0,0 18 15,-1-18-15,-17-18 16,0 0-16,0 1 16,0-1-16,-17 0 15,17 1 1,0 34 0,88 19 15,-18-19-31,-34-17 15,-1 18-15,36-18 16,-54 0-16,1-18 0,-18 1 31,0-1-31,-18 0 16,1 1-16,17-1 0,-18 0 16,0 1-16,1 17 15,-1 0 1,18 17-1,-18 1-15,18 0 0,0-1 16,0 19-16,0-19 0,0 1 16,0 0-16</inkml:trace>
  <inkml:trace contextRef="#ctx0" brushRef="#br0" timeOffset="337058.4024">27040 4092 0,'0'36'0,"0"-72"0,-17 89 0,17-18 15,17-17-15,1-18 16</inkml:trace>
  <inkml:trace contextRef="#ctx0" brushRef="#br0" timeOffset="337191.9135">27252 4022 0,'0'17'0,"0"-34"0,0 52 16,0-17-16,0 17 15,0-17-15,0-1 16,0 18-16,0-17 0</inkml:trace>
  <inkml:trace contextRef="#ctx0" brushRef="#br0" timeOffset="358936.1556">5715 13212 0,'0'17'15,"0"-34"-15,18 34 32,-1-17-17,1 0-15,17 0 16,36 0-16,-36-17 15,18-1-15,-18 18 16,1 0-16,-1-18 0,0 18 16,0 0-16,1 0 15,34-17-15,-52 17 0,17 0 16,-17 0-16,-1 0 16,1-18-16,0 18 15,-18-18 1,-18 18-16</inkml:trace>
  <inkml:trace contextRef="#ctx0" brushRef="#br0" timeOffset="359195.2959">6191 13018 0,'18'0'16,"0"0"-1,-1 0-15,36 0 16,-18 0-16,1 0 15,-1 0-15,0 0 0,0 0 16,1 17-16,34-17 16,-34 18-16,-19-1 0,1-17 15,-18 18-15,0 0 0,-35 70 32,-1-70-32,1 17 15,0 0-15,17 0 0,-17 1 16,-36 34-16</inkml:trace>
  <inkml:trace contextRef="#ctx0" brushRef="#br0" timeOffset="362457.5804">27234 12859 0,'0'0'0,"36"0"16,-1 0-16,18-18 16,0 18-16,70-18 15,-52 18-15,17-17 0,-17 17 16,17-18-16,0 1 16,0 17-16,-17-18 0,70 18 15,-88-18-15,0 18 16,-36 0-16,-34 0 15,-19 0-15</inkml:trace>
  <inkml:trace contextRef="#ctx0" brushRef="#br0" timeOffset="362811.7564">27499 12559 0,'0'0'0,"-18"0"15,-17 18-15,0-18 16,0 17-16,-1 1 0,1 17 15,-18-17-15,18-1 16,0 1-16,-18 17 0,17-17 16,-17 17-16,53-17 0,0 17 15,0-17-15,36-1 16,-1 19-16,0-1 16,106 18-16,-70-18 0,-1 0 15,19-17-15,-19 17 16,-17-17-16,0-18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49:17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6033 0,'-18'0'0,"36"0"31,0 0-16,17 0 1,-17 17 0,34-17-1,-16 0-15,-1 0 0,36 0 16,87-17-16,-69-1 16,-1 0-16,18 18 0,-1-17 15,1 17-15,106 0 16,-89 0-16,-17 0 15,0 17-15,106 1 16,-106-18-16,-18 0 0,88 0 16,-35 0-1,-88 0-15,-18 0 16,36-18-16,-71 1 16</inkml:trace>
  <inkml:trace contextRef="#ctx0" brushRef="#br0" timeOffset="986.4964">10160 5980 0,'18'0'15,"70"0"1,-35 0-16,106 0 15,-54 17-15,142-17 16,-123 18-16,17-18 16,-18 0-16,124 18 15,-141-18-15,-18 0 16,-17 0-16</inkml:trace>
  <inkml:trace contextRef="#ctx0" brushRef="#br0" timeOffset="9693.9754">22154 6015 0,'0'-18'15,"18"18"1,53-17-16,-36 17 15,35-18-15,1 18 0,141-35 16,-106 35-16,17-18 16,159 0-16,-123 18 15,0 0-15,17 0 16,18 0-16,177 18 16,-177-18-16,158 18 15,-175-18-15,-18 0 16,-18 0-16,-18 0 0,1 0 15,-19 0-15,1 0 0,18 0 16,-107 0-16</inkml:trace>
  <inkml:trace contextRef="#ctx0" brushRef="#br0" timeOffset="14258.0388">7285 7303 0,'53'0'16,"-18"0"-16,0 0 15,89-18-15,-36 18 16,0 0-16,124-18 15,-89 1-15,18 17 0,-17-18 16,193-17 0,-158 17-16,18 0 0,-1 1 15,-17-1-15,-1 0 0,125-17 16,-177 18-16,-18 17 16,-18 0-16,-17 0 0</inkml:trace>
  <inkml:trace contextRef="#ctx0" brushRef="#br0" timeOffset="15054.8217">15910 7144 0,'36'0'16,"-1"0"-16,53 0 16,0 0-16,0 0 15,36 0-15,-1 0 0,18 0 16,195 0-16,-160 17 16,159-17-1,18 0-15,-194 0 16,-1 0-16,72-17 15,-160 17-15,-34-18 16</inkml:trace>
  <inkml:trace contextRef="#ctx0" brushRef="#br0" timeOffset="19680.5298">3916 8167 0,'0'0'0,"17"17"0,19 19 16,-19-1-16,72 36 15,-54-54-15,18 18 16,0-17-16,-18 17 0,53 18 16,-53-35-1,18 17-15,-35-17 16,0 0-16,-1-18 15,-17-18 1</inkml:trace>
  <inkml:trace contextRef="#ctx0" brushRef="#br0" timeOffset="19847.302">4410 8114 0,'0'0'0,"-18"0"0,-35 53 15,18-18-15,-36 36 16,36-18-16,0-18 0,-18 53 16,35-35-16,1 0 15</inkml:trace>
  <inkml:trace contextRef="#ctx0" brushRef="#br0" timeOffset="20209.6551">4833 8467 0,'0'35'0,"0"-70"0,0 88 15,0-36-15,0 1 0,18 0 16,-18-1-16,0 1 16,35 17-16</inkml:trace>
  <inkml:trace contextRef="#ctx0" brushRef="#br0" timeOffset="20954.6018">5256 7885 0,'18'17'32,"17"36"-17,1 0-15,17-18 16,52 54-16,-52-37 16,71 37-16,-71-54 15,35 53-15,-53-53 16,36 36-16,-54-53 15,19 17-15,-36-53 32</inkml:trace>
  <inkml:trace contextRef="#ctx0" brushRef="#br0" timeOffset="21143.3082">5750 7955 0,'-17'53'16,"-1"0"-16,-35 53 16,35-53-16,-34 70 15,34-70 1,0 53-16,18-71 16,0 53-16,0-70 15,18 0-15</inkml:trace>
  <inkml:trace contextRef="#ctx0" brushRef="#br0" timeOffset="21443.8767">6244 8114 0,'-35'18'0,"0"17"16,17 18-16,0 53 15,18-54-15,36 54 16,-1-70-16,0-1 0,18-17 16,0-1-16,-18-17 15,71-17-15,-71-19 16,1 1-16,17-36 16,-53 18-16,-18-35 15,-17 53-15,-54-53 16,-16 53-1,52 17-15,0 18 0,18 0 16</inkml:trace>
  <inkml:trace contextRef="#ctx0" brushRef="#br0" timeOffset="21821.747">6897 8484 0,'0'53'0,"0"-106"0,0 124 16,-18-89 0,1-35-1,17 18-15,-18-18 0,0-53 16,18 53-16,0 0 16,36-35-16,-19 35 15,54 0 1,-18 53-16,17 0 15,-52 18-15,-1 35 16,-17 0-16,-17 17 16,-1-52-16,-17 35 15,0-18-15,17-17 16,0 0-16,36-1 16,0 1-16,35 17 15,-1-17-15,-16-18 16,34 35-16,-34-35 15,17 18-15,-36-18 16,1 0-16</inkml:trace>
  <inkml:trace contextRef="#ctx0" brushRef="#br0" timeOffset="22417.3195">7867 8149 0,'18'0'31,"-18"18"-31,35-1 16,18 54-16,-36-36 0,19 1 15,-19-1-15,19 0 16,34 18-16,-35-18 16,18-17-16,-35 0 15,17-18-15,-17-18 16,-18-17-1</inkml:trace>
  <inkml:trace contextRef="#ctx0" brushRef="#br0" timeOffset="22571.5343">8202 8149 0,'0'0'0,"-18"53"15,1-18-15,-18 54 16,17-54-16,0 18 0,-17 17 15,35-52-15,18 35 16</inkml:trace>
  <inkml:trace contextRef="#ctx0" brushRef="#br0" timeOffset="22740.0341">8537 8431 0,'0'71'16,"0"-142"-16,-17 177 0,17-70 16,0-19-16,0 18 0,0-17 15,17 17 1,-17-17-16,18-18 0</inkml:trace>
  <inkml:trace contextRef="#ctx0" brushRef="#br0" timeOffset="23852.5661">8378 8467 0,'-17'0'0,"17"-18"15,0 0-15,17 1 16,36 17 0,-35 0-1,17 17-15,1 19 16,-19-1-16,1 0 0,0-17 16,-18 52-16,-18-34 15,-35 17 1,0 0-16,35-36 0,1 1 15,17-1 1,17-17-16,19 0 16,70 0-16,-71 0 15,71-17-15</inkml:trace>
  <inkml:trace contextRef="#ctx0" brushRef="#br0" timeOffset="24647.4678">9066 7867 0,'0'18'31,"36"35"-31,-19-18 16,19 18-16,17-18 16,-18 18-16,18 0 0,0-18 0,70 71 15,-70-71-15,-18 0 16,18 1-16,18 17 16,-36-36-16,-35 1 15,18-18-15</inkml:trace>
  <inkml:trace contextRef="#ctx0" brushRef="#br0" timeOffset="24835.7488">9472 7920 0,'0'0'15,"-35"53"-15,0 0 0,-18 53 16,17-54-16,-34 90 15,52-90-15,1 1 16,-1 0-16,18-17 0,18-1 16,-1 0-16,1-35 0</inkml:trace>
  <inkml:trace contextRef="#ctx0" brushRef="#br0" timeOffset="25170.46">9948 7938 0,'0'0'15,"-53"52"-15,18 1 0,0 71 16,35-54-16,18 71 16,17-88-16,53 36 15,-53-72-15,71 1 16,-53-18-16,0-18 15,0 1-15,-18-19 16,0-52-16,-17 35 16,-36-35-16,-17 35 15,0 0-15,0 18 0,-18-18 16,-53 0 0,71 18-16,-18 17 15,53 1-15,17 34 16,19-17-16,-1 0 15</inkml:trace>
  <inkml:trace contextRef="#ctx0" brushRef="#br0" timeOffset="25560.2841">10513 8343 0,'17'88'15,"-34"-176"-15,34 194 0,1-71 16,-18-52-1,-35-54 1,17 18-16,1-53 16,-1 53-16,18 1 15,0-19-15,0 18 16,18 18-16,-1-18 0,18 35 16,54-17-16,-54 35 15,53 18-15,-53-1 16,-17 19-16,-18 52 15,0-53-15,-53 18 16,18-18-16,-36 0 16,54-17-16,-19-18 15,36 18-15,18-1 16,17 1-16,71 17 16,-53-17-16,0 0 15,53-1 1,-71 1-16,36-1 15,-71 19-15</inkml:trace>
  <inkml:trace contextRef="#ctx0" brushRef="#br0" timeOffset="26170.7168">11465 8149 0,'18'18'15,"-18"-1"-15,35-17 16,18 53-16,-18-35 16,18 17-16,18 1 15,-36-19-15,18 18 16,-35-35-16,-1 0 15</inkml:trace>
  <inkml:trace contextRef="#ctx0" brushRef="#br0" timeOffset="26338.1118">11748 8202 0,'0'0'0,"-18"35"15,-17 71-15,17-53 16,18 0-16,-18-18 0,36 1 16,-18-1-16,18-17 0</inkml:trace>
  <inkml:trace contextRef="#ctx0" brushRef="#br0" timeOffset="26677.8491">12047 8273 0,'18'0'0,"17"0"15,-17 0-15,0 0 0,-1 35 16,1-17 0,-36 34-1,18-34-15,0 17 16,0-17-16,18 0 0,17-1 15,-17 1-15,-1-18 16,-17 18-16,18-18 0,-18 17 16,18-17-1,-18 18-15,0 0 16,-18-1-16,0-17 16,1 0-16,-1 0 15,-17 18-15,17-18 16,-17 0-1,17 0 1</inkml:trace>
  <inkml:trace contextRef="#ctx0" brushRef="#br0" timeOffset="28522.9071">12665 7849 0,'0'18'94,"35"17"-79,0 1-15,36 52 16,-18-35-16,-18 0 0,18-1 16,0 1-16,53 36 15,-71-37-15,36 1 16,-36-35-16,-18 0 16,1-1-16,-36-17 15,1-17 1</inkml:trace>
  <inkml:trace contextRef="#ctx0" brushRef="#br0" timeOffset="28758.5797">13106 7832 0,'0'17'0,"-53"89"16,18-53-16,-36 88 16,36-70-16,-18 70 15,35-71-15,18 19 16,0-54 0,18 0-16</inkml:trace>
  <inkml:trace contextRef="#ctx0" brushRef="#br0" timeOffset="29096.5354">13423 8043 0,'0'0'0,"-17"0"16,-1 53-16,0-17 15,1 69-15,52 1 16,-17-71-16,52 36 16,-17-36-16,18-17 15,-18-18 1,17-35-16,-35 17 0,-17-17 16,0-1-16,-1 1 15,-34-53-15,-1 35 16,-35-35-16,0 53 15,-17-54 1,34 72-16,-17-18 16,36 17-16,-1 36 15</inkml:trace>
  <inkml:trace contextRef="#ctx0" brushRef="#br0" timeOffset="29479.6881">13970 8220 0,'0'0'16,"18"106"-16,-18-71 0,17 35 15,1-52-15,-18 0 16,18-18 0,-18-18-16,0-17 15,0-36-15,-18 18 16,18-53-16,0 54 15,18-37 1,-1 54-16,36-35 16,-18 70-16,36-18 15,-36 36-15,-17-1 16,-18 18-16,0-17 0,-18 70 16,1-52-16,-36 34 15,17-52-15,-17 17 16,53-17-16,0 17 15,0-17-15,53-1 16,-17-17-16,52 18 16,-53-18-16,0 0 15,1 0-15,-19 0 16</inkml:trace>
  <inkml:trace contextRef="#ctx0" brushRef="#br0" timeOffset="29601.6291">14552 8343 0,'35'0'16,"-17"0"-16,0 0 15,-1 0-15</inkml:trace>
  <inkml:trace contextRef="#ctx0" brushRef="#br0" timeOffset="29713.1537">14870 8326 0</inkml:trace>
  <inkml:trace contextRef="#ctx0" brushRef="#br0" timeOffset="29830.7138">15169 8343 0</inkml:trace>
  <inkml:trace contextRef="#ctx0" brushRef="#br0" timeOffset="29963.2563">15328 8378 0,'35'0'16,"-70"0"-16,88 0 0,-35 18 16</inkml:trace>
  <inkml:trace contextRef="#ctx0" brushRef="#br0" timeOffset="30991.9607">16034 7902 0,'-18'-17'15,"18"-1"-15,18 36 16,-1 17-16,19 0 0,52 71 15,-18-35-15,36 52 16,-35-70-16,35 35 16,-53-53-1,17 36-15,-52-53 16,-1-18-16</inkml:trace>
  <inkml:trace contextRef="#ctx0" brushRef="#br0" timeOffset="31176.3917">16369 7973 0,'0'0'0,"-53"70"0,35-17 16,-17 0-16,17 18 15,1-18-15,-1 0 0,18-1 0,18 1 16,17 36-1,18-54-15</inkml:trace>
  <inkml:trace contextRef="#ctx0" brushRef="#br0" timeOffset="31444.2306">16757 8132 0,'0'0'0,"-18"17"0,1 36 15,17 0-15,0-18 16,53 53-16,-18-52 16,35 34-16,-17-52 15,0 0-15,53-18 16,-71-18-16,1 0 16,-1 1-16,-17-1 0,-18-53 15,-18 36-15,-53-53 16,18 53-16,-35-18 15,35 18-15,-17 17 16</inkml:trace>
  <inkml:trace contextRef="#ctx0" brushRef="#br0" timeOffset="31825.1243">17374 8396 0,'0'0'16,"0"53"-16,0-35 0,0-36 16,0 0-16,-17-52 15,17 17 1,-18 0-16,18-53 16,0 0-16,0 53 15,18 1-15,52-19 16,-34 53-16,52 18 15,-53 0-15,0 18 0,-17 53 16,-18-36 0,-53 53-16,18-53 15,-36 18-15,54-35 16,-19 17-16,36-17 16,36 17-1,-19 0-15,54 1 16,-36-19-16,0 1 15,36 35-15,-54-36 16,1-17-16,17 18 16</inkml:trace>
  <inkml:trace contextRef="#ctx0" brushRef="#br0" timeOffset="32043.1704">17903 8132 0,'0'0'0,"36"52"16,-1-16-16,0-1 0,54 53 16,-37-53-16,37 18 15,-36-17-15,-18-19 16,-18 1-16,19-18 15</inkml:trace>
  <inkml:trace contextRef="#ctx0" brushRef="#br0" timeOffset="32237.6403">18239 8079 0,'-53'105'16,"106"-210"-16,-142 281 0,54-105 0,0-1 16,17-17-16,1 0 0,17 0 15,0 0-15,0-18 0,35 0 16</inkml:trace>
  <inkml:trace contextRef="#ctx0" brushRef="#br0" timeOffset="32677.3636">18697 8396 0,'18'0'15,"-36"0"-15,36 18 32,-18-1-32,-18 1 15,18 17-15,-17 1 16,17-19-16,0 19 16,0-19-1,17 1-15,1-36 16,0-17-1,-1 17-15,1-17 16,-1 0-16,19-18 16,-19 17-16,36 19 15,-35 17-15,0 0 16,-1 0-16,1 17 0,-1 1 16,-17 0-16,18 52 15,-18-52-15,0 17 0,0 1 16,-18-1-1,1-18-15</inkml:trace>
  <inkml:trace contextRef="#ctx0" brushRef="#br0" timeOffset="39917.9546">3863 9790 0,'0'0'0,"0"-18"0,0 0 15,0 1 1,0 34 15,35 1-15,-17 0-16,52 52 15,-17-35-15,0 18 0,53 18 16,0-1 0,-53-34-16,35-1 15,-53-17-15,18-1 16,-53 1-16</inkml:trace>
  <inkml:trace contextRef="#ctx0" brushRef="#br0" timeOffset="40129.7783">4322 9648 0,'-18'36'15,"-35"34"1,18-34-16,-1 17 16,1-1-16,0 1 15,0 18-15,-18 17 16,53-53-16,-18 1 0,18 17 16,18-36-16</inkml:trace>
  <inkml:trace contextRef="#ctx0" brushRef="#br0" timeOffset="40325.7463">4727 10054 0,'0'71'16,"0"-142"-16,0 177 0,-17-35 15,17-36-15,0 18 16,0-36 0</inkml:trace>
  <inkml:trace contextRef="#ctx0" brushRef="#br0" timeOffset="41570.3243">4057 11307 0,'-18'0'16,"18"17"-16,18-17 15,0 35-15,-1-17 0,19 53 16,-1-54-16,35 36 16,-34-18-16,34 1 15,-35-1-15,1 0 16,-19-17-1,19 0-15,-36-1 16</inkml:trace>
  <inkml:trace contextRef="#ctx0" brushRef="#br0" timeOffset="41762.0466">4357 11395 0,'-35'70'0,"70"-140"0,-88 176 16,35-71-16,-17 53 15,17-53-15,18 36 16,0-36-16,18-17 16,0-1-16</inkml:trace>
  <inkml:trace contextRef="#ctx0" brushRef="#br0" timeOffset="42004.3967">4745 11536 0,'0'0'0,"18"35"16,-1-17-16,-17-1 0,0 36 15,0-35-15,-17 35 16,17-35-16,-18-1 16,18 1-16,18-1 15,-1-17-15,18 0 16,1-17-16,17-1 16</inkml:trace>
  <inkml:trace contextRef="#ctx0" brushRef="#br0" timeOffset="42526.0887">5203 10266 0,'0'-18'16,"0"36"-16,36 17 15,-1-17-15,71 52 16,-36-34 0,-17-19-16,88 54 15,-70-54-15,-18 1 0,53 35 16,-71-35-16,0-18 16,-17 17-16,0 1 0</inkml:trace>
  <inkml:trace contextRef="#ctx0" brushRef="#br0" timeOffset="42743.4209">5856 10442 0,'35'0'16,"-70"0"-16,88 0 0,0 18 15,-35-18-15,52 18 16,-52-1-16,-1 1 15,1-1-15,-18 1 0,18 17 16,-36-17-16,0 17 16,1-17-16,-1 0 0,-17-1 15,17 1-15,1-1 0,-19 19 16,1-19-16</inkml:trace>
  <inkml:trace contextRef="#ctx0" brushRef="#br0" timeOffset="42948.3">5433 11448 0,'17'-18'16,"1"0"-1,-18 1-15,35-1 16,-17 0-16,17-17 16</inkml:trace>
  <inkml:trace contextRef="#ctx0" brushRef="#br0" timeOffset="43200.3093">5680 11095 0,'35'-18'16,"-70"36"-16,105-53 0,-34 17 0,16 0 16,54-17-16,-53 17 15,35 18 1,-52 0-16,-1 18 16,-35 35-1,0-18-15,-35 1 0,-1 34 16,1-35-16,-18 18 15,36-35-15,-19 17 16,19-35-16</inkml:trace>
  <inkml:trace contextRef="#ctx0" brushRef="#br0" timeOffset="43896.0375">7073 10266 0,'-53'-53'0,"106"106"0,-123-124 16,17 54-16,-53 17 15,35 0-15,-52 70 16,52-17-16,1 0 15,17 35-15,0-17 0,18 17 16,35 88-16,88-17 16,-18-88-16,19-18 15,122 52-15,-87-87 16,158 0 0,-159-36-16,1 0 0,105-52 15,-141-1-15,36-35 16,-89 36-16,-17-36 15,-53 53-15,-71-53 16,17 53-16,1 1 16,-106-37-1,106 72-15,-106-19 16,123 36-16,-34 0 16,69 18-16,1 17 15</inkml:trace>
  <inkml:trace contextRef="#ctx0" brushRef="#br0" timeOffset="44133.6075">6720 10566 0,'18'0'16,"53"53"-1,-36-36-15,18 36 16,-18-18 0,-17 1-16,17-19 0,18 36 15,-35-35-15,-1 0 16,1-1-16,-36-17 31</inkml:trace>
  <inkml:trace contextRef="#ctx0" brushRef="#br0" timeOffset="44283.3084">6985 10672 0,'-35'52'16,"70"-104"-16,-88 140 0,35-53 0,-17 53 16,18-53-16,17 18 15,0-35-15,17-18 16</inkml:trace>
  <inkml:trace contextRef="#ctx0" brushRef="#br0" timeOffset="44544.5269">7179 10760 0,'-18'35'15,"18"0"1,0 18-16,18-53 15,17 35-15,1-35 16,-19 0-16,1 0 0,0-17 16,17-1-16,-35 1 15,0-19-15,-18 19 16,1-19 0,-19 1-16,19 35 15,-1-18-15,-17 1 16,35-1-16</inkml:trace>
  <inkml:trace contextRef="#ctx0" brushRef="#br0" timeOffset="44845.8774">7426 10795 0,'0'-35'15,"0"17"-15,0-17 16,18 17-16,17-17 16,-17 35-16,17-18 15,-18 36-15,19 0 16,-19 17 0,-17 0-16,0-17 15,0 35-15,-17-36 16,-1 1-1,18 0-15,-18-18 47,1 17-47</inkml:trace>
  <inkml:trace contextRef="#ctx0" brushRef="#br0" timeOffset="45285.134">5468 11377 0,'-18'18'0,"36"-36"0,-18 18 32,71-53-17,-18 18-15,70-53 16,-70 35-16,0 18 16,53-36-16,-71 53 15,0 1-15,-35 34 16</inkml:trace>
  <inkml:trace contextRef="#ctx0" brushRef="#br0" timeOffset="46330.8007">4198 12735 0,'35'0'0,"18"53"16,0-18-16,35 36 15,-35-36-15,0 18 16,-18-17-16,18-1 15,18 35-15,-36-52 16,1 0 0,-19-18-16</inkml:trace>
  <inkml:trace contextRef="#ctx0" brushRef="#br0" timeOffset="46513.8819">4568 12682 0,'-35'89'0,"70"-178"0,-105 230 16,17 1-1,18-72-15,17-17 0,0 53 16,18-71-16,0 0 16,18-17-16,0 0 0,17-18 15</inkml:trace>
  <inkml:trace contextRef="#ctx0" brushRef="#br0" timeOffset="47109.1975">4921 12982 0,'0'0'0,"18"0"16,0 0-16,34 0 15,-34 0-15,17 0 16,-17 18-16,0 17 16,-18-17-1,17 17-15,-17-17 16,0 17-16,0-17 16,0-1-1,0 1-15,0 0 0,18-18 16,-18 35-1,-18-18-15,1 1 16,-1-18-16,-17 18 16,17-18-16,0 0 0,1 0 15,-1 0-15,1 0 16</inkml:trace>
  <inkml:trace contextRef="#ctx0" brushRef="#br0" timeOffset="47471.6106">4251 13899 0,'0'0'16,"18"18"-16,17 17 15,-17-17-15,17 17 16,53 53-16,-53-52 0,36 52 15,-36-53 1,36 36-16,-36-54 16,0 36-16,-35-35 15,18 0-15</inkml:trace>
  <inkml:trace contextRef="#ctx0" brushRef="#br0" timeOffset="47682.1752">4604 13988 0,'-18'70'16,"36"-140"-16,-71 193 0,18-52 15,17-18-15,0 0 0,1 35 16,-1-53-16,18 18 15,18-53 1</inkml:trace>
  <inkml:trace contextRef="#ctx0" brushRef="#br0" timeOffset="47916.2875">4904 14323 0,'0'53'16,"0"-106"-16,0 141 0,35-53 16,0-35-16,0 0 0,1 0 15,34-35-15,-17 0 16,-35 17-16</inkml:trace>
  <inkml:trace contextRef="#ctx0" brushRef="#br0" timeOffset="48016.6248">5098 14429 0,'0'0'16,"0"17"-16,17 1 0,1-18 15</inkml:trace>
  <inkml:trace contextRef="#ctx0" brushRef="#br0" timeOffset="48416.4114">5503 13070 0,'53'53'15,"-106"-106"-15,142 159 0,16-35 16,-34-54-16,88 36 16,-71-35-16,-18-18 0,54 35 15,-71-35-15,0 18 16,0 0-16,-18-18 0</inkml:trace>
  <inkml:trace contextRef="#ctx0" brushRef="#br0" timeOffset="48599.5315">6279 13229 0,'0'0'16,"18"0"-1,0 0-15,17 18 16,0-1-16,-17 19 15,-18-19-15,18 36 16,-18-35-16,-36 35 16,19-36-16,-36 36 15,17-35-15</inkml:trace>
  <inkml:trace contextRef="#ctx0" brushRef="#br0" timeOffset="48793.99">5750 14023 0,'0'0'15,"18"0"1,35-18 0,35-35-16,-35 18 15,-18 17-15,53-17 16,-52 18-16,-1-1 15</inkml:trace>
  <inkml:trace contextRef="#ctx0" brushRef="#br0" timeOffset="48965.9157">6121 13776 0,'0'0'0,"17"0"32,36 0-32,-17 0 15,34 18-15,-35-18 16,-17 17-16,0-17 15,-36 18 1,0 0-16,1-1 0,-54 36 16,36-53-16,0 18 15</inkml:trace>
  <inkml:trace contextRef="#ctx0" brushRef="#br0" timeOffset="49588.7205">7285 13123 0,'0'0'16,"-35"-17"-16,17-1 0,-17 0 15,-54 18-15,54-17 16,-18 17-16,-53 35 16,54-17-16,-37 52 15,36-34-15,-17 52 16,52-35-16,18 70 16,36-52-16,34 70 15,1-71-15,87 19 16,-52-54-16,124 18 15,-89-36 1,106-17-16,-124-17 16,1-19-16,70-34 15,-53-36 1,-106 53-16,-17 0 0,-18 0 16,-36-70-16,1 52 15,-71-70-15,36 53 16,-89-35-16,71 87 15,-1 1-15,-87 17 16,35 36 0,35 17-16,71 1 15</inkml:trace>
  <inkml:trace contextRef="#ctx0" brushRef="#br0" timeOffset="49805.9363">7073 13247 0,'0'35'16,"0"-70"-16,0 88 0,18-18 0,17 18 16,36 17-16,-36-34 15,53 34-15,-53-34 16,18 17-16,-35-53 15,0 17-15</inkml:trace>
  <inkml:trace contextRef="#ctx0" brushRef="#br0" timeOffset="49972.9756">7320 13370 0,'0'0'16,"-53"53"-16,36 0 15,-54 18-15,36-18 16,17-18-16,0 18 0,1 17 16,17-52-16,0 0 15,17-1-15</inkml:trace>
  <inkml:trace contextRef="#ctx0" brushRef="#br0" timeOffset="50295.7957">7497 13511 0,'0'89'16,"0"-178"-16,0 213 0,0-89 0,17 0 15,18-17-15,1 0 0,-1-18 16,0 0-16,18 0 0,-18-18 16,18-17-16,-35 0 15,0-18-15,-36 17 16,-17-34 0,-1 34-16,-52 1 15,53 18-15,-36-1 16,36 18-16</inkml:trace>
  <inkml:trace contextRef="#ctx0" brushRef="#br0" timeOffset="50607.3898">7885 13617 0,'0'36'16,"0"-72"-16,-18 89 0,18-70 15,0-36 1,0 17-16,0-34 16,0 17-16,18-18 15,-1 54 1,-17-1-16,18 18 16,-18 18-16,0 35 15,0-18 1,0 0-16,0-17 0,0 35 15,18-36-15,-1-17 16,1 0 0,17 0-16,-17 0 15,-1 18-15,1-18 16,0 0-16</inkml:trace>
  <inkml:trace contextRef="#ctx0" brushRef="#br0" timeOffset="51285.9379">7426 10672 0,'0'17'16,"0"18"-16,0 36 16,0-36-1,18 53-15,-18-35 16,0 0-16,35 0 16,-35-17-16,35-19 15,-17-17-15,-1-17 16,1-1-16</inkml:trace>
  <inkml:trace contextRef="#ctx0" brushRef="#br0" timeOffset="51568.4871">7408 10742 0,'0'0'16,"18"-18"-16,0 1 15,17-1-15,0 1 16,-17 17-16,17 0 0,-17 0 15,17 0-15,-17 17 16,-18 18 0,-18 1-16,0-19 0,-17 1 15,-18 17-15,18-17 0,-18 17 16,53-17 0,71 17-1,-36-17-15,18-1 16,0 1-16,52 0 15,-52-1-15,18 1 16,-53 0-16</inkml:trace>
  <inkml:trace contextRef="#ctx0" brushRef="#br0" timeOffset="54282.5269">7320 10054 0,'-17'0'0,"34"-17"46,-17-19-30,18 1-16,-1-18 16,1-17-1,-18 17-15,18 17 16,-18-52-16,0 53 0,0-18 16,17 35-1,-17 1-15,0-1 0</inkml:trace>
  <inkml:trace contextRef="#ctx0" brushRef="#br0" timeOffset="54628.3284">7179 9825 0,'0'0'16,"0"18"-16,0-1 16,18 18-1,-18-17-15,17 17 0,1-17 16,0 17-16,17-17 0,18 35 15,-36-53-15,36 17 16,-17-17-16,-19-17 16,36-18-1,-35 17-15,-1-35 16,1 35-16,-18 1 16</inkml:trace>
  <inkml:trace contextRef="#ctx0" brushRef="#br0" timeOffset="57730.5055">4498 15275 0,'18'18'31,"52"35"-31,-35-18 15,54 71 1,-54-71-16,0 1 0,36 34 16,-36-17-1,-17-53-15,-18 18 0</inkml:trace>
  <inkml:trace contextRef="#ctx0" brushRef="#br0" timeOffset="57915.2712">4745 15311 0,'-35'70'16,"70"-140"-16,-88 193 0,18-70 0,-18 35 16,17 0-1,19-52-15,17-1 16,0 0-16,17-17 0,1-1 15</inkml:trace>
  <inkml:trace contextRef="#ctx0" brushRef="#br0" timeOffset="59238.6342">5062 15540 0,'18'0'15,"0"0"1,-1 0-16,36-18 16,-35 18-16,-1 0 0,1 0 15,-18 18 1</inkml:trace>
  <inkml:trace contextRef="#ctx0" brushRef="#br0" timeOffset="59500.5789">5027 15593 0,'0'35'16,"0"-70"-16,18 88 0,-18-36 15,17 1-15,19 17 16,-19-35-16,1 18 0,0-18 16,-1 0-16,1 18 0,-1-18 15,36 0-15,-35 17 16,-18 1-1,-18-1-15,1 1 16,-1 0-16,-17-1 0,-36 19 16,36-19-16,-18 1 15,35-18-15,1 0 16,-1 0-16</inkml:trace>
  <inkml:trace contextRef="#ctx0" brushRef="#br0" timeOffset="60400.9636">4586 16492 0,'0'0'0,"0"18"16,18 0-16,17-1 16,-17 19-16,17-1 0,18 0 15,35 36-15,-53-36 16,36 36-16,-53-54 16,17 18-16,-18-17 15,1-18-15</inkml:trace>
  <inkml:trace contextRef="#ctx0" brushRef="#br0" timeOffset="60605.816">4868 16510 0,'-35'71'15,"70"-142"-15,-70 177 0,17-53 0,1 17 16,-1-34-16,18-1 16,0-17-16,-17 17 15,17-18-15,0 1 0</inkml:trace>
  <inkml:trace contextRef="#ctx0" brushRef="#br0" timeOffset="61040.7536">5256 16722 0,'-35'53'15,"17"-36"-15,1 54 16,17-36-16,0 18 15,0-35-15,35 17 16,-17-17-16,17-18 16,-17 0-16,-1 0 15,1 0-15,-18-18 0,18 0 16,-18 1 0,-18-19-16,18 1 15,-35 0-15,35 17 16,-18-17-1</inkml:trace>
  <inkml:trace contextRef="#ctx0" brushRef="#br0" timeOffset="61395.1085">5803 15752 0,'-17'17'16,"34"-34"-16,-34 69 0,69 1 16,-16-17-16,87 34 15,-70-35-15,71 18 16,-71-35-16,35 17 16,-53-17-16,18 0 15</inkml:trace>
  <inkml:trace contextRef="#ctx0" brushRef="#br0" timeOffset="61579.3228">6297 15998 0,'18'0'16,"-1"18"-16,1 0 0,17 17 16,-17 0-16,0-17 15,17 35-15,-35-18 16,0 0-16,-18-35 15,1 36 1,-1-36-16,0 17 0,1-17 16</inkml:trace>
  <inkml:trace contextRef="#ctx0" brushRef="#br0" timeOffset="62069.1687">5821 16722 0,'-35'17'0,"70"-34"0,-53 34 32,89-52-17,-36 17-15,71-52 0,-53 35 16,53-18-1,-53 17-15,17 1 16,-52 17-16,-1 18 16</inkml:trace>
  <inkml:trace contextRef="#ctx0" brushRef="#br0" timeOffset="62241.6538">6279 16404 0,'18'0'15,"-36"0"-15,54 0 0,-19 0 0,54-17 16,-18-1-16,-18 0 15,0 18-15,1 0 0,-19 0 16,1 0-16,-36 18 16,1 0-1,-1 17-15,0-18 16,18 19-16</inkml:trace>
  <inkml:trace contextRef="#ctx0" brushRef="#br0" timeOffset="62636.6119">7373 15663 0,'-88'0'15,"176"0"-15,-229 18 0,17 53 16,72-19-16,-19 90 15,53-54-15,1-18 16,17 19-16,53 52 16,0-88-16,70 35 15,-35-71-15,0 1 16,106-18-16,-105-18 16,105-35-16,-106 18 15,0-18-15,-17 0 0,34-35 16,-87 35-1,0-53-15,-54 1 16,-16 34-16,16 0 16,-87-52-1,52 70-15,-70 18 0,71 35 16,-1 0-16,-35 35 16,71 0-16,0 1 15</inkml:trace>
  <inkml:trace contextRef="#ctx0" brushRef="#br0" timeOffset="62825.1161">7108 16087 0,'36'35'16,"-72"-70"-16,107 88 0,-36-36 0,36 19 15,-36-19 1,36 1-16,-36-18 16</inkml:trace>
  <inkml:trace contextRef="#ctx0" brushRef="#br0" timeOffset="62980.2895">7303 16122 0,'-53'35'15,"106"-70"-15,-124 88 0,36 0 16,35-18 0,0 18-16,0-18 0,17-17 15,1-18 1</inkml:trace>
  <inkml:trace contextRef="#ctx0" brushRef="#br0" timeOffset="63230.6975">7514 16157 0,'0'0'15,"18"36"-15,-1-19 0,1 1 16,0-18-16,35 17 16,-36-17-16,19 0 15,-19-17 1,1-18-16,-18 17 15,-18 0-15,1-35 16,-1 18-16,-17 0 16,17 17-16,18 0 15,-35 18-15</inkml:trace>
  <inkml:trace contextRef="#ctx0" brushRef="#br0" timeOffset="63447.5612">7620 16034 0,'35'0'15,"-70"0"-15,123-18 16,-53 18-16,-17-18 0,35 18 16,-35 0-16,-1 0 15,1 0-15,-36 0 16,-17 36 0,17-1-16,1-17 0,-1 17 15,18-17-15,0-1 0,0 36 16,18-35-16,35-1 15,-36-17-15,36 0 16,-35 0-16</inkml:trace>
  <inkml:trace contextRef="#ctx0" brushRef="#br0" timeOffset="63998.0869">5398 17463 0,'17'0'16,"1"17"0</inkml:trace>
  <inkml:trace contextRef="#ctx0" brushRef="#br0" timeOffset="64109.82">5503 17868 0,'0'0'0,"0"18"0,0 17 16</inkml:trace>
  <inkml:trace contextRef="#ctx0" brushRef="#br0" timeOffset="64259.7608">5662 18062 0,'0'0'0,"-18"36"0,18-1 15,0-18-15,18-17 16,0 0-16,-1 0 0,1-17 16,0 17-16,-1-18 15</inkml:trace>
  <inkml:trace contextRef="#ctx0" brushRef="#br0" timeOffset="65076.8247">8396 10866 0,'-18'0'0,"18"17"16,53 54-1,-17-18-15,34 0 16,1 17-16,35 1 0,-1-1 0,1 1 16,141 70-1,-123-71-15,-18-17 0,17 0 16,-17 0-16,106 53 15,-124-71-15,0 18 0,18 18 16,-71-54-16,0 1 16</inkml:trace>
  <inkml:trace contextRef="#ctx0" brushRef="#br0" timeOffset="65317.8239">9966 11624 0,'53'18'16,"-18"-1"-16,0 1 16,1 0-16,17-1 0,-18 1 15,18 0-15,-36 17 0,19-18 16,-36 54-16,0-53 16,-36 52-1,1-35-15,-18-17 0,-35 53 16,35-36-16,0 0 15,0 0-15,-35 36 16,35-36-16</inkml:trace>
  <inkml:trace contextRef="#ctx0" brushRef="#br0" timeOffset="65785.5111">8555 13423 0,'0'0'0,"18"-17"15,52-36 1,-17 17-16,18 1 15,17-18-15,0 0 0,18-17 16,-18 17-16,106-71 16,-123 71-16,-1 0 15,-17 18-15,-18 0 0,1 0 16,-19 17-16,1 0 0,-36 18 31,18 18-31,18-18 16,17 0-1,18 0-15,53-18 16,-36 1-16,36-1 16,-35 36-16,-54-18 15,1 17-15,-18 1 0,-18 0 16,-17 35 0,18-36-16,-1 1 15,0-1-15,18 1 0,0 17 16</inkml:trace>
  <inkml:trace contextRef="#ctx0" brushRef="#br0" timeOffset="66201.1381">11307 11606 0,'0'0'16,"-124"53"-16,36-17 0,-89 52 16,89-35-16,-53 88 15,88-53 1,36 0-16,-1 18 0,18-18 0,35 18 16,89 70-1,-36-105-15,18-18 16,35-18-16,-18 0 0,142-17 15,-142-36-15,124-52 16,-141 35-16,-18-36 16,1 1-16,-1-1 0,35-70 15,-87 53-15,-19 17 16,-17-17-16,0-18 0,-53 18 16,0-18-16,-105-70 15,34 105-15,18 1 0,-141-1 16,124 71-16,-71 18 15,106-1 1,-18 89-16,53-53 16</inkml:trace>
  <inkml:trace contextRef="#ctx0" brushRef="#br0" timeOffset="67334.722">8449 15875 0,'18'18'15,"-36"-36"-15,71 71 16,-18-18-16,89 36 16,-36-36-16,141 36 15,-88-36-15,142 18 16,-125-36-16,107 36 15,-142-35-15,54 53 16,-124-36-16,35 35 16,-71-34-16</inkml:trace>
  <inkml:trace contextRef="#ctx0" brushRef="#br0" timeOffset="67557.6571">10160 16263 0,'0'0'16,"35"53"-16,-17-18 0,17 36 15,0-54 1,18 36-16,-35-35 16,0 0-16,-1 17 15,-17-17-15,-35-1 16,17 1-16,-52 35 15,17-36-15,0 1 16</inkml:trace>
  <inkml:trace contextRef="#ctx0" brushRef="#br0" timeOffset="67847.106">8855 17992 0,'53'-36'15,"-106"72"-15,141-107 16,-35 36-16,88-71 15,-53 35-15,89-70 16,-89 88-16,70-35 16,-105 53-16,36-36 15,-54 54-15</inkml:trace>
  <inkml:trace contextRef="#ctx0" brushRef="#br0" timeOffset="68069.8774">9719 17216 0,'0'0'0,"-18"0"16,54-18-1,-1 0-15,88-17 16,-52 0-16,17 17 16,141-17-1,-123 17-15,-88 53 16,-18-17-16,-53 70 16,18-52-16,-1-1 15,-16 18-15,16-18 16,19-17-16,-1-1 0,0-17 15,36 0-15,70-35 16,-35 0-16</inkml:trace>
  <inkml:trace contextRef="#ctx0" brushRef="#br0" timeOffset="68564.3683">11183 16122 0,'-123'35'16,"246"-70"-16,-299 106 0,105-54 0,-88 54 16,71-18-16,-53 70 15,88-70-15,0 106 16,53-53-16,53 88 16,18-106-1,123 71-15,-88-89 16,176-17-16,-141-35 15,141-18-15,-141-18 16,89-35 0,-36-35-16,-124 35 15,-17 0-15,-18-70 16,-35 52-16,-53-70 16,18 70-16,-18-17 15,-35 18-15,17-1 0,-34 1 16,-1 34-16,-106-34 15,89 52-15,-71 36 16,105-1-16</inkml:trace>
  <inkml:trace contextRef="#ctx0" brushRef="#br0" timeOffset="68758.9017">10777 16510 0,'36'35'16,"-19"1"-16,71 52 16,-52-35-1,17 0-15,0 0 16,0-18-16,52 35 0,-69-34 16,34-19-16</inkml:trace>
  <inkml:trace contextRef="#ctx0" brushRef="#br0" timeOffset="68913.4154">11042 16722 0,'0'0'16,"-53"70"-16,18-34 0,-1 16 0,1 54 16,35-53-1,-17 35-15,34-52 16,18-19-16</inkml:trace>
  <inkml:trace contextRef="#ctx0" brushRef="#br0" timeOffset="69164.5134">11183 17022 0,'35'35'0,"-70"-70"0,88 105 15,0-35-15,-18-17 16,53 17-1,-52-35-15,17 0 0,-18-17 16,0-1-16,18-53 16,-53 36-16,-18-35 15,-17 34-15,-18-34 16,18 35-16,0-1 16,-36 1-16,53 17 15,1 1-15,17 34 16,0 1-1</inkml:trace>
  <inkml:trace contextRef="#ctx0" brushRef="#br0" timeOffset="69453.6382">11606 17004 0,'18'35'16,"-36"-70"-16,36 88 16,-18-36-16,-18-34 15,18-1 1,0 1-16,0-36 15,0 0-15,18-35 16,-18 52-16,18-17 16,-1 36-16,1 17 15,0 0-15,-1 35 16,-17-17-16,0 52 16,-17-52-16,17 17 15,0-17-15,17 17 16,-17-17-16,18-18 0,17 17 15,0-34 1,1 17-16,-1-36 16</inkml:trace>
  <inkml:trace contextRef="#ctx0" brushRef="#br0" timeOffset="70022.1661">10971 12065 0,'18'18'31,"17"17"-31,1 18 16,34 35-16,-17-53 15,-18 18-15,71 18 16,-71-54-16,36 19 16,-36-36-16,18 0 15</inkml:trace>
  <inkml:trace contextRef="#ctx0" brushRef="#br0" timeOffset="70181.9561">11254 12153 0,'-36'18'16,"72"-36"-16,-107 71 0,53 0 16,-17-18-16,-18 71 15,36-53-15,-1 35 16,18-52-16,35 16 15,1-52-15,-1 0 16</inkml:trace>
  <inkml:trace contextRef="#ctx0" brushRef="#br0" timeOffset="70404.8266">11395 12294 0,'0'0'16,"-18"36"-16,18-1 0,0 18 15,18-36-15,-1 1 16,19 0-16,-1-18 0,18 0 16,-18 0-16,0-36 15,-17 19 1,0-18-16,-18-1 16,-36 1-16,19 17 15,-1 1-15,0-1 0,1 18 16</inkml:trace>
  <inkml:trace contextRef="#ctx0" brushRef="#br0" timeOffset="70705.1934">11712 12312 0,'0'0'0,"0"18"0,-17-1 15,-1-17 1,18-17-16,0-1 0,-18-17 15,18-1-15,0-34 16,0 52-16,18-17 16,-18 17-16,18 1 0,-1 17 15,19 0 1,-19 0-16,1 17 0,-18 19 16,17-19-16,-17 18 0,-17 1 15,-1-1 1,18-17-16,-17-1 0,-1 1 0,18 0 15,53-1 1,-18 1 0,0 0-16</inkml:trace>
  <inkml:trace contextRef="#ctx0" brushRef="#br0" timeOffset="71192.1344">12577 12806 0,'0'0'16,"17"70"-16,18-17 0,89 88 15,-36-52 1,106 122 0,-88-105-16,106 123 0,-89-140 15,-35-1-15,18-18 16,-18 1-16,53 35 15,-105-89-15,17 19 16,-53-19-16</inkml:trace>
  <inkml:trace contextRef="#ctx0" brushRef="#br0" timeOffset="71416.0264">13741 13653 0,'0'0'0,"35"0"15,36 35-15,-19 0 0,37 36 16,-54-18 0,18 35-16,-36-35 15,-34 35-15,-1-35 16,-52 53-16,34-53 16,-52 35-16,0 0 15,53-53-15,-18 0 16,18 1-1,-18-19-15</inkml:trace>
  <inkml:trace contextRef="#ctx0" brushRef="#br0" timeOffset="71729.4271">12294 16210 0,'18'-53'16,"-36"106"-16,71-159 0,0 53 15,0-17-15,0 17 0,18-18 16,-1 1-16,18-1 0,0 1 16,-17-1-16,17-17 0,89-36 15,-107 54-15,1 17 16</inkml:trace>
  <inkml:trace contextRef="#ctx0" brushRef="#br0" timeOffset="71933.8299">13335 14781 0,'0'0'16,"18"-17"-16,35-1 16,-18 0-16,35 1 0,1-1 15,0 1-15,70-19 16,-71 36-16,-35 0 0,18 36 16,-53-1-1,0 0-15,-53 53 0,18-35 16,-35 35-1,52-52-15,-17 17 16</inkml:trace>
  <inkml:trace contextRef="#ctx0" brushRef="#br0" timeOffset="72362.0674">14711 13741 0,'-124'35'0,"248"-70"0,-301 105 16,36 54-16,88-54 16,-35 89-16,71-53 15,-1 0-15,18 17 16,0 1-16,71 87 15,-19-140-15,125 52 16,-54-87-16,1-1 0,158-17 16,-141-18-16,124-18 15,-124-17 1,-35-1-16,70-69 16,-105 52-16,-19-71 15,-52 36-15,0 17 0,-17-34 16,-71-107-16,17 124 15,-17-18-15,-106-53 16,88 106-16,-123 0 16,123 53-16,18 0 15,-53 71-15,105-18 16,1 0-16</inkml:trace>
  <inkml:trace contextRef="#ctx0" brushRef="#br0" timeOffset="72579.6371">14464 14429 0,'18'0'16,"-1"0"-16,1 17 0,52 36 15,-34-18-15,17 18 0,-18-17 16,53 52-1,-53-71-15,36 36 16,-53-53-16,-1 0 0,1-17 16</inkml:trace>
  <inkml:trace contextRef="#ctx0" brushRef="#br0" timeOffset="72718.2617">14728 14517 0,'-52'88'15,"34"-35"-15,0 17 16,-17-17-16,35 18 0,0-18 16,0-18-16,18 0 0,-1 1 15</inkml:trace>
  <inkml:trace contextRef="#ctx0" brushRef="#br0" timeOffset="73002.1369">15046 14781 0,'0'0'0,"35"53"15,-17-35-15,0-18 16,34 18-16,-16-36 16,17-17-1,-36 17-15,-17 0 0,0-17 16,0-35-16,-17 34 15,-19-34-15,19 52 16,-19-35 0,19 36-16,-1 17 0,18 17 15,18 18 1,-18-17-16,35 17 16</inkml:trace>
  <inkml:trace contextRef="#ctx0" brushRef="#br0" timeOffset="73293.6578">15328 14693 0,'0'0'15,"0"-53"-15,0 18 0,0-53 16,0 35-16,35-35 16,1 70-1,-19 0-15,19 18 16,-19 18-16,1 35 15,0-18-15,-18 36 16,-18-36-16,18 0 16,-35 18-16,17-35 0,-17 17 15,17-35 1,18 18-16,0-1 16,53-17-1,-18 18-15,1-18 0,-1 0 0,0 18 16</inkml:trace>
  <inkml:trace contextRef="#ctx0" brushRef="#br0" timeOffset="73595.8624">14640 14764 0,'18'-18'0,"-18"0"16,18 1-16,-1-1 16,1 1-16,-1-19 15,1 1-15,0 0 16,17-18-16,0-35 15,1 52-15,-1-34 16,-17 35-16,-1 17 16,1 0-16,-1 1 15,-17-1-15</inkml:trace>
  <inkml:trace contextRef="#ctx0" brushRef="#br0" timeOffset="74047.3477">16175 14534 0,'0'0'16,"35"18"-16,36-18 16,-1 0-16,1 0 15,17 0-15,-17-18 0,17 18 0,0-17 16,-17-1-16,-1 18 15,-17-17-15</inkml:trace>
  <inkml:trace contextRef="#ctx0" brushRef="#br0" timeOffset="74226.2552">16845 14252 0,'53'0'15,"-18"0"-15,1 0 16,87 36-16,-70-19 15,-18 1-15,18 52 16,-53-34-16,0-1 16,-17 0-16,-19 0 0,-70 36 15,36-36-15</inkml:trace>
  <inkml:trace contextRef="#ctx0" brushRef="#br0" timeOffset="74753.1712">15169 14517 0,'0'-18'0,"0"36"0,-17-36 16,-18 1-16,17 17 16,0 0-16,-17 17 15,35 18-15,0 36 16,35-36-16,1 53 16</inkml:trace>
  <inkml:trace contextRef="#ctx0" brushRef="#br0" timeOffset="77483.4793">2240 8273 0,'-17'0'0,"-1"17"16,18 19-16,0 69 16,18-52-16,-1 0 0,1 0 15,52 35 1,-34-52-16,34-19 16,1-17-16,-36-17 15,18-36-15,-35 17 16,17-34-16,-35 35 15,0-1-15,0 1 16,0 17-16,0 1 0,0 34 16,17 54-1,1-18-15,17 88 16,-17-70-16,0-1 16,17 71-16,-17-88 15,-18 0-15,0-18 16,-18 18-16,0-17 0,-52-1 15,34-18-15,-52 1 16,35-36-16,-52 1 16,69-1-16,1-17 15,17-18-15,18 18 16</inkml:trace>
  <inkml:trace contextRef="#ctx0" brushRef="#br0" timeOffset="77673.7657">2981 8308 0,'0'0'0,"18"-18"0,-1 18 15,1 0 1,17 0-16,0 18 15</inkml:trace>
  <inkml:trace contextRef="#ctx0" brushRef="#br0" timeOffset="77795.3524">3016 8678 0,'0'0'15,"71"18"-15,-36-18 0,36 0 16,-36 0-16,0-18 15</inkml:trace>
  <inkml:trace contextRef="#ctx0" brushRef="#br0" timeOffset="78858.0578">17709 14235 0,'-17'0'15,"17"17"-15,-18 1 0,18 17 16,0 0-16,35 54 15,1-54-15,17 0 0,-18 0 16,18 1 0,0-19-16,0 1 0,35-18 15,-53 0-15,18-35 16,-35-1-16,-1 1 0,-17-18 16,0 18-1,0 0-15,0 17 0,0 0 16,0 1-16,0 34 15,0 36 1,18 0-16,17 35 16,-35-35-16,36 18 0,-1 35 15,0-36 1,-17 36-16,-1-18 16,-52-17-1,0-36-15,-53 0 16,35-35-16,-18 18 0,1-18 15,-72-18 1,72 1-16,-89-18 16,71 17-16,-53-17 15,70 17-15,-52 18 16</inkml:trace>
  <inkml:trace contextRef="#ctx0" brushRef="#br0" timeOffset="85368.9674">4551 9208 0,'17'0'0,"1"0"16,-18 17 31,18-17 62,17 0-93,-17 0-16,35 0 16,0 0-16,70 0 15,-35 0-15,18 0 16,0 0-16,176 0 15,-106-17-15,36 17 16,0 0-16,-1-18 0,36 18 0,-17-18 16,246 1-1,-229 17-15,176 17 16,-211 1-16,141 17 16,-177 0-16,-35-17 15,-17 17-15,105 36 16,-123-53-16,88 34 15,-106-52-15,0 18 0,0-18 16,54-18-16,-72 1 16,-17-1-16,18-35 15,-54 36-15,-17-1 0,0 0 16,-53-17 0</inkml:trace>
  <inkml:trace contextRef="#ctx0" brushRef="#br0" timeOffset="85976.4549">4974 8961 0,'18'17'15,"-36"-17"1,1 0-16,-1 0 16,-17 18-16,-18-18 0,-53 35 15,53-17-15,-71 35 16,72-18 0,-54 0-16,70 1 15,-16-1-15,34 0 16,0-17-16,36 17 0,0 0 15,17-17-15,0 17 0,89 36 16,-72-36 0,90 18-16,-37-18 15,-52-17 1</inkml:trace>
  <inkml:trace contextRef="#ctx0" brushRef="#br0" timeOffset="87938.9559">10742 9102 0,'0'0'16,"-18"-18"-16,1 0 0,-18 18 15,-36 18-15,36 0 16,-1 17-16,1 0 0,-35 71 16,34-35-1,19 52-15,17-52 16,53 52-16,-18-70 15,18-18-15,0 1 0,70 17 16,-52-53-16,70-18 16,-71 0-1,36-70-15,-70 53 16,16-89-16,-69 71 16,-36-52-16,18 34 15,-18 36-15,0-1 16,-53-16-16,53 52 0,-18 35 15,54-18 1,-1 1-16</inkml:trace>
  <inkml:trace contextRef="#ctx0" brushRef="#br0" timeOffset="88256.3308">11395 9066 0,'-18'0'15,"0"0"-15,-17 0 0,35 18 16,-35 53-1,35-18-15,0 88 16,0-71-16,18 71 16,17-88-16,35 71 15,-34-89-15,34 36 16,-35-54-16,36 1 16,-53-18-16</inkml:trace>
  <inkml:trace contextRef="#ctx0" brushRef="#br0" timeOffset="88693.3817">11783 9102 0,'0'0'16,"0"53"-16,0-18 0,0 18 16,0 0-16,17 0 0,-17 70 15,18-70 1,-18 0-16,18 0 0,-1 0 15,1-18-15,17 18 16,-17-35-16</inkml:trace>
  <inkml:trace contextRef="#ctx0" brushRef="#br0" timeOffset="88995.4816">12012 9596 0,'0'0'16,"0"52"-16,18-34 0,17 17 15,0-17-15,1-18 16,-1 18-16,53-36 16,-53 0-16,1 1 15,-1-19-15,-35 1 16,-18-18-16,1 36 15,-19-36-15,1 35 16,0-17-16,17 17 16,-17 18-1,35 18 1,35-1 0</inkml:trace>
  <inkml:trace contextRef="#ctx0" brushRef="#br0" timeOffset="89407.7087">12453 9490 0,'0'17'0,"-18"36"16,18-35-16,0 35 16,0-36-1,18 1-15,0 0 0,17-1 16,0-34-1,1 17-15,-1-53 16,-35 35-16,17-52 16,-17 52-16,0 0 0,-35-35 15,18 36 1,-19 17 0,36 17-16,0 54 15,18-36-15,17 53 16,-17-52-16,35 70 15,-36-53-15,19 35 16,-36-53 0,0 36-16,-36-19 15,1-34-15,-18-18 16,18 0-16,0 0 16,-36-18-1,53 1-15,1-18 16,17 17-16</inkml:trace>
  <inkml:trace contextRef="#ctx0" brushRef="#br0" timeOffset="89734.8941">12912 9596 0,'0'0'16,"0"52"-16,0-34 0,0 35 15,-18-53-15,0 18 16,1-18 0,17-18-1,0 0-15,0 1 0,0-54 16,17 54 0,-17-19-16,18 19 0,17-19 15,-17 19-15,0 17 16,-1 17-16,1 1 15,17 17-15,-35-17 16,35 35 0,-35-36-16,18 36 15,0-35-15,-18 0 16</inkml:trace>
  <inkml:trace contextRef="#ctx0" brushRef="#br0" timeOffset="90364.629">13353 8890 0,'-18'-18'0,"18"36"16,53 35 0,-18 0-16,53 70 15,-35-70-15,36 88 16,-72-70-16,18 70 15,-35-88 1,-52 53-16,16-71 16,-34 18-16,-1-18 15,36-17 1,17-18-16,1 0 0</inkml:trace>
  <inkml:trace contextRef="#ctx0" brushRef="#br0" timeOffset="91125.539">14499 9525 0,'-35'0'15,"35"-18"-15,18 18 16,87 0 0,-16 0-16,34 0 0,1 0 15,17 18-15,17-18 0,213 18 16,-160-1-1,213 1-15,-230-18 16,17 0-16,-34 0 0,-1 0 16,106-18-16,-158 1 15,35-1 1,-106 0-16,-18-17 16,-35 17-16</inkml:trace>
  <inkml:trace contextRef="#ctx0" brushRef="#br0" timeOffset="91348.1709">17374 9243 0,'0'0'0,"36"0"0,17 0 15,-1 17-15,72 1 16,-71 0-16,17-1 0,36 36 16,-53-35-16,18 17 15,-36-17-15,-17 17 16,-18-17-1,-36 35-15,-17-36 16,0 19-16,-17-19 16,-1 1-16,-70-1 15,71 1-15,-18 0 0</inkml:trace>
  <inkml:trace contextRef="#ctx0" brushRef="#br0" timeOffset="91994.0987">12153 9472 0,'18'-18'16,"-18"1"15,-18 17-15,1 0-16,-1 17 15,0 19-15,-17 17 16,35-36-16</inkml:trace>
  <inkml:trace contextRef="#ctx0" brushRef="#br0" timeOffset="98310.588">15222 15558 0,'-17'35'16,"17"53"-16,0-35 15,17 70-15,1-52 16,17 70 0,1 0-16,-19-70 15,1-18-15,17 35 16,-17-53-16,17-17 15,-35-36-15,0 0 16</inkml:trace>
  <inkml:trace contextRef="#ctx0" brushRef="#br0" timeOffset="98622.2914">14870 16051 0,'-18'0'15,"36"-17"-15,-18-1 0,53-52 16,-18 34-16,35-70 16,-34 54-1,34-37 1,-52 36-16,17 36 0,0-36 15,-17 35-15,0 18 16,-1 18-16,1 17 16,0-17-1,-1 52-15,1-17 16,-1-17-16,-17-1 16</inkml:trace>
  <inkml:trace contextRef="#ctx0" brushRef="#br0" timeOffset="100235.3624">11307 13388 0,'35'35'15,"-18"0"-15,19 36 16,-19-36-16,1 18 15,0 0-15,-1 18 0,1-18 16,0 17-16,-1-17 0,1-18 16,17 18-16,-17-35 15</inkml:trace>
  <inkml:trace contextRef="#ctx0" brushRef="#br0" timeOffset="100557.6967">11113 13688 0,'0'0'16,"0"-18"-16,17 1 0,1-36 15,-1 17-15,36-52 16,-35 35-1,17-17-15,-35 34 16,36 1-16,-36 17 16,17 18-16,1 18 15,-1 0 1,1-1-16,-18 19 16,35 17-16,-17-36 15,35 18-15,-35-17 16,-1-18-16,18 0 15,-17 0-15,-18-18 16</inkml:trace>
  <inkml:trace contextRef="#ctx0" brushRef="#br0" timeOffset="101129.9604">7779 14270 0,'17'18'0,"1"-18"15,0 35 1,-1-18-16,19 19 0,17 34 15,-18-34-15,18 16 16,-18-16-16,18 17 16,-18-36-16,0 1 15,-17 0-15,-18-1 0,-18-17 32</inkml:trace>
  <inkml:trace contextRef="#ctx0" brushRef="#br0" timeOffset="101386.5431">7673 14517 0,'-18'0'16,"54"0"-16,-1 0 16,-18-18-16,54-35 15,-36 18-15,18-18 16,-35 18-1,0 17-15,-18 1 16,17 17 0,1 35-1,-1-18-15,1 1 0,17 17 16,-17-17 0,17 0-16,-17-18 15</inkml:trace>
  <inkml:trace contextRef="#ctx0" brushRef="#br0" timeOffset="102003.4956">7585 11465 0,'0'18'15,"17"0"-15,1-1 16,35 54-16,-18-18 15,36 35-15,-36-35 16,36 17-16,-18-17 16,17 0-1,-35-35-15,1-1 16,-19-17-16,-17-17 16</inkml:trace>
  <inkml:trace contextRef="#ctx0" brushRef="#br0" timeOffset="102247.0052">7567 11853 0,'0'0'15,"-18"0"-15,1 0 0,17-17 16,17-19 0,1-34-16,-18 17 15,18 18-15,-1-18 0,-17 17 16,18-34-16,-18 35 15,18-1-15,-18 19 16,17 17 0,1 0-16,35 17 15,-18 19-15,36 17 16,-36-36-16,53 54 16</inkml:trace>
  <inkml:trace contextRef="#ctx0" brushRef="#br0" timeOffset="104222.7729">19667 7391 0,'0'-18'16,"0"36"31,0 17-47,0-17 15,0 52-15,0-35 16,0 54-1,0-36-15,0-1 0,0 1 16,0 18-16,0 0 0,-17 123 16,17-106-16,0 35 15,-18-17-15,18 18 0,-18 158 16,18-141 0,0 18-16,18-1 0,-18 19 15,35-1-15,-17 18 16,0 0-16,17 18 0,35 211 15,-34-194-15,17 248 16,-18-230-16,36 247 16,-54-230-16,36 283 15,-18-282-15,18 299 16,-35-299 0,0 17-16,34 265 0,-16-265 15,17 265-15,-18-283 16,35 230-1,-34-265-15,34 212 16,1-53 0,-18-211-16,0-1 0,35 89 15,-53-177-15</inkml:trace>
  <inkml:trace contextRef="#ctx0" brushRef="#br0" timeOffset="110868.3359">10566 10319 0,'0'0'0,"-18"0"16,18-18-1,18 18 1,35 18 0,88-1-16,-53-17 15,141 18-15,-88 0 16,194-36-16,-140 0 15,228-17 1,-194 17-16,212 18 16,-247 0-16,159 18 15,-194-18-15,17 35 16,-123-35-16,-18 18 16</inkml:trace>
  <inkml:trace contextRef="#ctx0" brushRef="#br0" timeOffset="113470.888">21273 8943 0,'17'53'16,"1"-18"-16,52 53 15,-17-52-15,53 52 16,-35-53-16,52 53 15,-70-70 1,35 35-16,-52-36 16,-1-17-16,0 0 15</inkml:trace>
  <inkml:trace contextRef="#ctx0" brushRef="#br0" timeOffset="113625.8333">21731 9049 0,'-35'35'16,"-53"53"-16,35-35 16,-35 71-16,52-71 15,1 52 1,35-69-16,18-19 0,52 19 16</inkml:trace>
  <inkml:trace contextRef="#ctx0" brushRef="#br0" timeOffset="113784.7269">22084 9366 0,'0'53'16,"0"-18"-16,0 1 0,-18 34 16,18-52-16,-17 70 15,17-53 1,17-17-16</inkml:trace>
  <inkml:trace contextRef="#ctx0" brushRef="#br0" timeOffset="114165.2815">21237 10319 0,'18'17'16,"0"-17"-16,17 36 15,0-1-15,0-17 16,1 17-16,17 0 0,-18 0 16,0 1-16,0-1 15,-17 0-15,17-17 0,1 0 0,-19-1 16,18-17-1</inkml:trace>
  <inkml:trace contextRef="#ctx0" brushRef="#br0" timeOffset="114318.63">21608 10389 0,'0'0'16,"-53"89"-16,35-37 0,-35 54 15,36-53-15,34 35 16</inkml:trace>
  <inkml:trace contextRef="#ctx0" brushRef="#br0" timeOffset="114572.3562">21978 10566 0,'0'0'15,"71"0"-15,-54 17 0,1 1 16,0 0 0,-18 35-16,-18-18 15,-17 35-15,17-34 16,-17 34-16,35-52 16,17-1-1,1 1-15,0-18 0,-1 0 16,19 0-16,34 0 15,-52 0-15,17 18 16,-17-18-16</inkml:trace>
  <inkml:trace contextRef="#ctx0" brushRef="#br0" timeOffset="115017.1532">21502 11606 0,'0'0'15,"0"18"-15,35 17 16,0 1-16,1-1 16,-1 0-16,53 53 15,-53-52-15,36 34 16,-36-35-16,-17-17 0,0 0 16,17-18-1,-35-18-15</inkml:trace>
  <inkml:trace contextRef="#ctx0" brushRef="#br0" timeOffset="115161.7064">21784 11642 0,'-35'17'0,"35"19"16,-36-1-16,19 18 0,-1 0 16,-17 53-1,17-36-15,18-17 0,0-18 0,18 1 16,0-1-1</inkml:trace>
  <inkml:trace contextRef="#ctx0" brushRef="#br0" timeOffset="115455.7552">22013 11853 0,'0'0'0,"18"0"0,17 0 0,1 0 16,-1 0-1,-18 0-15,-17 18 0,18 17 16,-18-17-16,0 0 16,0 17-16,0 0 15,0 0-15,-18-17 0,18 0 16,0-1-16,18 1 16,-18 0-16,18-1 15,-18 1 16,-18-18-31,0 17 16,-17 1-16,0 0 16,17-1-16</inkml:trace>
  <inkml:trace contextRef="#ctx0" brushRef="#br0" timeOffset="115793.6945">21696 12718 0,'17'35'16,"1"-17"0,35 34-16,-18-16 15,36 17-15,-36-36 16,18 36-1,-35-53-15</inkml:trace>
  <inkml:trace contextRef="#ctx0" brushRef="#br0" timeOffset="116118.2946">21925 12718 0,'0'0'16,"-35"35"-16,0-17 0,-18 34 16,35-16-16,0 34 15,1-52-15,17 35 16,0-35-16</inkml:trace>
  <inkml:trace contextRef="#ctx0" brushRef="#br0" timeOffset="116328.1674">22049 12929 0,'-18'18'16,"36"-36"-16,-36 54 0,18-1 15,0-17-15,0-1 0,18 1 16,17-1-16,0 1 0,0-18 15,1 0-15,34 0 16,-52 0-16,17-18 16</inkml:trace>
  <inkml:trace contextRef="#ctx0" brushRef="#br0" timeOffset="116424.8587">22190 13176 0,'53'53'15,"-106"-106"-15</inkml:trace>
  <inkml:trace contextRef="#ctx0" brushRef="#br0" timeOffset="116656.7193">22313 14041 0,'0'0'16,"-17"35"-16</inkml:trace>
  <inkml:trace contextRef="#ctx0" brushRef="#br0" timeOffset="116780.6682">22190 14482 0,'17'17'16</inkml:trace>
  <inkml:trace contextRef="#ctx0" brushRef="#br0" timeOffset="116979.8447">22243 15099 0,'0'0'15,"17"35"-15,1-17 0,0-1 16</inkml:trace>
  <inkml:trace contextRef="#ctx0" brushRef="#br0" timeOffset="117085.3611">22278 15416 0,'0'0'16,"-18"18"-16,18 0 0,0-1 15</inkml:trace>
  <inkml:trace contextRef="#ctx0" brushRef="#br0" timeOffset="117447.9527">22066 16316 0,'0'0'0,"0"35"0,36 18 15,-1-18-15,18 1 16,53 34-16,-54-34 15,54 34 1,-70-52-16,34 17 16</inkml:trace>
  <inkml:trace contextRef="#ctx0" brushRef="#br0" timeOffset="117602.837">22366 16369 0,'0'0'16,"-35"123"-16,0-52 0,17-18 0,-17 70 16,35-70-16,17 18 15,19-54-15</inkml:trace>
  <inkml:trace contextRef="#ctx0" brushRef="#br0" timeOffset="117869.3494">22578 16775 0,'-18'53'0,"36"-106"0,-36 123 16,18-52-16,35-36 16,-17 1-1,0-1-15,-1-35 16,1 35-16,17-17 15,-17 35-15,0 0 16,-1 18 0,-17 17-16,18-17 15,-18 17 1,0-53 0</inkml:trace>
  <inkml:trace contextRef="#ctx0" brushRef="#br0" timeOffset="118520.5305">22860 9684 0,'-18'-18'0,"36"36"0,-53-54 15,17 19-15,36 17 47,35 0-31,-18 0-16,18-18 0,53-17 15,-36 17-15,18-17 16,1 17-16,105-52 16,-36-1-1,-87 54-15,-18-19 0,35 1 16,-35 17 0,-53 1-16</inkml:trace>
  <inkml:trace contextRef="#ctx0" brushRef="#br0" timeOffset="118720.6822">23654 9208 0,'0'0'15,"17"0"-15,19 0 0,-19-18 16,72 0 0,-54 18-16,71-17 15,-71 17-15,18 0 16,-36 17-16,-17 19 0,0 34 15,-17-35-15,-1 1 16,-17-1-16,17 0 16,-17-17-16,17 17 15,1 0-15,-1-17 0</inkml:trace>
  <inkml:trace contextRef="#ctx0" brushRef="#br0" timeOffset="119332.4944">22737 10777 0,'17'-17'0,"18"-19"16,1 1-16,52-71 16,-35 36-16,88-89 15,-70 71-15,17 0 16,53-89-16,-88 89 15,17-35-15,-34 52 16,-19-17-16,-17 70 16,-17 1-16</inkml:trace>
  <inkml:trace contextRef="#ctx0" brushRef="#br0" timeOffset="119509.6804">23195 10089 0,'0'0'15,"18"0"-15,17 0 0,0-17 16,36-18 0,-36 17-16,0-17 15,1 17-15,34 0 0,-34 18 16,-1 0-16,-35 18 16,-18 0-1</inkml:trace>
  <inkml:trace contextRef="#ctx0" brushRef="#br0" timeOffset="119796.0964">22931 11624 0,'70'-176'16,"-140"352"-16,211-458 0,-18 17 15,-35 142-15,89-142 16,-71 142-16,52-71 16,-87 123-16,17-52 15,-70 70-15,-18 17 16,-18 36-16</inkml:trace>
  <inkml:trace contextRef="#ctx0" brushRef="#br0" timeOffset="120255.4124">22931 12435 0,'88'-194'15,"-176"388"-15,229-493 0,-71 175 16,1-17-16,-1 0 0,89-159 16,-71 141-16,106-194 15,-123 195-15,17-107 16,-53 195-16,-35 17 16</inkml:trace>
  <inkml:trace contextRef="#ctx0" brushRef="#br0" timeOffset="120849.667">22807 15910 0,'0'-176'15,"35"35"-15,18-159 16,-17 141-16,69-229 15,-52 159-15,106-265 16,-88 212-16,70-300 16,-88 317-16,0-17 15,52-194-15,-34 282 16,-18 17-16,0 36 16,-18 0-16,71-124 15,-71 124-15,53-141 16,-52 141-16,17 17 0,-36-17 15,18 35-15,-35 1 0,18 34 16,-18 1-16,-18 17 0,-17 0 16,35 35-1,-17 18-15</inkml:trace>
  <inkml:trace contextRef="#ctx0" brushRef="#br0" timeOffset="121266.301">24518 8996 0,'-35'0'16,"70"0"-16,-70 17 0,17 19 0,-17 34 16,17-17-16,36 53 15,0-71-15,17 18 16,0-17-16,53 16 16,-35-34-16,53-18 15,-53-18-15,17-52 16,-34 35-16,-19-18 15,1 0-15,-18-53 16,-18 53-16,-70-53 16,53 71-16,-89-18 15,19 35 1,69 36-16,-34 53 16,35-19-16,17 54 15,18-35-15</inkml:trace>
  <inkml:trace contextRef="#ctx0" brushRef="#br0" timeOffset="121712.7491">24712 10901 0,'0'0'15,"-53"53"-15,36-18 0,-19 53 16,36-52-16,18 52 16,0-53-16,17 0 15,0 1-15,0-19 0,1-17 16,69 0-16,-69-35 16,34-36-16,-52 36 15,0-71 1,-18 71-16,-53-53 15,17 70-15,-52 0 16,53 18-16,-36 53 16,36-17-16,0 17 15</inkml:trace>
  <inkml:trace contextRef="#ctx0" brushRef="#br0" timeOffset="121990.4076">24694 12206 0,'0'0'16,"53"106"-16,-35-53 15,35 17-15,-18-34 16,53-1-16,-52-17 16,52-36-16,-70 0 15,34-35 1,-34 18-16,-18-35 15,-18 17-15,-52-36 16,17 37-16,18 16 0,-71-17 16,53 36-16,18 17 15,-1 17-15,19 19 16,-36 34-16</inkml:trace>
  <inkml:trace contextRef="#ctx0" brushRef="#br0" timeOffset="122379.3298">24924 13564 0,'-36'36'16,"72"-72"-16,-89 107 0,35 17 15,18-17-15,0-18 16,0-1-16,18 1 0,-1-17 16,36 17-16,-35-36 15,35-17-15,18-35 16,-36 0-16,-18-18 15,36-35-15,-35 35 16,-18-71-16,0 71 16,-35-35-16,-18 53 15,18 17-15,-54 53 16,54 18-16,0-17 16,17 17-16</inkml:trace>
  <inkml:trace contextRef="#ctx0" brushRef="#br0" timeOffset="122791.8216">25012 14887 0,'-71'0'0,"142"0"0,-195 0 16,36 53 0,35-35-16,18 17 0,0 18 15,17-18-15,18 53 16,18-52-16,-1-1 15,19 0-15,-1-17 0,71 17 16,-53-35-16,35-17 16,-53-1-16,18-35 15,-35 18-15,-18-36 16,-18 54-16,1-19 16,-36 1-16,17 35 15,-34 0-15,34 18 16,19-1-16,-18 1 15</inkml:trace>
  <inkml:trace contextRef="#ctx0" brushRef="#br0" timeOffset="123068.7551">24871 15681 0,'-18'123'0,"36"-246"0,-53 299 15,35-70-15,0-71 16,17 1-16,71-1 16,-35-35-16,36-18 15,-37 1-15,1-1 16,-17-17-16,-1-18 16,-17 18-16,-36-18 15,-17 17-15,17 19 0,-53-36 16,19 53-1,-19 18-15,36-1 16,-18 36-16</inkml:trace>
  <inkml:trace contextRef="#ctx0" brushRef="#br0" timeOffset="123508.9107">25030 16492 0,'0'0'0,"-18"-17"0,0 17 16,1 17-16,-1 19 0,18-1 15,-18 88-15,18-70 16,18 71-16,0-71 16,52 17-1,-34-34-15,16-19 0,1-17 16,36-17-16,-37-19 15,19-52-15,-53 35 16,-1 0-16,-17-53 16,-35 71-16,-18-35 15,0 34-15,-53 19 16,71 17-16,-53 17 16,53 1-16</inkml:trace>
  <inkml:trace contextRef="#ctx0" brushRef="#br0" timeOffset="124181.9765">25259 9472 0,'-35'-18'16,"70"36"-16,-70 0 15,35 17-15,35 18 0,88 106 16,-34-71-16,122 124 16,-87-89-16,140 106 15,-123-105-15,124 105 16,-142-105 0,107 87-16,-142-105 15,0 0-15,36 53 16,-71-89-16,-36-17 0,18 18 15,-35-54-15</inkml:trace>
  <inkml:trace contextRef="#ctx0" brushRef="#br0" timeOffset="124347.6706">27093 11359 0,'0'-17'15,"0"34"-15,0-52 16,18 35-16,0 0 15,17 18-15,-35-1 16,18 1-16,-18 0 16,-36-1-1,-17-17-15</inkml:trace>
  <inkml:trace contextRef="#ctx0" brushRef="#br0" timeOffset="124615.0798">25241 11518 0,'0'0'16,"-17"-35"-16,34 35 0,36-18 16,-18 18-16,71 0 15,-18 0 1,1 18-16,34 0 15,1-1-15,175 18 0,-140-17 16,106 17-16,-142 1 16,36-1-16,-106-17 15,-35-1 1,-1 1-16,-34 0 0,-1-18 16</inkml:trace>
  <inkml:trace contextRef="#ctx0" brushRef="#br0" timeOffset="124932.7185">25400 12823 0,'0'0'15,"71"-123"-15,-1 52 0,18 1 16,106-106-16,-70 87 16,-1 19-16,18-18 0,124-71 15,-53 35 1,-142 89-16,-17 17 0,-35 1 15</inkml:trace>
  <inkml:trace contextRef="#ctx0" brushRef="#br0" timeOffset="125177.045">25224 13776 0,'0'0'16,"35"53"-16,18-53 0,17-35 16,89-89-16,-71 36 15,124-141 1,-89 105-16,142-140 16,-141 122-16,17 1 15,-18 0-15,-17 18 0,-18 17 0,18-18 16,-71 89-16,-35 18 15,-17 17 1</inkml:trace>
  <inkml:trace contextRef="#ctx0" brushRef="#br0" timeOffset="125410.3017">25612 14252 0,'0'0'15,"247"-317"-15,-142 176 0,160-177 16,17 1 0,-141 158-16,0 0 0,-17 18 15,-18 18-15,-36 34 16,-17 19-16,-53 52 0</inkml:trace>
  <inkml:trace contextRef="#ctx0" brushRef="#br0" timeOffset="125660.2045">25453 16051 0,'176'-176'16,"-352"352"-16,458-493 0,-35-36 15,-123 177 1,-1-18-16,142-194 16,-142 194-16,124-142 15,-141 213-15,0-18 16,-106 123-16</inkml:trace>
  <inkml:trace contextRef="#ctx0" brushRef="#br0" timeOffset="125849.594">25418 16422 0,'0'0'16,"17"53"-16,19-71 0,69-88 15,-34 18-15,123-159 16,-71 106-16,1-18 16,-18 1-16,105-160 15,-122 159-15,-36-17 16</inkml:trace>
  <inkml:trace contextRef="#ctx0" brushRef="#br0" timeOffset="126422.8745">27393 11924 0,'0'0'0,"18"-18"0,-1-35 16,-17 36-16,18 17 0,-36 0 15,1 35 1,-1 0 0,-35 71-16,18-35 15,17 87-15,1-105 16,17 0-16,35 35 15,0-70-15,-17 0 0,70-18 16,-53-18 0,18-17-16,-17 0 0,-1-18 15,0 0-15,-17-36 16,-18 37-16,-18-37 16,-17 54-16,0 0 15,-1 17-15,19 18 0,-19-17 16,-17 52-16,36-18 15,-1 1-15</inkml:trace>
  <inkml:trace contextRef="#ctx0" brushRef="#br0" timeOffset="126845.3758">27570 12259 0,'-18'0'16,"36"0"-16,-18 0 0,17 0 0,54 0 15,-18 0-15,17 18 16,-17-18-16,35 0 0,-17 17 15,88-34 1,-89 17-16,54-36 16,-71 36-16,-18-35 15</inkml:trace>
  <inkml:trace contextRef="#ctx0" brushRef="#br0" timeOffset="127045.736">28205 12012 0,'35'-18'15,"-17"18"-15,17 0 16,0 0-16,0 18 0,36 17 16,-36-17-16,0 17 15,-17 1-15,-18 16 16,-35-16 0,-36 34-16,18-34 15,-35 17-15,35-18 16,-17 0-16,34-17 15</inkml:trace>
  <inkml:trace contextRef="#ctx0" brushRef="#br0" timeOffset="127646.8687">28893 12153 0,'0'0'0,"0"18"32,-18-1-32,0 54 15,18-36-15,36 54 16,-19-54-16,54 18 16,-36-36-16,53-17 15,-35-17-15,18-19 16,-36 1-16,18-53 15,-53 53-15,17-36 16,-17 36-16,0 0 16,-17 35-16,17 17 15,0 18 1,0 54-16,0-19 16,17 71-16,-17-70 15,0 52-15,18-70 16,-18 53-16,-18-71 15,18 1-15,-17-1 16,-1-17-16,1-18 0,-54 17 16,53-17-16,-70 0 15,53-17-15,0-1 16,-54-17-16,54 17 16,-18-35-1,36 18-15,-1 0 16</inkml:trace>
  <inkml:trace contextRef="#ctx0" brushRef="#br0" timeOffset="134797.7911">25224 8678 0,'0'-35'15,"0"17"-15,-18 1 16,18-18 0,0 17-16,-18-17 0,1-1 15,-1 1-15,0 0 0,-34-18 16,16 18-16,1-18 15,-18 17-15,-70-17 16,70 18-16,-71 18 16,54-1-16,17 18 0,-71 0 15,71 0 1,-53 0-16,54 18 16,-19-1-16,36 1 15,-36 35 1,36-18-16,0 0 0,-36 36 15,53-36-15,-34 53 16,34-17-16,-17 52 16,17-52-16,-17 70 15,35-53-15,-18-17 16,18 17-16,-18-17 0,18 123 16,0-106-16,0 106 15,0-106 1,18 124-16,0-107 15,-1 107-15,-17-106 16,18 106-16,-18-107 16,0 125-16,18-107 15,-18 107 1,17-107-16,1 89 16,-18-89-16,35 89 15,-35-89-15,18-17 0,-18 0 16,0 0-16,17 123 15,-17-123-15,0 123 16,0-123-16,0 123 16,0-123-16,18 106 15,0-106-15,-1 88 16,1-88 0,0 88-16,-1-89 15,1-16-15,0 105 16,-1-89-16,-17-16 0,18 87 15,-1-17 1,-17-89-16,0 1 16,18 17-16,0 71 15,-18 0-15,17-18 16,-17-53-16,18 35 16,-18-52-16,18 0 15,-18-19-15,0 72 16,17-54-16,-17-17 15,18 71-15,0-18 16,-18-36-16,17 36 16,1 0-1,-1-71-15,1 53 16,0-52-16,17 17 16,-17-18-16,-1 0 15,1-17-15,0 17 0,-1-17 16,1 17-16,17 0 15,18 18-15,-18-53 16,1 18-16,-1-1 0,53-17 16,-35 18-1,53 0-15,-71-1 16,18-17-16,0 0 0,18 0 16,34-17-16,-34 17 15,70-18-15,-70 18 16,52-35-1,-52 17-15,-18 1 0,52-36 16,-52 35-16,-17-17 16,-1-1-16,-18 19 0,1-19 15,0 1-15,17-53 16,-17 53-16,-18-71 16,0 53-16,0 0 15,0-88-15,0 53 16,17-71-16,-17-17 15,0 70-15,0 18 16,0-106-16,0 88 16,0-106-1,-17 106-15,17 0 0,-18 1 16,0-1-16,1-141 16,-1 123-16,-17-123 15,17 124-15,1-18 16,-1 17-16,0-17 0,1 18 15,-1-18-15,18 0 0,-18-1 16,1 1-16,17 0 0,-36-159 16,36 142-16,-17-1 15,-1 0-15,1-158 16,-1 158-16,0-159 16,1 177-16,-19-159 15,19 159-15,-1-18 16,0-123-1,18 141-15,-17-159 16,17 142-16,0-142 0,-18 159 16,0-159-1,1 141-15,-1-123 16,1 158-16,-36-87 16,17 122-16,-17-69 15,18 105-15,0-35 16,17 52-16,1 1 15</inkml:trace>
  <inkml:trace contextRef="#ctx0" brushRef="#br0" timeOffset="135555.3373">25753 17427 0,'0'18'31,"17"70"-31,19-35 16,34 88-16,-17-70 15,0-18-15,71 52 16,-54-69-16,89-1 16,-71-35-16,-17 0 15,-18 0-15,-1-18 0,-16 18 16,-1-17-16,-17 17 0,-1-53 15,1 35-15</inkml:trace>
  <inkml:trace contextRef="#ctx0" brushRef="#br0" timeOffset="136249.0783">27005 17498 0,'0'0'16,"18"0"-16,52-18 15,-34 1-15,17-1 0,-18 0 16,0-17-16,18-18 15,-35 18-15,-18-18 16,-18 35-16,-35-17 16,35 35-16,-52 18 15,35-18-15,-1 17 16,1 1-16,17-1 0,-17 36 16,35-17-16,18-19 15,-1 1-15,36 17 16,-17-17-16,52-18 15,-35 0-15,-18 0 16,0-18-16,-17 18 16,0-17-16,-1-1 0,1-17 15,-18 17-15,17 18 47,36 18-47,-17-18 16,70 0-16,-18 0 15,-35 17-15,-18-17 16,0 0-16,18 0 16,-35 0-16,-1 0 15,-17-17 1,0-1 0,-17 0-16,17 1 0,-18-1 15,18 0-15,-18 18 16,1 0-16,-1 0 15,1 18 1,-1 35 0,0-18-16,18 18 15,0-35-15,18 17 16,0-35-16,-1 0 16</inkml:trace>
  <inkml:trace contextRef="#ctx0" brushRef="#br0" timeOffset="136565.8726">27993 17533 0,'0'0'16,"35"159"-16,-17-89 0,17 107 15,0-107 1,18 19-16,-35-72 16,0 1-16,-36-36 15,-17-70 1,-1 17-16,-52-87 15,53 69-15,0-87 16,17 88-16,36-53 16,17 70-16,0 1 15,0 34-15,36 1 0,-18 35 16,0 0-16,-18 0 0,18 35 16,-35 1-16,-36 34 15,-17-52-15,0 17 16,-18-17-16,17-1 0,-52 19 15,53-36-15,17 0 16,1 0-16</inkml:trace>
  <inkml:trace contextRef="#ctx0" brushRef="#br0" timeOffset="136822.111">28381 17233 0,'0'0'0,"0"18"0,0 35 16,0-36-16,35 1 15,1 0-15,16-36 16,-16 18-16,17-35 16,-36-1-16,1 1 15,-18 0-15,-18-18 16,1 18-16,-1-1 15,0 36-15,1 0 16</inkml:trace>
  <inkml:trace contextRef="#ctx0" brushRef="#br0" timeOffset="137423.6372">28663 17321 0,'-53'-53'0,"106"106"0,0 0 0,-35-35 15,-1-18-15,1 0 16,-18-18-16,0 1 15,-18-36-15,18 17 16,0-16-16,0 16 0,18-34 16,-18 52-1,18 0-15,-1 18 0,19 0 16,-19 0-16,19 36 16,-36-1-16,17 18 15,-17-35-15,0 34 16,0-34-16,0 17 15,18-35 1,-1 0-16,1 0 16,0-17-1,-1-1-15,1 18 16,0 0-16,17 0 16,-17 0-16,-1-18 15,1 18-15,35-17 16,-18-18-1,-35 17-15,18-17 16,-36 17-16,-17 0 16,17 18-16,-35 18 15,36 0 1,-1-1-16,0 1 0,18 0 16,0 34-16,18-34 15,0 0-15,17-18 16,-18 17-16,36-17 15,-53-17-15,36 17 16,-19-18-16,1 0 16,0 1-16,17 17 15,-18 0-15,1 0 16,17 17-16,-17 1 16,17 0-1,-17-1-15,0 1 0,-1-18 16,1 18-16,17-18 15,-17-18-15</inkml:trace>
  <inkml:trace contextRef="#ctx0" brushRef="#br0" timeOffset="137591.7112">29563 17039 0,'0'0'0,"35"-17"0,0-19 15,1 36-15,-1-35 16,-17 17-16,-18 1 16,0-19-16,-18 19 15</inkml:trace>
  <inkml:trace contextRef="#ctx0" brushRef="#br0" timeOffset="137762.1113">29563 16686 0,'53'53'15,"-36"-17"-15,1 17 0,17 35 16,1 18 0,-19-71-16,1 53 15,-18-70-15,17 35 16,-17-36-16,0 1 16</inkml:trace>
  <inkml:trace contextRef="#ctx0" brushRef="#br0" timeOffset="137906.6196">29863 17163 0,'17'0'15,"-17"-18"-15,0 0 16,0 1 0,0-1-16,0 0 15,18 1-15,-18-1 0,-18 1 16</inkml:trace>
  <inkml:trace contextRef="#ctx0" brushRef="#br0" timeOffset="138267.5601">30074 17110 0,'0'0'15,"-17"35"-15,-1-17 0,0-1 16,18 36 0,0-18-16,18-17 0,35 17 15,-18-17 1,18-18 0,-35-35-1,-1-18-15,-17 35 16,0-17-16,0 17 15,0-17-15,0 53 32,18-1-32,0 1 15,-1 0-15,1-1 16,0-17-16,17 18 16,-17-1-16,-1-17 15,1 0-15</inkml:trace>
  <inkml:trace contextRef="#ctx0" brushRef="#br0" timeOffset="138507.7405">30374 16581 0,'0'70'16,"18"-17"-16,-18 18 15,35 70-15,-35-71 16,18 1-16,17 35 16,-17-71-16,-1 18 15,-17-36-15,0 1 16,0-36 0,0-17-1</inkml:trace>
  <inkml:trace contextRef="#ctx0" brushRef="#br0" timeOffset="138957.5888">30515 16633 0,'18'124'16,"0"-53"-16,-1 34 15,1-52 1,-1 0-16,1 18 15,0-36-15,-1 0 16,-17-17-16,18-18 16,-18-18-16,18 18 0,17-35 15,-35 17-15,35 1 16,-17 17-16,0 0 16,-1 17-16,-17 1 0,18 53 15,-18-19-15,17 37 16,-17-54-16,-17 53 15,17-70 1,-18 35-16,1-36 16,-1-17-16,0 0 0,1-35 15,17 17-15,-18-52 16,36 17-16,17-18 16,-17 36-1,17 0-15,18 0 0,-18-1 16,18 19-16,17-1 15,-34 18-15,-19-18 16,-34 18-16,-19-17 16</inkml:trace>
  <inkml:trace contextRef="#ctx0" brushRef="#br0" timeOffset="139431.1912">31538 16245 0,'0'0'15,"18"0"-15,0 53 0,-1 0 16,19 88 0,-36-70-16,35 88 15,-18-71-15,19 53 16,-19-88-16,36 17 15,-17-34-15,-19-36 16</inkml:trace>
  <inkml:trace contextRef="#ctx0" brushRef="#br0" timeOffset="140363.5313">31997 16775 0,'-53'53'15,"106"-106"-15,-124 141 0,36-18 16,35-52-16,0 0 16,35 35-16,-17-53 15,17 17-15,36-17 16,-36-17-16,-17-1 16,35-17-16,-36 17 15,1-17-15,0-36 16,-18 36-16,0 17 0,0 1 15,-18 17-15,0 17 16,36 36 0,-18-18-16,35 36 15,-17-53-15,17 17 16,-17-35-16,-1 0 16,-17-18-1,0-17-15,0 17 0,-17-35 16,17 18-16,17-18 15,1 36 1,17-1-16,1 18 16,-1 0-16,0 0 15,0 0-15,1 18 0,-19-1 16,19-17-16,-19 18 16,1-18-16,0 18 15,-18-1-15,0 1 16,-18-1-16,0-17 15,-17 36-15,35-19 16,-18-17-16,36 36 16,0-19-1,17-17-15,-17 0 16,-1-17-16,1-19 16,0 19-16,-18-1 15,17 18 1,-17 18-16,0 52 15,0-34-15,35 69 16,-17-52-16,0 53 16,-18-71-16,0 54 15,-18-72 1,0 1-16,-34 17 16,34-35-16,-17-17 15,-1-1-15,19 0 0,-19-35 16,36 18-16,36-36 15,-1 19-15,53-37 16,-53 36-16,89-17 16,-71 52-16,-18-17 15,53 17-15,-70 1 16,-18-1-16,-35 0 16,17 18-16,-35 0 15,18 18-15,17 35 16,18-35-1,35 52-15,1-35 16,52 18-16,-35-35 16,53 0-16,-71-1 15,0-17-15,-17 0 16,0 0-16</inkml:trace>
  <inkml:trace contextRef="#ctx0" brushRef="#br0" timeOffset="142239.5764">29316 14993 0,'0'0'0,"17"-18"0,1 1 15,0-1-15,52 1 16,-17-1 0,-17 18-16,52 18 15,-53-1-15,18 36 16,-35-18-16,-18 54 16,0-37-16,-71 54 15,53-53-15,-17 0 0,0-18 16,-18 54-1,35-54-15,18 0 0,36 0 16,-19-17-16,89 0 16,-53-18-16,70-18 15,-87 0-15,-1 18 16,0-35-16</inkml:trace>
  <inkml:trace contextRef="#ctx0" brushRef="#br0" timeOffset="142740.0261">30180 14605 0,'18'18'16,"-18"-1"-16,0 36 15,-18-18-15,18 18 16,0-35-16,-17 0 15,17-36 17,0-17-17,0-1-15,17-16 16,-17 16-16,35-34 16,-17 52-16,0-17 15,-1 17-15,19 18 16,-19 0-16,19 18 15,-36-1-15,35 36 16,-35-17-16,17 34 16,1-35-16,-18 18 15,18-35-15,-18 17 16</inkml:trace>
  <inkml:trace contextRef="#ctx0" brushRef="#br0" timeOffset="155903.7382">28169 15522 0,'18'0'62,"-18"-17"-46,18-1-16,17-53 15,-17 54-15,17-54 16,-18 36-16,1 17 0,-18 1 16,18-1-16,-1 18 15,1 0-15,0 35 16,-18 1-16,35 34 15,-35-35-15,18 1 16,17-1-16,0-35 16,0 0-16,-17-18 15,17-52-15,-17 34 16,0-52 0,-18 53-16,0-18 15,0 18-15,0 17 16</inkml:trace>
  <inkml:trace contextRef="#ctx0" brushRef="#br0" timeOffset="161224.4743">29510 16051 0,'-18'0'16,"1"0"-1,17 18 17,17-18-1,1-18-31,17 1 16,0 17-16,89-36 15,-54 19-15,19-1 16,140-35-16,-123 36 15,17-1-15,1-17 0,-1 17 16,71-17 0,-70 17-16,-89 18 0,-35-17 15</inkml:trace>
  <inkml:trace contextRef="#ctx0" brushRef="#br0" timeOffset="176223.6449">30762 14640 0,'0'18'16</inkml:trace>
  <inkml:trace contextRef="#ctx0" brushRef="#br0" timeOffset="176774.097">30762 14640 0,'0'0'0,"-17"-17"0,34 17 31,1 0-15,0-18-16,17 18 15,-18 0 1,1 0-16,0 0 16,-1 0-16,-17 18 15</inkml:trace>
  <inkml:trace contextRef="#ctx0" brushRef="#br0" timeOffset="177029.2596">31150 14482 0,'0'0'0,"18"52"0,-18 1 16,18 18-16,-18-36 15,17 53-15,-17-52 16</inkml:trace>
  <inkml:trace contextRef="#ctx0" brushRef="#br0" timeOffset="178737.3092">31009 12859 0,'-17'-36'16,"34"72"-16,-70-72 0,36 36 0,-54 71 15,18-18-15,18 18 16,-18 87-16,35-70 16,18 89-1,18-124-15,17 17 0,53 19 16,-35-72-16,0-17 16,18 0-16,70-70 15,-71 17-15,-17 0 0,18-71 16,-53 54-16,-18-71 15,-18 70-15,-35-17 16,0 53-16,-35 17 16,53 36-1,-1-1-15,1 1 0,17 17 16,18-17-16</inkml:trace>
  <inkml:trace contextRef="#ctx0" brushRef="#br0" timeOffset="178970.6346">31644 12647 0,'0'0'15,"-35"53"-15,17 0 0,1 17 16,-1 19-16,18-1 0,-18 18 0,18 0 15,0 88 1,18-106-16,0-18 0,52 36 16,-17-35-1</inkml:trace>
  <inkml:trace contextRef="#ctx0" brushRef="#br0" timeOffset="179242.9199">31979 12912 0,'89'17'16,"-178"-34"-16,213 34 0,-54 19 16,-34-19-16,-19 19 15,-17-1-15,0 18 0,-53 35 16,18-18-16,-35 36 15,34-70 1,1 52-16,35-71 16,35 36-16,-17-35 15,52 0-15,-34-18 16,34-18-16</inkml:trace>
  <inkml:trace contextRef="#ctx0" brushRef="#br0" timeOffset="179598.9454">32403 12929 0,'-18'36'0,"36"-72"0,-54 89 16,36-17-16,0-19 16,0-34-16,18-19 15,0 19-15,-1-19 16,36-34-16,-35 34 16,52-16-1,-52 34-15,35 18 16,-35 18-16,-1 34 15,-17-16-15,0 17 0,0 17 16,-17-17 0,-1-18-16,0-17 15</inkml:trace>
  <inkml:trace contextRef="#ctx0" brushRef="#br0" timeOffset="179794.2012">33002 12647 0,'71'124'16,"-36"-54"-16,0 18 16,1 89-1,-19-71-15,-52 105 16,0-105-16,-18 0 0,0-36 15</inkml:trace>
  <inkml:trace contextRef="#ctx0" brushRef="#br0" timeOffset="194363.5339">3986 17657 0,'18'17'63,"0"-17"-48,-18 18-15,0 35 16,0-36-16,0 19 0,0 34 16,0-17-16,-18 18 15,18-36 1,-18 36-16,18-54 16,-17 18-16,17-17 15,0 0 1,0-1-16,17-17 0,1 18 15,0-18-15,35 18 16,-18-18-16,35 17 16,-17-17-16,-17 0 15,-1 0-15,18 18 0,35-18 16,-35 0-16,35 18 16,-35-18-16,0 0 15,18 17-15,-19-17 0,1 0 16,88 0-1,-70 0-15,0 18 0,17-18 0,0 0 16,0 0-16,106-18 16,-88 18-16,0-17 0,123 17 15,-105 0-15,-19 0 16,19 0-16,-1 0 16,124 0-16,-123 0 15,140 0 1,19 0-16,-142-18 0,0 18 15,176-18 1,-158 18-16,176-17 16,-176 17-16,194-18 15,-194 18-15,176-18 16,-159 18-16,177-17 16,-194 17-16,193-18 15,-175 18-15,176-18 16,-177 18-16,177 0 15,-195 0-15,195 36 16,-194-36-16,194 17 16,-195 1-1,19-18-15,-1 0 0,-17 0 16,176 0-16,-176 0 16,141-18-16,-159 18 15,159-17-15,-159 17 16,0-18-16,0 18 15,106-18-15,-124 18 16,124 0-16,-141 0 16,106 0-16,-106 0 15,88-17-15,-88 17 16,52 0-16,-69 17 16,69 1-1,-87-18-15,-18 18 0,17-18 16,36 17-16,-53 1 15,53-18-15,-71 0 16,36 0 0,-18 0-16,-18 0 15,18-18-15,-35 1 16,-1-1-16,1 0 16,-18-17-1,0 18-15,0-1 16,0 0-16,0 1 0,0-1 15,0-17-15,0-36 16,0 36-16,0-53 16,0 17-16,0-35 15,-18 53-15,18-52 16,-17 52-16</inkml:trace>
  <inkml:trace contextRef="#ctx0" brushRef="#br0" timeOffset="196350.8132">21766 17692 0,'-17'17'0,"17"36"16,0-35-16,0 35 15,0 17 1,0-52-16,17 17 0,19 18 16,-19-17-16,19-1 15,-19 0-15,36 0 16,-35-17-16,52 0 15,-52-1-15,53 1 16,-19-18 0,-16 18-16,34-1 15,-17 1-15,0-18 0,0 18 16,0-18-16,18 17 0,-1-17 16,71 18-1,-53-18-15,-17 17 0,17-17 16,0 0-16,89 18 15,-71-18-15,-18 0 0,106 0 16,-88 0-16,88 0 16,-106 0-16,18 0 15,-1 0-15,1 0 0,106 0 16,-106 0 0,88-18-16,-88 18 15,0 0-15,105 0 16,-123 0-16,18 0 0,106 0 15,-89 0 1,89 0-16,-106 0 16,123-17-16,-123 17 15,141-18-15,-124 18 16,1 0-16,-1-17 0,124-1 16,-106 0-16,106-17 15,-106 35 1,124-35-16,-124-1 15,0 19-15,0-1 0,-17-17 16,17 17-16,124-17 16,-142 17-16,124 1 15,-124-1-15,124 18 16,-106-18-16,124 18 16,-106 0-16,141 0 15,-124 0-15,159 0 16,-176-17-16,158 34 15,-175-17 1,122 18-16,-123-18 16,106 18-16,-141-1 15,18 1-15,-36-18 0,106 18 16,-124-18 0,1-18-16,-1 18 0,1 0 15,-18-18-15,35 1 16,-70 17-16,17-36 15,-35 19-15,-18-19 16,1 19-16,-1-18 16,-70-36-16,35 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ECF4-801B-4842-A5CB-9A3FD3773AE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827E-CD1A-499C-BB52-D7C214A3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5827E-CD1A-499C-BB52-D7C214A380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3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5" y="11486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00316" y="6466907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52996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3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9A2-5992-9C45-AC01-2A3FE757E29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5" Type="http://schemas.openxmlformats.org/officeDocument/2006/relationships/image" Target="../media/image2.emf"/><Relationship Id="rId10" Type="http://schemas.openxmlformats.org/officeDocument/2006/relationships/image" Target="../media/image12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1399" y="3848298"/>
            <a:ext cx="627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Getting your matrix</a:t>
            </a:r>
          </a:p>
          <a:p>
            <a:pPr algn="ctr"/>
            <a:r>
              <a:rPr lang="en-US" sz="6000" dirty="0"/>
              <a:t>dimensions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1A71-A3BA-47AD-8C89-5F5BDD244891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366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/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576" name="Group 575"/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589" name="Oval 588"/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5" name="Straight Arrow Connector 594"/>
              <p:cNvCxnSpPr>
                <a:stCxn id="651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6" name="Oval 595"/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7" name="Straight Arrow Connector 596"/>
              <p:cNvCxnSpPr>
                <a:stCxn id="652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/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9" name="TextBox 598"/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0" name="Straight Arrow Connector 599"/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/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/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/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/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/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/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/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13" name="Straight Arrow Connector 612"/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Oval 615"/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20" name="Straight Arrow Connector 619"/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/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/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Arrow Connector 627"/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/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/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Arrow Connector 634"/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Arrow Connector 635"/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Arrow Connector 636"/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Arrow Connector 637"/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Arrow Connector 638"/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>
                <a:endCxn id="651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Arrow Connector 643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/>
              <p:cNvCxnSpPr>
                <a:endCxn id="652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/>
              <p:cNvCxnSpPr>
                <a:endCxn id="652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/>
              <p:cNvCxnSpPr>
                <a:endCxn id="651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0" name="Oval 649"/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/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TextBox 577"/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0" name="Straight Arrow Connector 579"/>
            <p:cNvCxnSpPr>
              <a:cxnSpLocks/>
              <a:stCxn id="577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>
              <a:cxnSpLocks/>
              <a:stCxn id="578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>
              <a:cxnSpLocks/>
              <a:stCxn id="578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cxnSpLocks/>
              <a:stCxn id="578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14:cNvPr>
              <p14:cNvContentPartPr/>
              <p14:nvPr/>
            </p14:nvContentPartPr>
            <p14:xfrm>
              <a:off x="254160" y="520560"/>
              <a:ext cx="11855520" cy="615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800" y="511200"/>
                <a:ext cx="11874240" cy="61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9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061BED9B-65DC-4C5E-B30B-A388B0F7265C}"/>
              </a:ext>
            </a:extLst>
          </p:cNvPr>
          <p:cNvSpPr txBox="1">
            <a:spLocks/>
          </p:cNvSpPr>
          <p:nvPr/>
        </p:nvSpPr>
        <p:spPr>
          <a:xfrm>
            <a:off x="0" y="-229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Vectorized implementation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2E93119-D29B-42D4-BB3A-76839B9AD6C1}"/>
              </a:ext>
            </a:extLst>
          </p:cNvPr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A0AA0AC-0C17-4503-8DD7-81C606049E6C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E37E65D-1A62-41CF-8487-AF558152AAED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3ED4D261-E198-4DC3-983B-CAC15CF56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095F50F-3E48-4FB4-8E5B-6A6DFE79D704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D214BF1-B803-494A-91C6-BA6B5811C965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601E0F5-15AE-4B25-8F4E-C6A55A41698B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9BC184-AA69-472D-BE21-0349D9B20E16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2AE85F65-8592-45F5-AD2D-80E6CA75FAD1}"/>
                  </a:ext>
                </a:extLst>
              </p:cNvPr>
              <p:cNvCxnSpPr>
                <a:stCxn id="313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1CEF598B-8DD5-4359-A81B-67828DE021B9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4A7349FC-E947-4DB2-ABF2-256F60F81678}"/>
                  </a:ext>
                </a:extLst>
              </p:cNvPr>
              <p:cNvCxnSpPr>
                <a:stCxn id="314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7F3CB60F-AC0D-4BCF-8D14-852B764B34FE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5D7D5B13-FEB4-4171-820C-18DCC29D24E0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AB076380-F0E3-4C1B-A3C8-E304FBFBC071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0C7D4BB4-5E77-4308-BF21-B55B76E9C2E7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BFA95D89-A7A3-48C8-94A5-286FB7CC82E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4DB88BB5-88D9-489C-AB52-7FDFAEFDA8AB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CBFE58C2-E883-41FE-BCB2-42422BBC4839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D0141647-4318-4093-9DCD-5C745781C4A3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4D827168-68BD-467B-9160-B33A20FF6BB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C96B08A0-C19C-4D58-B659-AA226B042447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AB221B04-BD84-407D-9EDC-74DA4D234558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7E1B750-A105-4904-82DA-673D7F3DBC14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2E0B2686-53D0-46A9-85E1-3AF70E6C836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7315360-F960-488A-9166-CD86441871BF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9704BAA8-92B9-402E-A851-B5FD1CA0002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AF3950C2-C9AC-4E7A-A078-2299AC486406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F1CCEBF2-C1CF-4494-BE94-356405D4C81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45834C21-82CB-4641-B34B-4DCBC29FC54C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A9348B2-9BEF-482D-B33D-29B6E6A5409D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EBADF37-F1CB-456C-B737-6CE1AF8A7E0D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5AD0C18-A388-4D63-81F3-4C84AD7AE801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8E3FF823-559B-4B97-B704-A5766ADF11EB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3F2ABD09-E764-4816-8DD8-2B6C7E448FA8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8984F6DB-64C6-4883-86EA-D8879C21D457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E32ACF8-076A-4E03-AA9E-FC0A7319FB7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1E14DE0E-9C5A-4E80-82BD-974E16D08032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02D6E915-76A3-485C-B80D-703EAA7C412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0169CCE6-D39F-409C-B616-79529141392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B3383EE9-8B1B-4AB5-A59F-6D2D70D6F1AD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74F37471-189C-4FD2-8132-93FAD21F949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AF7C23CE-C054-44D1-8AFF-C23DF5F9AAA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C44F502-901A-49EB-BCA9-472B7CA0C16F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D43822BB-C3DE-48C9-A5B0-FDF7E0D63862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52AAC17B-267A-4314-BE6A-B2E4C57EFF4B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E7D4DFD4-08BE-4BAE-8DD1-E1D16D4EBBB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D5BD306D-72BD-4C20-949C-D1AAFDF2A83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463894E7-66A8-4388-869F-29CBA27EA6F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A6E4026A-99E4-462D-AAB0-9D62BF089EF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451E6C39-91C3-4651-A660-283EDC1A9054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66999CB7-0AD4-4C27-85D4-B55D53147B4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C2B2843B-0BE2-4B20-ADAC-CF66FDAB8226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2AB6D927-A512-47FC-B913-96E02CF13E9F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633E32EA-9CAC-4D06-8069-7B136EFADB1F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A4417BBE-EC40-4126-8965-8720A4C3DE0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37CB1DBF-70AD-4D31-A1BD-17FABAB27845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B2C6E5C8-2513-45A8-B5EB-D5A6D3CB4E71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EABB029B-C5E4-4691-97E7-EBAF3B20522D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2112F45C-B035-4FBE-BC76-79400D38E654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8C5D37B3-9617-4BD9-8236-99B47EC2CB4E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4890E862-F97E-4FC4-8386-E229795CB63A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C3BEC231-A507-43C5-8ADD-EA1F5784CCB1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2CF28372-CE60-4521-B41D-99F52DD842F4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E17E5713-3929-4F11-BB4B-822DC91AA6A8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1F063F5-1F97-4290-96B7-D8FC9AAAEF2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0A1BDAC-0C3D-4695-BE46-1EFB6265041E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9426DD9-2F16-40C9-95C8-E002F5014E2F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994A301-B564-4470-9AA5-2D92BA9ACA7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741B5B1-126A-455D-8B86-DAEDA9C31E20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B16F35CC-1178-4DF9-ABE8-3C9E21AAE000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E65BDB2B-0A68-4C5A-8F5D-554B7BDAE631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14:cNvPr>
              <p14:cNvContentPartPr/>
              <p14:nvPr/>
            </p14:nvContentPartPr>
            <p14:xfrm>
              <a:off x="380880" y="2832120"/>
              <a:ext cx="10471680" cy="390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520" y="2822760"/>
                <a:ext cx="10490400" cy="39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14:cNvPr>
              <p14:cNvContentPartPr/>
              <p14:nvPr/>
            </p14:nvContentPartPr>
            <p14:xfrm>
              <a:off x="7264440" y="4172040"/>
              <a:ext cx="4565880" cy="180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5080" y="4162680"/>
                <a:ext cx="4584600" cy="18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78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49728" y="3848298"/>
            <a:ext cx="5638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deep</a:t>
            </a:r>
          </a:p>
          <a:p>
            <a:pPr algn="ctr"/>
            <a:r>
              <a:rPr lang="en-US" sz="6000" dirty="0"/>
              <a:t> representations?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4A599-60F7-418F-AE08-96EDCA38334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914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97" name="Straight Arrow Connector 96"/>
              <p:cNvCxnSpPr>
                <a:stCxn id="35" idx="6"/>
                <a:endCxn id="68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5" idx="6"/>
                <a:endCxn id="67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4" name="Straight Arrow Connector 73"/>
                <p:cNvCxnSpPr>
                  <a:endCxn id="67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33" idx="6"/>
                  <a:endCxn id="68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36" idx="6"/>
                  <a:endCxn id="69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6" idx="6"/>
                  <a:endCxn id="68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36" idx="6"/>
                  <a:endCxn id="67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33" idx="6"/>
                  <a:endCxn id="67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33" idx="6"/>
                  <a:endCxn id="69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47" idx="6"/>
                  <a:endCxn id="68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47" idx="6"/>
                  <a:endCxn id="69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4" name="Group 163"/>
          <p:cNvGrpSpPr/>
          <p:nvPr/>
        </p:nvGrpSpPr>
        <p:grpSpPr>
          <a:xfrm>
            <a:off x="6165670" y="2165311"/>
            <a:ext cx="5266611" cy="3517704"/>
            <a:chOff x="6165670" y="2165311"/>
            <a:chExt cx="5266611" cy="351770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6165670" y="2165311"/>
              <a:ext cx="5266611" cy="1179709"/>
              <a:chOff x="6165670" y="2165311"/>
              <a:chExt cx="5266611" cy="11797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9" name="Straight Arrow Connector 108"/>
              <p:cNvCxnSpPr>
                <a:stCxn id="67" idx="6"/>
                <a:endCxn id="70" idx="2"/>
              </p:cNvCxnSpPr>
              <p:nvPr/>
            </p:nvCxnSpPr>
            <p:spPr>
              <a:xfrm>
                <a:off x="6165670" y="2165311"/>
                <a:ext cx="1980455" cy="328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7" idx="6"/>
                <a:endCxn id="71" idx="2"/>
              </p:cNvCxnSpPr>
              <p:nvPr/>
            </p:nvCxnSpPr>
            <p:spPr>
              <a:xfrm>
                <a:off x="6165670" y="2165311"/>
                <a:ext cx="1980455" cy="918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68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8" idx="6"/>
                <a:endCxn id="71" idx="2"/>
              </p:cNvCxnSpPr>
              <p:nvPr/>
            </p:nvCxnSpPr>
            <p:spPr>
              <a:xfrm>
                <a:off x="6165670" y="2755166"/>
                <a:ext cx="1980455" cy="32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69" idx="6"/>
                <a:endCxn id="71" idx="2"/>
              </p:cNvCxnSpPr>
              <p:nvPr/>
            </p:nvCxnSpPr>
            <p:spPr>
              <a:xfrm flipV="1">
                <a:off x="6165670" y="3083863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69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851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70" idx="6"/>
                <a:endCxn id="72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72" idx="6"/>
                <a:endCxn id="140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14:cNvPr>
              <p14:cNvContentPartPr/>
              <p14:nvPr/>
            </p14:nvContentPartPr>
            <p14:xfrm>
              <a:off x="660240" y="1123920"/>
              <a:ext cx="9639720" cy="564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880" y="1114560"/>
                <a:ext cx="965844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8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theory and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4" y="1234662"/>
            <a:ext cx="10359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Informally: There are functions you can compute with a “small” L-layer deep neural network that shallower networks require exponentially more hidden units to compute.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D78627-D596-4DDA-9658-8480F640124B}"/>
                  </a:ext>
                </a:extLst>
              </p14:cNvPr>
              <p14:cNvContentPartPr/>
              <p14:nvPr/>
            </p14:nvContentPartPr>
            <p14:xfrm>
              <a:off x="793800" y="2120760"/>
              <a:ext cx="11252520" cy="448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D78627-D596-4DDA-9658-8480F6401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40" y="2111400"/>
                <a:ext cx="1127124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25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58</Words>
  <Application>Microsoft Office PowerPoint</Application>
  <PresentationFormat>宽屏</PresentationFormat>
  <Paragraphs>20</Paragraphs>
  <Slides>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Schoolbook</vt:lpstr>
      <vt:lpstr>Office Theme</vt:lpstr>
      <vt:lpstr>Acrobat Document</vt:lpstr>
      <vt:lpstr>PowerPoint 演示文稿</vt:lpstr>
      <vt:lpstr>Parameters W^([l]) and b^([l])</vt:lpstr>
      <vt:lpstr>PowerPoint 演示文稿</vt:lpstr>
      <vt:lpstr>PowerPoint 演示文稿</vt:lpstr>
      <vt:lpstr>Intuition about deep representation</vt:lpstr>
      <vt:lpstr>Circuit theory and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Windows 用户</cp:lastModifiedBy>
  <cp:revision>10</cp:revision>
  <dcterms:created xsi:type="dcterms:W3CDTF">2017-07-10T06:03:05Z</dcterms:created>
  <dcterms:modified xsi:type="dcterms:W3CDTF">2018-05-22T13:01:29Z</dcterms:modified>
</cp:coreProperties>
</file>