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15"/>
    <p:restoredTop sz="94681"/>
  </p:normalViewPr>
  <p:slideViewPr>
    <p:cSldViewPr snapToGrid="0" snapToObjects="1">
      <p:cViewPr varScale="1">
        <p:scale>
          <a:sx n="124" d="100"/>
          <a:sy n="124" d="100"/>
        </p:scale>
        <p:origin x="143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5T23:05:16.5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6315 5098 0,'0'-18'32,"0"36"30,17-18-46,1 0-16,35 0 15,-18-18-15,18 0 16,-18 18-16,1 0 16,-1-17-16,36 17 15,-36 0-15,0-18 16,0 18-16,18 0 0,-17 0 15,52 0-15,-35 0 16,-18 0-16,18 0 0,35 0 16,0 0-1,-52 0-15,16 0 16,1 0-16,36 0 16,-37 0-16,72-18 15,-71 18-15,17 0 0,-17-17 16,18 17-16,-1 0 0,1-18 15,0 18-15,-19 0 0,19-17 16,-18 17-16,0 0 16,53 0-16,-53 0 15,0 0-15,52 17 16,1-17-16,-53 0 16,0 0-16,0 0 15,0 0-15,17 0 0,-17 0 16,71 0-16,-71 0 15,70 0-15,-88 0 16,71-17-16,-53 17 16,35 0-16,-35 0 15,0 0-15,0 0 16,0 0-16,18 0 0,52 0 16,-70 0-16,18 0 15,-1 0-15,-17 0 0,18 0 16,52 0-1,-52 0-15,-18 0 0,88 0 16,-71 0-16,-17 0 16,35 0-16,-17 0 0,-1 0 15,72 0-15,-72 0 16,1 0-16,-1 17 0,-17-17 16,0 0-16,0 18 15,-18-18-15,1 0 0,-1 0 16,0 0-16,0 0 15,1 0-15,-19 0 0,36 17 16,-35-17-16,-1 0 0,19 0 16,-36-17-1</inkml:trace>
  <inkml:trace contextRef="#ctx0" brushRef="#br0" timeOffset="2113.7592">14499 5062 0,'18'0'16,"-1"0"31,1 0-16,0 0-16,-1 0-15,19 0 16,-1 0-16,18 0 16,-36 0-16,19 0 0,-1 0 15,-17 0-15,17 0 0,0 0 16,18 0-16,-18 0 16,36 0-1,-36 0-15,36 0 16,-18 0-16,-18-17 15,0 17-15,53 0 0,-52 0 16,52 0-16,-53 0 16,18 0-16,-18-18 15,18 18-15,36 0 16,-37 0-16,19 18 16,-36-18-16,1 0 0,16 0 15,-16 0-15,17 0 0,-18 0 16,71 0-1,-53 0-15,0 0 0,0 0 16,52-18-16,-69 18 16,52 0-16,-35 0 15,-18 0-15,0 0 0,18 18 16,-17-18-16,-1 0 16,18 0-16,35 17 15,-35-17-15,-18 0 16,18 0-16,0 0 0,-18 0 15,18 0-15,-18 0 0,18 0 16,0 0-16,0 0 0,0 0 16,0 0-16,0 0 0,53 0 15,-53-17-15,70 17 16,-70 0-16,0-18 16,0 18-16,0 0 0,70-18 15,-70 18-15,18-17 16,-18 17-16,70-18 15,-70 18-15,71 0 16,-72 0-16,1 0 16,18 0-16,-18 0 0,0 0 15,0 0-15,0 0 16,-1 0-16,1 0 0,0 0 0,53 0 16,-35 0-1,-18 0-15,0 0 0,-1-17 16,72 17-16,-71 0 15,17 0-15,-17 0 0,18 0 16,-18 0-16,17 0 0,-17 0 16,0 0-16,18 0 15,35 0-15,-36 0 16,-17 0-16,0 0 0,0 0 16,-18 0-16,18 0 0,0 0 15,53 17 1,-36-17-16,-17 0 0,0 0 15,0 0-15,0 0 16,0 0-16,0 0 0,0 0 0,0 18 16,0-18-16,35 0 15,-53 0-15,0 0 16,18 0-16,-17 0 0,-1 0 16,18 0-16,-18 0 15,18 0-15,-18 0 0,71 0 16,-71 0-16,54 17 15,-37-17-15,37 0 16,-36 0-16,-18 0 16,53 0-16,-35 0 15,0 0-15,-18 0 0,18 0 16,0 18-16,35-18 16,-53 0-16,54 18 15,-54-18-15,18 0 0,-18 0 16,0 0-16,-17 17 0,17-17 15,-52-17 17,-1-1-32</inkml:trace>
  <inkml:trace contextRef="#ctx0" brushRef="#br1" timeOffset="43248.9785">2999 9419 0,'0'-17'0,"0"-1"16,-18 18-1,0 18 1,18 52 0,18-35-16,0 36 15,-1-36-15,1 0 16,17 1-16,-17-19 15,17 1-15,36 17 16,-36-35-16,0 0 0,18-35 16,-18-36-1,-17 36-15,-18-53 16,0 53-16,0-18 16,0 35-16,-18 1 15,18 52 1,0 0-16,36 71 15,-36-53-15,35 70 16,-17-52 0,-1 70-16,-17-88 15,18 70-15,-18-70 16,0 18-16,0-36 16,-35 0-16,-1-35 15,-17 18 1,18-18-16,-35-18 15,17 1-15,35-1 0,-35-17 16,18-18 0,35 18-16,0 17 15,0-17-15</inkml:trace>
  <inkml:trace contextRef="#ctx0" brushRef="#br1" timeOffset="43518.2082">3669 9260 0,'0'18'31,"0"17"-15</inkml:trace>
  <inkml:trace contextRef="#ctx0" brushRef="#br1" timeOffset="43632.5124">3757 9684 0,'0'17'0,"0"1"15,-18-18 1</inkml:trace>
  <inkml:trace contextRef="#ctx0" brushRef="#br1" timeOffset="45510.9744">7549 9137 0,'0'18'16,"0"52"-1,0 1-15,0-1 16,18 89-16,-18-53 15,0 53-15,18-89 16,-1 36-16,1-53 16,0 0-1,-1-53-15,1 0 16</inkml:trace>
  <inkml:trace contextRef="#ctx0" brushRef="#br1" timeOffset="46336.1688">11024 9225 0,'0'18'0,"0"-1"16,0 1-16,18 17 15,-18 54-15,0-37 16,0 72-16,0-71 16,0-18-16,0 18 15,18-18-15,-18 1 0,0 17 16,17-18-16,-17 0 15,18-17-15</inkml:trace>
  <inkml:trace contextRef="#ctx0" brushRef="#br1" timeOffset="47213.4995">13794 9049 0,'0'0'0,"-18"0"15,0 0-15,-35 35 16,36-17-16,-36 88 16,53-54-16,-18 1 15,18 53 1,53-18-1,-18-52-15,54-1 0,-19-35 16,-17 0-16,18-18 0,34-35 16,-52 18-16,0-35 15,-53 17-15,0 0 16,-17 17-16,-19-16 16,-17 16-16,-52-52 15,34 70-15,18 1 16,0-1-16,0 0 0,18 18 0,0 0 15</inkml:trace>
  <inkml:trace contextRef="#ctx0" brushRef="#br1" timeOffset="47954.6553">17410 9031 0,'0'-18'0,"17"54"32,-17 34-17,0-17-15,0 18 16,0 52-16,18-70 16,-18 53-16,0-53 15,18 0-15,-18-18 0,0 53 16,-18-70-1,18 17-15</inkml:trace>
  <inkml:trace contextRef="#ctx0" brushRef="#br1" timeOffset="48610.0251">21590 8943 0,'0'18'32,"0"17"-32,0 18 15,0 35-15,18-35 16,-18 53-16,17-53 15,1 0-15,0 35 16,-1-35-16,1-36 16,-18 1-16</inkml:trace>
  <inkml:trace contextRef="#ctx0" brushRef="#br1" timeOffset="49425.7469">25612 8872 0,'0'-17'0,"-18"-1"16,0 18-16,1 0 16,-36 18-16,18 17 15,17 0-15,0 18 16,-17 53-16,35-71 16,53 71-16,-18-71 15,0 1-15,89-1 16,17-17-1,-88-18-15,53-36 16,-71 1-16,0 0 0,-35-53 16,-17 52-16,-71-52 15,35 53-15,-88-18 16,70 35 0,-35 18-16,71 0 15,17 0-15</inkml:trace>
  <inkml:trace contextRef="#ctx0" brushRef="#br1" timeOffset="50584.0035">28099 8749 0,'0'0'0,"0"-18"0,-18 18 15,0 0-15,1 0 16,-1 0-16,1 18 16,-19 0-16,19 17 0,-36 35 15,35-34-15,0 69 16,18-52-16,36 36 15,-1-54-15,0 0 16,89-17 0,-1-18-16,-70-18 15,0 1-15,-18-19 0,1-34 16,-36 34-16,-36-52 16,1 53-16,-53-36 15,35 54-15,-35-1 16,35 18-16,18 18 15,17-18-15</inkml:trace>
  <inkml:trace contextRef="#ctx0" brushRef="#br1" timeOffset="51241.6164">29845 8890 0,'-18'-18'0,"1"1"16,-1 17-16,-35 17 15,18 19-15,0-19 0,-18 71 16,35-35-1,18 53-15,0-53 16,71 35-16,-18-52 16,70-1-16,-52-35 15,-1 0-15,-17 0 0,53-53 16,-88 18 0,17-53-16,-35 35 15,-53-53-15,0 70 16,18-16-16,-89-1 15,54 35-15,-1 18 16,18 0-16,0 0 0,0 53 16,36-35-16</inkml:trace>
  <inkml:trace contextRef="#ctx0" brushRef="#br1" timeOffset="52168.5369">32068 8978 0,'-18'0'15,"-17"-17"-15,17-1 16,-17 18 0,17 0-16,-17 0 0,-18 18 15,35 17-15,1 0 0,-19 36 16,36-18-16,18 52 16,17-52-16,53 18 15,-35-36 1,71 0-16,-71-35 15,70 0-15,-70-35 16,-18-18-16,-17 0 16,-18 18-16,-18-18 0,-17 0 15,-71-53 1,53 53-16,-17 18 16,-1 0-16,1 17 0,-19 18 15,37 0-15</inkml:trace>
  <inkml:trace contextRef="#ctx0" brushRef="#br1" timeOffset="71517.1584">5980 3475 0</inkml:trace>
  <inkml:trace contextRef="#ctx0" brushRef="#br1" timeOffset="71588.8487">5980 3475 0,'-18'35'0,"36"-70"0</inkml:trace>
  <inkml:trace contextRef="#ctx0" brushRef="#br1" timeOffset="71940.8071">5962 3510 0,'0'-17'16,"0"34"62,-18 18-63,18-17 1,-17 35-16,17-18 16,-18 53-16,18-35 15,-18 88-15,18-52 16,0-1-16,0 18 15,0 0-15,0-1 16,0-16-16,0-1 0,18 71 16,0-89-16,-1 36 15,1-53-15,-18-18 0,18 0 16,17 18 0,-35-35-16,18 0 0,-18-1 15,0 1-15,17-1 16</inkml:trace>
  <inkml:trace contextRef="#ctx0" brushRef="#br1" timeOffset="72696.6268">12100 3810 0,'0'35'0,"36"53"16,-19-35-16,18 106 16,1-71-16,-19 18 15,1 0-15,0 0 0,-18-18 16,17 0-16,-17 0 0,0 36 16,0-54-16,-35 19 15,17-54-15,1 0 16,-1-17-16,0-18 15</inkml:trace>
  <inkml:trace contextRef="#ctx0" brushRef="#br1" timeOffset="73502.139">14376 3457 0,'-18'53'16,"0"0"-16,18 0 0,-35 123 15,35-70-15,-35 159 16,35-106-16,-18-1 15,18-17-15,36 89 16,-1-124-16,18-36 16,17 1-16,-17-18 0,106 17 15</inkml:trace>
  <inkml:trace contextRef="#ctx0" brushRef="#br1" timeOffset="74364.3523">22860 3616 0,'18'18'0,"-18"-1"16,35 54-16,-17-36 15,34 71-15,-16-36 16,17 72 0,-18-37-16,0-16 0,-17 16 15,17-16-15,-17 16 0,-1 72 16,-17-107-16,-17 72 15,-1-72-15,1-17 16,-1 0-16,-17 0 16,-1-18-16,1 0 0</inkml:trace>
  <inkml:trace contextRef="#ctx0" brushRef="#br1" timeOffset="77953.7836">917 9666 0,'-17'0'0,"-1"0"16,36 0-1,-1 0 1,1 0-16,17 0 0,71 0 16,17 0-1,19-18 1,-72 1-16,54 17 16,-71 0-16,-1 0 0,-16 0 15,34 0-15,-34 0 16,-19 0-16,1 0 15</inkml:trace>
  <inkml:trace contextRef="#ctx0" brushRef="#br1" timeOffset="78278.7827">1446 9296 0,'0'0'15,"-17"0"-15,17 17 16,35 1-16,0 17 16,18-17-16,0 17 0,0-17 15,18 17-15,-18-17 0,70 35 16,-70-18-16,0-17 16,-18-1-16,0 18 15,18 1-15,-35-19 16,-18 1-16,0 0 15,-18-1-15,-17 19 16,-36 17-16,19-36 16,-37 54-1,54-36-15,0 0 0,-53 89 16,70-71 0</inkml:trace>
  <inkml:trace contextRef="#ctx0" brushRef="#br1" timeOffset="92548.36">7214 6156 0,'-17'0'15,"34"0"17,1 0-17,17 18-15,-17-1 16,0 1-16,34 35 16,-16-18-16,-1 0 0,53 36 15,-53-36-15,18 0 16,-17 1-16,17-19 15,17 36-15,1-35 16,-1 0 0,-52-18-16,17 0 15,-35-18 1,-35 0 0,17 18-16,-35-17 15</inkml:trace>
  <inkml:trace contextRef="#ctx0" brushRef="#br1" timeOffset="92988.9547">7761 6015 0,'0'0'0,"0"-18"16,0 36 15,-18 17-31,1 0 16,-36 36-16,18-18 16,-1 0-16,-34 70 15,-1-17 1,36-53-16,17-18 0,-17 18 15,35-35 1,0 0 0</inkml:trace>
  <inkml:trace contextRef="#ctx0" brushRef="#br1" timeOffset="95741.1717">8184 5574 0,'18'0'0,"-18"-18"16,0 36 62,-18 0-78,1-1 16,-18 36-1,-1-35-15,-17 17 16,18-17-16,17-1 0,1 1 15,-18 17-15,17-17 16,18-1 0,18 1-16,-1 0 15,1-1-15,17-17 0,18 53 16,-35-35 0,17 0-16,-17-1 0,-1 1 15,18 17-15,-35-17 16,0-1-1,-17-17 17,17-17-17</inkml:trace>
  <inkml:trace contextRef="#ctx0" brushRef="#br1" timeOffset="96157.2771">8326 5697 0,'0'18'31,"0"0"-15,0-1-16,0 36 15,0-18-15,17 1 16,-17-19-16,18 36 16,-18-35-1,0 0 1,0-1-16</inkml:trace>
  <inkml:trace contextRef="#ctx0" brushRef="#br1" timeOffset="96659.8282">8467 5574 0,'0'0'16,"17"18"15,-17-1-15,0 1 0,18 17-16,0-17 15,-18-1-15,17 1 0,1 0 16,0 17-16,-1-17 15,1-1-15,35 18 16,-36-17-16,19 17 16,-19-17-16,19-18 15,-19 0 1,-17 18-16,-17-18 31,17 17-31,-18-17 16,18 18-16,-35 0 15,17-1-15,0-17 0,-17 36 16,0-19 0,17 1-1,1-1-15,-1 1 16,18 0-16,0-1 0,-18 1 16</inkml:trace>
  <inkml:trace contextRef="#ctx0" brushRef="#br1" timeOffset="97922.6444">10089 6244 0,'-17'0'15,"34"18"1,19 17-16,-1 0 15,0-17-15,71 53 16,-53-54-16,53 36 16,-71-18-16,0-17 15,18 17-15,-35-35 16,-18 18-16,-18-18 16,-35 0-1</inkml:trace>
  <inkml:trace contextRef="#ctx0" brushRef="#br1" timeOffset="98165.8991">10513 6103 0,'0'0'15,"-35"53"-15,-1-18 0,1 53 16,17-52-16,-17 17 16,0 0-16,-18 35 15,18-53-15,17 0 0,-17 1 16,17-19-16,18 1 16</inkml:trace>
  <inkml:trace contextRef="#ctx0" brushRef="#br1" timeOffset="98711.2583">10918 5592 0,'0'0'16,"0"-18"-16,-17 18 16,-18 35-1,17-17-15,-53 17 16,36-17-16,-18 17 15,36-17-15,-19-1 16,19 1-16,17 0 16,17 17-16,1-18 15,52 36-15,-34-35 16,34 35-16,-34-35 16,34 17-16,-52-17 15,-1 17 1,-17-18-16,-17 1 15,-1-18-15</inkml:trace>
  <inkml:trace contextRef="#ctx0" brushRef="#br1" timeOffset="99088.8026">11042 5697 0,'0'0'16,"18"0"-16,-1 0 0,36 0 15,-35 18 1,17 17-16,-17-17 15,-1 17 1,-17-17-16,0-1 0,-35 19 16,17-19-16,1 1 15,34-18 17,19 18-17,-19-18-15,19 0 16,-19 0-16,1 17 0,0-17 15</inkml:trace>
  <inkml:trace contextRef="#ctx0" brushRef="#br1" timeOffset="99528.5269">11359 5644 0,'0'0'16,"18"0"-1,0 18 1,-1 0-16,19-1 16,-1 1-16,-17 0 15,17-1-15,-18-17 16,1 18-1,0-18-15,-1 0 0,-17 18 0,18-18 16,0 17 0,-18 1-1,0-1 1,0 1 0,0 0-1,-18-18-15,18 17 16,0 1-16,-35 17 15,35-17-15,-18 17 16,0-17-16,1 0 16,17-1-16,-18 1 15,1-1 1,-1 1 0</inkml:trace>
  <inkml:trace contextRef="#ctx0" brushRef="#br1" timeOffset="100383.9443">12788 6174 0,'18'17'16,"-1"1"0,36 17-16,-17-17 15,70 17 1,-54 0-16,54 1 15,-53-1-15,18 0 16,-36-17-16,0 17 16,-17-35-16,-18 18 0,-18-18 15,1 0 1</inkml:trace>
  <inkml:trace contextRef="#ctx0" brushRef="#br1" timeOffset="100573.4477">13176 6191 0,'0'0'16,"-53"71"-16,0-18 0,1 35 16,16-53-16,19 0 0,-1 1 15,0-1-15,36-17 16</inkml:trace>
  <inkml:trace contextRef="#ctx0" brushRef="#br1" timeOffset="100952.5116">13564 5521 0,'-35'0'16,"17"18"-16,-35 17 16,18-17-16,0 17 15,0-18-15,-18 1 16,35 0-1,0-18-15,1 17 0,-1-17 16,18 18-16,0 17 16,18-17-16,17 35 15,0-36-15,1 19 16,-1-19-16,18 19 16,-36-19-16,19 19 15,-19-36-15,1 17 16,-18 1-16</inkml:trace>
  <inkml:trace contextRef="#ctx0" brushRef="#br1" timeOffset="101324.7258">13635 5680 0,'18'-36'15,"-36"72"-15,71-72 16,-18 19 0,0 34-16,-17-17 0,0 36 15,-18-19 1,0 19-16,0-19 16,-18 1-16,18 0 15,-18-18-15,18 17 16,18-17-1,0 18-15,17-18 16,-17 17 0,-1 1-16,1-18 0,-1 18 0,-17-1 15,-17 1-15,-1 0 16,-17-1-16,-18-17 16,18 18-16,-1-18 15,19-18-15,17 1 16</inkml:trace>
  <inkml:trace contextRef="#ctx0" brushRef="#br1" timeOffset="101659.6568">13882 5539 0,'0'17'0,"17"1"16,19 17-1,-1-17-15,36-1 16,-19 1-16,-16 0 0,-1-18 16,0 17-16,-17 1 0,17 17 15,-17-35-15,-18 18 16,0 0-16,-18-18 15,1 17-15,-36 18 16,35-17-16,-35 0 16,18-1-16,17 1 15,-17 17-15,17-17 16,1 0-16,17 17 16</inkml:trace>
  <inkml:trace contextRef="#ctx0" brushRef="#br1" timeOffset="102077.149">18380 6191 0,'17'0'0,"36"0"15,-35 0 1,35-17-16,-18 17 15</inkml:trace>
  <inkml:trace contextRef="#ctx0" brushRef="#br1" timeOffset="102230.8592">19209 6121 0,'53'-18'0,"-106"36"0,123-36 16,-52 0-16,17 18 16,-17 0-16</inkml:trace>
  <inkml:trace contextRef="#ctx0" brushRef="#br1" timeOffset="102365.2818">19808 6174 0,'18'0'32,"0"0"-32,-1-18 0</inkml:trace>
  <inkml:trace contextRef="#ctx0" brushRef="#br1" timeOffset="102475.3896">20391 6138 0,'0'0'0</inkml:trace>
  <inkml:trace contextRef="#ctx0" brushRef="#br1" timeOffset="102587.0586">20620 6209 0,'18'-18'15,"-18"1"-15</inkml:trace>
  <inkml:trace contextRef="#ctx0" brushRef="#br1" timeOffset="103365.8758">30886 6015 0,'0'0'0,"17"0"16,19 18-1,-1 17-15,0-18 16,18 19-16,-18-1 16,71 18-16,-53-18 15,35 0-15,-52-17 16,-1 17-16,-17-35 15,-18 18-15,-18-18 16,-35 0 0,35-18-16,-17 18 15</inkml:trace>
  <inkml:trace contextRef="#ctx0" brushRef="#br1" timeOffset="103676.4904">31415 5927 0,'0'0'16,"18"-18"-16,-36 36 31,-17 52-16,17-34-15,-53 52 16,18-35-16,18 0 16,0-1-16,-18-16 15,0 34-15,35-34 16,18-1-16,0-18 16,36-34-1</inkml:trace>
  <inkml:trace contextRef="#ctx0" brushRef="#br1" timeOffset="104283.2101">31944 5486 0,'0'0'15,"-18"0"-15,1 0 16,-1 17 0,-17 1-16,17 0 15,-17-1-15,-36 1 16,54 0-16,-19-1 16,19 1-16,-18-18 0,17 17 15,18 1-15,0 0 16,53 35-1,-18-36-15,0 19 0,1-19 16,17 1-16,-18 17 0,35 0 16,-52-17-16,0 0 15,-18-1-15,-18-17 16,0 0-16,1 0 16,-1 0-16</inkml:trace>
  <inkml:trace contextRef="#ctx0" brushRef="#br1" timeOffset="104828.2177">32297 5627 0,'0'0'0,"0"-18"0,0 1 16,0-1-16,-18 0 16,-17 18-1,17 0-15,1 0 0,-19 18 16,19 0-1,-1-1-15,0 1 0,18-1 16,0 1-16,0 35 16,18-35-16,17-1 15,1 1-15,17-18 16,-18 0-16,0-18 16,-35 1-16,18-19 15,-18 1-15,0 0 16,-18 17-16,18 1 15,-18-1-15,18 36 32,0 34-17,18-34-15,-18 17 0,18 18 16,-18-17-16,0-19 16,17 1-16,-17-1 0,0 1 15,18-18-15,-18 18 0</inkml:trace>
  <inkml:trace contextRef="#ctx0" brushRef="#br1" timeOffset="105311.6386">32473 5503 0,'0'0'16,"-17"0"-16,34 18 31,1 0-15,-18-1-16,17 1 0,1 0 16,-18-1-16,18 1 15,-1-1-15,1 1 0,0 0 16,17 35-16,-17-36 15,35 19 1,-36-19-16,18 1 16,-17-1-16,0-17 15,-36 0 48,18 18-48,-18-18-15,1 18 16,-1-1-16,-35 1 16,36 0-16,-19-1 15,1 1-15,17 0 16,-17-1-16,35 1 16,-18 0-16,1-18 15,17 35-15,-18-35 16</inkml:trace>
  <inkml:trace contextRef="#ctx0" brushRef="#br1" timeOffset="109927.1249">22754 5997 0,'18'0'31,"-1"18"-16,19 0-15,-19-1 0,36 36 16,-17-35-16,34 35 16,-17-36-16,18 19 15,-36-19-15,18 18 16,-36-35-16,-17 36 16,-17-19-1</inkml:trace>
  <inkml:trace contextRef="#ctx0" brushRef="#br1" timeOffset="110150.719">23178 5909 0,'-18'18'16,"36"-36"-16,-71 71 0,0 18 15,35-19 1,-35 37-16,18-54 16,0 0-16,-1 36 15,-17-18 1,53-36-16,-17-17 16</inkml:trace>
  <inkml:trace contextRef="#ctx0" brushRef="#br1" timeOffset="110683.6346">23601 5380 0,'-18'0'15,"18"18"1,-35-1-16,17 1 16,-17 17-1,17-35-15,-17 35 16,17-17-16,-17 0 16,18-18-16,17 17 15,17 1-15,1 17 16,35 18-1,-18-35-15,-17-1 16,17 1-16,-17-18 0,17 35 16,-18-35-16,1 18 15,-36 0 32</inkml:trace>
  <inkml:trace contextRef="#ctx0" brushRef="#br1" timeOffset="110994.461">23760 5556 0,'17'0'16,"-17"-17"-16,18 17 15,0 0-15,34 0 16,-34 0-16,0 0 15,-1 0-15,1 0 16,0 0 0,-36 0-1</inkml:trace>
  <inkml:trace contextRef="#ctx0" brushRef="#br1" timeOffset="111318.1191">23848 5362 0,'0'0'0,"17"0"0,-17 18 31,0 0-31,0-1 16,18 18-16,-18-17 15,0 35-15,0-35 16,0 17-16,0-17 16,18-1-16,-1 18 15,1-17-15,17 0 16,-17-18-16,0 17 16,-1-17-16,1 0 15,-1-17-15,-17-1 16</inkml:trace>
  <inkml:trace contextRef="#ctx0" brushRef="#br1" timeOffset="111706.5037">24095 5380 0,'17'0'31,"19"18"-15,-19-1 0,1-17-16,0 0 0,34 18 15,-34-1-15,17 1 16,-17 0-16,0-1 15,-1 1-15,1 0 16,-36-1 15,1 1-15,-1 0-16,-17 17 16,35-18-16,-18 19 15,0-36-15,18 17 16,0 1-16,-17 0 15</inkml:trace>
  <inkml:trace contextRef="#ctx0" brushRef="#br1" timeOffset="112152.5137">25347 6121 0,'18'0'0,"-1"0"16,19 0-1,17-18 1,-36 18-16,18 0 0,1 0 16</inkml:trace>
  <inkml:trace contextRef="#ctx0" brushRef="#br1" timeOffset="112302.9137">26035 6085 0,'18'0'16,"-36"0"-16,53 0 0,18 0 0,-35 0 15,17 0-15</inkml:trace>
  <inkml:trace contextRef="#ctx0" brushRef="#br1" timeOffset="112412.7061">26564 6138 0,'18'-17'16,"-36"34"-16,53-34 0</inkml:trace>
  <inkml:trace contextRef="#ctx0" brushRef="#br1" timeOffset="112536.0326">27005 6103 0,'0'0'16,"35"0"-16,-52 18 16</inkml:trace>
  <inkml:trace contextRef="#ctx0" brushRef="#br1" timeOffset="138912.8421">7250 11324 0,'-18'0'15,"36"18"16,-18 52-15,17-17-16,19 53 16,-19-53-16,36 35 15,-18-52-15,1-1 16,-1-18-16,0-17 0,36-17 16,-54-18-16,19-54 15,-19 54-15,-17-71 16,-17 71-16,17-18 15,-18 35-15,18-17 0,0 70 32,18 1-17,-1 17-15,1-1 0,0 1 0,-1 18 16,-17 0-16,18-19 0,-1 19 16,1-18-16,0 17 0,-18-17 15,0 0-15,0-17 0,-18-1 16,-17 18-1,0-36-15,-18 1 16,17-18-16,-34-35 16,35 17-16,-18-35 15,17 18-15,19-36 16,-1 36-16,18 17 16,0-17-16,0 18 0</inkml:trace>
  <inkml:trace contextRef="#ctx0" brushRef="#br1" timeOffset="139551.5436">8079 10689 0,'0'18'31,"-18"-1"-15,0-17-16,1 18 0,-36 35 16,35-35-16,-52 35 15,52-36-15,-17 36 16,35-35-16,0-1 15,17 1-15,36 0 16,-17-1 0,16 19-16,-16-19 15,17 19-15,-36-19 16,1 36-16,-18-35 16,0 17-1,-18-35-15</inkml:trace>
  <inkml:trace contextRef="#ctx0" brushRef="#br1" timeOffset="139908.9939">8255 10848 0,'0'18'15,"0"17"1,0-18-1,0 1-15,0 17 0,0 18 16,0-35-16,0 17 0,0 1 16,0-19-16,18 18 15,-1-35 1,1-17 0</inkml:trace>
  <inkml:trace contextRef="#ctx0" brushRef="#br1" timeOffset="140274.4668">8396 10707 0,'0'0'0,"0"17"16,18 1-1,-1 0-15,36 35 16,-35-36-16,53 19 16,-54-19-16,18-17 15,1 18-15,-19-1 0,36 19 16,-35-19-16,0 1 16,-18 0-16,-18 17 15,18-17-15,-35-1 16,17 1-16,-35 17 15,35-35 1,-17 35-16,35-17 16,-17 0-16,17-1 15,-18 1 1,18 0-16</inkml:trace>
  <inkml:trace contextRef="#ctx0" brushRef="#br1" timeOffset="141337.2912">10548 11271 0,'18'-17'15,"-18"-1"1,0 0 15,0 36-15,0 0-1,0 35 1,0-18 0,17 0-16,1 0 0,17 18 15,-17-17-15,35-19 16,-18-17-16,0 0 15,1 0-15,-19 0 0,1-17 16,0-19-16,-1 19 0,1-1 16,-18-17-16,0 17 0,0-17 15,0 17-15,0 1 0,-18-1 16,18 36 0,18 34-1,-1 1-15,1-17 0,-18 34 16,53 36-1,-53-35-15,18-18 0,-1-1 16,-17 1-16,0-17 0,0 17 16,-17-1-16,-1-34 15,-17 17-15,17-35 16,-17-17-16,17-1 0,-17 0 16,17 1-16,1-18 15,-19-18-15,19 17 16,-1-17-16,18 36 15,0-36-15</inkml:trace>
  <inkml:trace contextRef="#ctx0" brushRef="#br1" timeOffset="141838.3595">11289 10689 0,'0'0'0,"0"-17"16,0 34 0,-18-17-1,1 18-15,-1-18 0,0 17 0,-17 1 16,0 0-1,17-1-15,18 1 0,-17 0 16,17 17 0,17 0-1,36 18 1,18-18-16,-36 1 16,18-1-1,-36-17-15,1-1 0,0 1 16,-18 0-16,-18-18 15,0 0-15</inkml:trace>
  <inkml:trace contextRef="#ctx0" brushRef="#br1" timeOffset="142237.8075">11448 10742 0,'17'-18'31,"1"18"-31,0 0 16,17 18-16,-18-18 0,36 35 15,-53-17-15,18 17 16,-18 1-16,-18-1 16,1-18-16,-1 1 15,0 0-15,1-18 0,-18 17 16,52-17 0,36 0-1,-35 0-15,35 0 16,-36 0-1,1 0-15,0 0 16</inkml:trace>
  <inkml:trace contextRef="#ctx0" brushRef="#br1" timeOffset="142604.7839">11748 10672 0,'0'-18'15,"0"36"-15,17-36 16,1 36 0,-1-1-16,1 1 0,17 17 15,-17-17-15,17-1 16,1 1-16,-1-18 15,18 35-15,-36-35 16,19 18-16,-19 0 16,-17-1-16,0 1 0,0-1 15,-17 19 1,-1-19-16,-17 19 16,35-19-16,-36 19 15,19-19-15,-1 1 16,18 0-1,0-1 1</inkml:trace>
  <inkml:trace contextRef="#ctx0" brushRef="#br1" timeOffset="143295.2373">13617 11218 0,'0'0'16,"-17"0"-16,17 18 16,0 17-16,0 1 0,0-1 0,0 18 15,17-18-15,19 0 16,-1-17-16,35-18 15,-34-18 1,-19 1-16,19-1 0,-19-17 16,1 17-16,-18 0 15,0 1-15,0 34 16,0 19-16,17 34 16,-17-17-16,36 0 15,-19 0-15,1 0 16,17 35-16,-35-35 15,18 18 1,-36-54-16,-17 19 16,0-19-16,-1-17 0,1-17 0,-35-19 15,34 19 1,1-19-16,17 1 0,-17-53 16,35 35-16,0 0 15</inkml:trace>
  <inkml:trace contextRef="#ctx0" brushRef="#br1" timeOffset="143667.8653">14217 10583 0,'0'0'0,"-18"18"0,1 0 16,-19-1 0,19-17-16,-1 18 15,0 0-15,1-1 0,-18 18 16,35-17-16,-18 17 15,36 1-15,17-1 16,0-17-16,36 17 16,-36-18-16,36 1 15,-54 0-15,1-18 16,-1 17-16,-17-34 31</inkml:trace>
  <inkml:trace contextRef="#ctx0" brushRef="#br1" timeOffset="144000.749">14429 10619 0,'0'0'0,"17"0"15,1 0-15,17 0 16,0 17-1,-35 1-15,18-18 0,0 35 16,-18-17 0,0-1-16,0 1 15,0 0-15,17-1 16,1 1 0,0 0-1,-18-1-15,-18 1 16,-17 0-16,17-1 15,-17-17-15,17 0 16,-17 18-16,35-36 16,-18 18-1,36-17-15</inkml:trace>
  <inkml:trace contextRef="#ctx0" brushRef="#br1" timeOffset="144318.5951">14693 10566 0,'0'0'16,"35"0"-16,-17 0 0,53 35 16,-54-17-1,19-1-15,-1 1 0,-17 0 16,17-1-16,-18 1 0,1 17 15,-18-17-15,0 17 16,-18-17-16,1 17 16,-1-17-1,1-1-15,-19 1 0,19-1 16,-19 1-16,19 0 16,-1-18-16,0 17 15,1-17-15,-1 0 16,18 18-16</inkml:trace>
  <inkml:trace contextRef="#ctx0" brushRef="#br1" timeOffset="144689.5803">19526 11324 0,'36'0'16,"-19"0"-16,18 0 16,1 0-16,17 0 15,-18 0-15,-17 0 16</inkml:trace>
  <inkml:trace contextRef="#ctx0" brushRef="#br1" timeOffset="144807.8959">20443 11271 0,'0'0'0,"18"-17"0,35-1 15,-35 18-15,-1-18 16</inkml:trace>
  <inkml:trace contextRef="#ctx0" brushRef="#br1" timeOffset="144945.261">21149 11289 0,'53'-18'16,"-106"36"-16,124-53 0,-54 35 0</inkml:trace>
  <inkml:trace contextRef="#ctx0" brushRef="#br1" timeOffset="145080.1223">21802 11307 0,'35'-36'0,"-70"72"0,88-89 15,-36 35-15</inkml:trace>
  <inkml:trace contextRef="#ctx0" brushRef="#br1" timeOffset="146242.71">31521 10795 0,'0'0'0,"17"0"0,-17-18 16,0 36-16,18 17 15,-18 1-15,18-1 16,-1-18-16,36 54 15,-18-53-15,1-1 16,34-17-16,1 0 16,-54-17-16,19-19 15,-19-17 1,-17 18-16,18-35 0,-18 52 16,-18-17-1,1 70 1,17 53-16,0-17 15,17-1-15,19 89 16,-19-71-16,36 53 16,-35-70-16,17-1 15,-35-17-15,18-17 0,-36 34 16,1-52-16,-1 0 16,-17-18-16,-1 0 0,-34-36 15,17 19-15,-53-19 16,71 1-16,-18 17 15,18-17-15,17 17 16,0 1-16,1-1 0,17-17 16,0 17-16,17 1 15</inkml:trace>
  <inkml:trace contextRef="#ctx0" brushRef="#br1" timeOffset="146754.5711">32456 10213 0,'0'0'16,"-18"0"15,0 35-15,1-17-16,-19-1 0,-17 36 15,18-35-15,0 0 16,17-1-16,1 19 0,-1-19 16,18 1-16,0 0 0,18-1 15,-1 1-15,19-1 16,-1 19-16,35-1 15,-34 0-15,-1-17 16,-17 0-16,-1-1 0,1 18 16,-36-35-1,1 0-15</inkml:trace>
  <inkml:trace contextRef="#ctx0" brushRef="#br1" timeOffset="147262.2033">32826 10389 0,'0'-17'0,"0"-19"15,0 19-15,-35-1 16,35 0 0,-36 18-1,19 18-15,-1-18 0,1 18 16,-19 17-16,36 0 16,0-17-16,0 17 15,18-17-15,0 0 0,34-1 16,-34-17-16,35 0 15,-35 0-15,-1-35 16,-17 17-16,0-17 16,0 17-1,-17 1-15,17-1 16,0 36 0,0-1-16,17 36 15,-17-17 1,0-1-16,18 0 15,-18 18-15,0 0 16,18-53-16,-18 35 16</inkml:trace>
  <inkml:trace contextRef="#ctx0" brushRef="#br1" timeOffset="147748.7735">33020 10248 0,'18'0'0,"-1"0"32,1 18-32,17 17 15,-17 0-15,17 18 16,0-35 0,36 35-16,-53-35 15,35 17-15,-36-18 16,1 1-16,17 0 15,-35-1 1,0 1 15,-18-18-15,1 0-16,-1 18 16,1-1-16,-19 19 15,19-19-15,-36 18 16,35-17-1,0 0-15,1-1 0,-1 1 16,0 0-16,1-1 0,-18 19 16,35-19-16,-36 18 15</inkml:trace>
  <inkml:trace contextRef="#ctx0" brushRef="#br1" timeOffset="151693.1728">26282 7144 0,'18'0'15,"52"0"-15,-17-18 16,0 18-16,18-18 16,-1 18-16,18-17 0,-17-1 15,70 1-15,-35-1 16,-71 0-16,0 18 16,-52 0-1,-54 18 1,36-18-16</inkml:trace>
  <inkml:trace contextRef="#ctx0" brushRef="#br1" timeOffset="151937.8233">26741 7126 0,'0'0'0,"0"18"15,0 35 1,17 0-16,-17 0 0,18-18 16,-1 88-1,1-70-15,0-18 16,-1 18-16,1-17 0,0 34 16,-18-35-16,17-17 0</inkml:trace>
  <inkml:trace contextRef="#ctx0" brushRef="#br1" timeOffset="152371.4766">27164 7549 0,'18'0'15,"-18"18"-15,17 0 16,1-18 0,35 35-16,-36-35 15,19 18-15,-1-1 0,-17 1 16,34 17-16,-34-35 15,-18 18-15,18-1 16,-36-17 0,0 0-1</inkml:trace>
  <inkml:trace contextRef="#ctx0" brushRef="#br1" timeOffset="152526.8893">27428 7549 0,'-17'18'16,"-1"0"-16,1-1 0,-1 1 16,-35 35-16,35-18 15,-17 18 1,35-18-16,-35 1 16</inkml:trace>
  <inkml:trace contextRef="#ctx0" brushRef="#br1" timeOffset="153549.1019">27887 7303 0,'18'0'31,"-1"0"-16,1 0-15,0 0 16,35-18 0,-36 18-16,18 0 0,18-18 15,-35 18-15,17 0 16,-17 0-16,-36 0 16,-17 0-1</inkml:trace>
  <inkml:trace contextRef="#ctx0" brushRef="#br1" timeOffset="153782.2227">27905 7461 0,'0'18'15,"17"-18"-15,19 0 16,-19 0-16,19 0 0,16 0 16,-16 0-16,-1-18 15,-17 18-15,-1 0 16</inkml:trace>
  <inkml:trace contextRef="#ctx0" brushRef="#br1" timeOffset="154806.4583">28875 7056 0,'0'0'0,"18"0"0,-1-18 15,-17 0-15,18 1 16,-18-1-16,-18 0 15,1 18-15,-36-17 16,17 17-16,-17 0 16,18 0-1,-35 17-15,52-17 16,0 53-16,1-17 16,34 34-16,1-35 15,35 36 1,-36-53-16,19 17 0,-1-35 15,0 18-15,36-18 16,-53 0-16,34-36 16,-34 19-16,0-36 15,-18 17-15,0 19 16,0-19-16,0 19 0,0-18 16,0 17-1,-18 18 1,18 35-1,0 0-15,0 1 0,0-1 16,0 18-16,35 53 16,-17-53-16,0 0 15,17 52-15,-17-52 16,17 18-16,-35-53 16,0-1-16,0 1 0,0-1 15,-18 1-15</inkml:trace>
  <inkml:trace contextRef="#ctx0" brushRef="#br1" timeOffset="161201.3489">27005 12488 0,'0'18'16,"18"-18"-16,17 0 0,53-18 15,-17 18-15,-1 0 16,107-35-16,-89 35 16,71-35-16,-106 35 15,35-18-15,-71 18 16,-34 0-16,-1 0 15</inkml:trace>
  <inkml:trace contextRef="#ctx0" brushRef="#br1" timeOffset="161363.2992">27534 12541 0,'36'36'0,"-19"16"15,-70-140-15,124 212 0,-36-18 16,-35-54-16,18 54 15,-18-70-15,0 52 16,0-53-16,0 0 16</inkml:trace>
  <inkml:trace contextRef="#ctx0" brushRef="#br1" timeOffset="161885.688">27940 12876 0,'18'0'15,"-18"18"-15,17 0 16,1 17-16,0-17 15,17 17-15,-18-35 16,1 18-16,0-18 0,35 0 16,-36 0-16,-17-18 15,18 0-15,0 1 16,-18-19-16,17 19 16,-17-1-16,0 36 31,0-1-16,0 19-15,18 17 16,0 17 0,-1-35-16,1 18 0,17 18 15,-35-36-15,18 18 16,-18 0 0,0 0-16,0-36 15,-36 19-15,19-36 16,-18 0-16,-1 0 0,1 0 15,0-18-15,-1 18 0,-52-35 16,53 17-16,-53 1 16,52-1-1,1 18-15,35-18 16</inkml:trace>
  <inkml:trace contextRef="#ctx0" brushRef="#br1" timeOffset="162386.8333">28751 12718 0,'18'0'47,"-18"17"-47,53-17 15,18 0 1,-36 0-16,18 0 16,-18 0-16,0 0 15,-52 0 1</inkml:trace>
  <inkml:trace contextRef="#ctx0" brushRef="#br1" timeOffset="162536.7327">28804 12894 0,'18'18'0,"-36"-36"16,71 36-16,35-18 0,-52 0 15,34 17-15,-52-17 16,0 36-16,-18-19 16</inkml:trace>
  <inkml:trace contextRef="#ctx0" brushRef="#br1" timeOffset="166929.0521">29810 12471 0,'17'0'0,"1"-18"16,-18 0-1,0 1-15,0-1 16,-18 1-1,1-1 1,-1 18-16,0 0 0,1 0 16,-36 18-16,35-1 15,-17 36-15,17-35 16,1 52 0,17-34-16,17 16 15,1-16-15,17 17 16,1-36-16,16 1 15,-16-18-15,-1 0 16,-17 0-16,17-35 16,-17 17-16,-18 0 0,0-17 15,17-18-15,-17 36 16,0-1-16,0 0 0,0 1 16,0-1-16,0 0 15,18 18 1,-18 36-1,0-19-15,17 19 0,-17-1 16,0 71-16,0-53 16,18-1-16,0 1 15,-1 0-15,1 0 0,17 35 16,-17-70-16,17 35 16,-35-35-16,0-1 15</inkml:trace>
  <inkml:trace contextRef="#ctx0" brushRef="#br1" timeOffset="178380.3023">9190 14534 0,'-18'-17'16,"1"17"-1,34 17 32,1 19-31,0-1-16,34 36 15,1-19 1,-17 1-16,17 0 0,52 53 16,-52-53-16,71 53 15,-89-71-15,18 18 16,35 18-16,-53-18 15,1-1-15,-19-34 16,1 17 0,-36-35-16,1 0 0,-1 0 0,-35-17 15</inkml:trace>
  <inkml:trace contextRef="#ctx0" brushRef="#br1" timeOffset="178716.6963">9790 14482 0,'0'0'16,"-18"0"-16,0 35 16,1 0-16,-1 0 0,-17 36 15,17-1-15,-17 1 16,-36 88-16,36-71 16,-36 53-16,36-88 15,0 53 1,17-89-16,18 19 0,18-54 15,-18 0 1</inkml:trace>
  <inkml:trace contextRef="#ctx0" brushRef="#br1" timeOffset="179431.5972">10195 13741 0,'-17'0'16,"-1"0"0,0 0-16,1 17 15,-19 19-15,36-1 16,-35 53-16,35 0 15,0-35 1,0-18-16,0 18 0,35 36 16,-17-54-16,17 18 15,-17-18-15,0-17 16,-1-1-16,1 1 0,0-18 16,-18-18-1</inkml:trace>
  <inkml:trace contextRef="#ctx0" brushRef="#br1" timeOffset="179682.7652">10372 14093 0,'0'36'16,"0"-72"-16,17 107 0,-17-18 16,0-35-1,18-1-15,-18 19 0,0-19 16,0 1-16,18-1 16,-18 1-16,0-36 15</inkml:trace>
  <inkml:trace contextRef="#ctx0" brushRef="#br1" timeOffset="179859.2341">10407 13899 0,'0'-17'16</inkml:trace>
  <inkml:trace contextRef="#ctx0" brushRef="#br1" timeOffset="180338.527">10619 13794 0,'0'-18'15,"17"18"32,1 35-47,0-17 16,-1 0-16,1 17 0,-1 0 15,36 53-15,-35-35 16,0 0 0,-1 0-16,-17 0 0,18 0 0,-18-18 15,0 18-15,-18-18 0,18 1 16,-35-1-16,17 0 15,-17 0-15,0 1 0,-18-19 0</inkml:trace>
  <inkml:trace contextRef="#ctx0" brushRef="#br1" timeOffset="186521.7858">11395 13758 0,'0'0'16,"0"18"15,-18 0-15,18-1-16,-18-17 16,1 18-16,-1 17 0,-17-17 15,-18 35-15,35-18 16,-17-17-16,17-1 15,1 1-15,-18 17 16,17-17-16,0-1 16,18 1-1,18 0-15,0-18 16,-1 17-16,18 1 0,1 0 16,-19-1-16,19 1 0,34 17 15,-52-17 1,-1 0-16,19-18 0,-19 17 15,1-17-15,0 18 16,-1-18-16</inkml:trace>
  <inkml:trace contextRef="#ctx0" brushRef="#br1" timeOffset="186916.334">11589 14023 0,'0'0'0,"17"0"31,1 0-31,0 0 16,17 0-1,0 0-15,18 0 16,-35 0-16,-1 0 16,19 0-16,-19 0 0,1-18 15,0 18-15,-36 0 16,0 0 0,1 0-1</inkml:trace>
  <inkml:trace contextRef="#ctx0" brushRef="#br1" timeOffset="187311.6736">11712 13847 0,'0'-18'15,"18"18"17,-18 18-17,0-1 1,0 18-16,0-17 0,0 17 16,0-17-16,0 17 0,0 1 15,0-19-15,0 18 0,0 18 16,18-35-16,-18 0 15,17-1-15,-17 1 0,18 0 16,-1-18-16,1 17 0,17-17 16,-17 18-1,17-18-15,-17 0 16,0 0 0,-1 0-16,-17-18 15</inkml:trace>
  <inkml:trace contextRef="#ctx0" brushRef="#br1" timeOffset="187986.0483">12030 13794 0,'17'0'63,"1"17"-63,0 1 15,17 17 1,0-17-16,18 17 15,-35-17-15,17-1 0,18 1 16,-18 0-16,36-1 16,-54 1-16,19-18 15,-19 0 1,1 0-16,-18 18 47,-18-18-16,18 17-31,-17-17 16,-1 18-16,0-1 15,1 19 1,-1-36-16,1 17 16,-1 1-16,0 0 0,-17 17 15,17-17-15,1-1 16,-1 1-16,0 0 15,18-1-15,-17 1 32</inkml:trace>
  <inkml:trace contextRef="#ctx0" brushRef="#br1" timeOffset="194335.6686">16845 14358 0,'0'0'0,"18"0"16,35 0 0,-18 0-16,106-18 15,-70 18 1,17-17-16,0 17 0,18-18 16,0 1-16,-18-1 0,0 0 15,-17 18-15,34 0 16,-87-17-16,0 17 0,-18 17 15,-36-17-15</inkml:trace>
  <inkml:trace contextRef="#ctx0" brushRef="#br1" timeOffset="194580.3193">17533 14323 0,'0'17'16,"0"-34"-16,0 70 0,0 17 16,18-17-16,-18 18 15,17-1-15,-17 18 0,18 89 16,0-107-16,-18 89 16,17-88-16,-17-18 15,0 0-15,18-18 0,-18 35 16,0-52-16,18-18 15</inkml:trace>
  <inkml:trace contextRef="#ctx0" brushRef="#br1" timeOffset="195131.786">18062 15169 0,'0'0'15,"18"0"-15,0 18 16,-1 0-16,18 17 16,1-17-1,-1 17-15,36 18 16,-36-36-16,35 36 15,-34-17-15,-1-19 0,0 1 16,-35 0-16,18-18 16,-36 0-16,1 0 15,-1 0-15</inkml:trace>
  <inkml:trace contextRef="#ctx0" brushRef="#br1" timeOffset="195320.7882">18415 15152 0,'-35'17'16,"70"-34"-16,-106 34 0,36 36 16,0-17-16,17-1 15,1 18-15,-19-18 0,-17 71 16,36-71-16</inkml:trace>
  <inkml:trace contextRef="#ctx0" brushRef="#br1" timeOffset="202369.3147">18556 13917 0,'-18'-18'16,"1"18"-1,-1 18 1,18 0-16,-17 35 16,-1-18-16,0 18 15,18 0 1,-17 17-16,34-34 0,-17 17 16,0-18-16,18 0 15,-18 0-15,18 1 0,-1-19 16,18 19-1,-17-19-15,17 18 0,-17-35 16,0 0 0,-18-17-16</inkml:trace>
  <inkml:trace contextRef="#ctx0" brushRef="#br1" timeOffset="202572.3536">18733 14270 0,'17'35'16,"-17"0"-16,0-17 0,18 17 16,-18-17-16,0 0 15,17 17 1,-17-17-16,18-18 0</inkml:trace>
  <inkml:trace contextRef="#ctx0" brushRef="#br1" timeOffset="202721.2496">18803 14146 0,'0'-17'15</inkml:trace>
  <inkml:trace contextRef="#ctx0" brushRef="#br1" timeOffset="203016.0335">18891 13917 0,'0'-18'15,"0"36"1,18 17 0,0-17-1,-1 0-15,18 35 16,1-18-16,-19 0 0,1 53 15,0-52-15,-1 69 16,-17-52-16,0 36 16,-17-37-16,-19 37 15,19-54 1</inkml:trace>
  <inkml:trace contextRef="#ctx0" brushRef="#br1" timeOffset="209334.827">9596 16810 0,'-18'0'15,"0"0"-15,1 35 16,17 0-16,0 1 16,0 34-1,35 1-15,0-36 0,18 18 16,-18-35-16,1-1 15,-1-17-15,36 0 16,-54-17-16,18-36 16,-35 35-16,0-52 15,0 34-15,-17 19 16,-1-19-16,18 19 16,0 34-1,0 19-15,18 17 0,35 70 16,-18-52-16,36 87 15,-36-69-15,18 69 16,-53-87-16,0 35 16,-18-71-1,0 0-15,-17-17 16,0-18-16,0 17 0,-36-52 16,36 18-16,-36-54 15,36 18-15,-18-53 16,18 53-16,17 0 15,0 18-15,18 18 0</inkml:trace>
  <inkml:trace contextRef="#ctx0" brushRef="#br1" timeOffset="209734.3891">10231 16245 0,'0'0'16,"0"18"0,-18 35-1,18-18-15,-18 71 16,1-53 0,-1 35-16,18-53 15,0 1-15,0-1 0,18 0 16,-1-17-16,1 0 0,0-1 15,34 1-15,-16-18 16,-19 0-16,1-18 16,0 1-16</inkml:trace>
  <inkml:trace contextRef="#ctx0" brushRef="#br1" timeOffset="209901.834">10495 16581 0,'0'0'16,"0"35"-16,0-18 0,18 19 16,-1-19-16,1 19 15,0-19 1</inkml:trace>
  <inkml:trace contextRef="#ctx0" brushRef="#br1" timeOffset="210035.1882">10513 16351 0,'70'318'16,"-140"-636"-16,70 336 0,17-18 16</inkml:trace>
  <inkml:trace contextRef="#ctx0" brushRef="#br1" timeOffset="210246.7516">10619 16245 0,'0'0'0,"17"0"16,19 53 0,-19-17-16,18-1 0,18 35 15,-17-17-15,-19-17 16,1 17-16,-18-18 0,0 35 15,0-34-15,-35 34 16,-1-52 0,1 17-16,17-35 15</inkml:trace>
  <inkml:trace contextRef="#ctx0" brushRef="#br1" timeOffset="210602.1957">11307 16281 0,'0'0'15,"17"0"-15,-17 17 16,0 1-1,-17 0-15,-1-1 16,0 1-16,1 0 0,-1-1 16,0 1-16,1 17 15,17-17-15,0-1 16,17 36 0,-17-35-16,36 0 0,-1 17 15,0-18-15,18 19 16,-35-19-16,-1 1 15,1 0-15,-18-1 0,0 1 32</inkml:trace>
  <inkml:trace contextRef="#ctx0" brushRef="#br1" timeOffset="211082.1632">11624 16492 0,'18'0'15,"17"0"1,-17 0-16,52-17 16,-52 17-16,-1 0 15,19 0-15,-19 0 16,1 0-16,-36 0 15</inkml:trace>
  <inkml:trace contextRef="#ctx0" brushRef="#br1" timeOffset="211558.6718">11730 16281 0,'0'17'63,"0"1"-48,0 0-15,-18-1 0,18 1 16,0 0-16,-17 17 0,17-18 16,-18 19-16,18-19 0,0 19 15,0-1-15,0-17 0,0-1 16,18 36-16,-1-35 15,19-1 1,-19 1-16,18-18 0,18 0 16,-35 0-16,35 0 15,-35 0-15,-1-18 16,-34 36 15</inkml:trace>
  <inkml:trace contextRef="#ctx0" brushRef="#br1" timeOffset="212164.7833">12118 16228 0,'0'0'0,"0"17"47,0 1-31,18 0-16,-1-18 15,-17 17-15,18 1 0,-1 0 16,19-1-16,-19 1 0,1 0 16,35 17-16,-35-18 15,35 1-15,-36 0 16,1-1-1,-1-17-15,-34 0 94,17 18-78,-18 0-1,1-1-15,17 1 16,-18 0-16,0-1 0,-17 1 16,17 17-16,1-17 0,-19 17 15,19-17-15,17-1 16,-18 1-16,0 0 16,18-1-16,-17-17 0</inkml:trace>
  <inkml:trace contextRef="#ctx0" brushRef="#br1" timeOffset="212843.5877">10460 16140 0,'0'17'31,"18"-17"-15,-18 18-1,-18-18 1</inkml:trace>
  <inkml:trace contextRef="#ctx0" brushRef="#br1" timeOffset="214478.748">12012 17357 0,'0'0'0,"0"35"0,-18 36 16,18-19-16,0 19 16,18 0-16,-18-1 15,18 71-15,-1-88 16,-17-18-16,18 1 0,0 17 15,-1-53-15,1 0 32</inkml:trace>
  <inkml:trace contextRef="#ctx0" brushRef="#br1" timeOffset="214932.9725">11853 17445 0,'-17'0'16,"34"0"-16,-52 0 16,17 0-16,36-18 47,0 1-47,-18-1 15,17 18-15,1-35 16,0 17-16,-18 0 15,0 1-15,17-1 16,1 36 15,35 17-31,-36-17 16,19 17-16,-19-17 16,19-1-16,34 19 15,-52-19-15,35 18 16</inkml:trace>
  <inkml:trace contextRef="#ctx0" brushRef="#br1" timeOffset="216780.0955">9331 18080 0,'0'0'0,"0"18"16,18 17-16,-18-18 15,17 19-15,1-19 16,0 1-16,-1 0 0,18-1 16,36-17-16,-36 0 15,18 0-15,53-35 16,0-18 0,-53 35-16,35-17 15,-53 35-15,18 0 16,-18 18-16,1 35 15,-19-18-15,19 36 16,-36-36-16,35 0 16,-17-35-16,34 0 15,-16 0-15,-19-18 16,19 1-16,-1-18 16,0 17-16,1 0 0,-1-17 15,-18 35-15,19-18 0,17 18 16,-36 18-16,1 0 15,17-1-15,-17 1 0,35 17 16,-18-17-16,0-18 16,-17 0-16,17-18 0,36-17 15,-36 17-15,0-35 16,-35 36 0</inkml:trace>
  <inkml:trace contextRef="#ctx0" brushRef="#br1" timeOffset="219216.2598">17304 16616 0,'0'0'16,"-18"0"0,36 0-16,-1 0 15,36-18-15,0 18 16,0-17-16,0 17 0,71-36 16,17 19-1,-88-1-15,-1 18 16,37-18-16,-72 18 15,1 0-15,-18 18 16</inkml:trace>
  <inkml:trace contextRef="#ctx0" brushRef="#br1" timeOffset="219427.3209">17780 16616 0,'-18'53'15,"36"-106"-15,-36 141 0,18-53 0,0 54 16,18-37-16,0 72 16,-18-71-16,17 53 15,1-71-15,0 53 16,-18-70-16,17 35 16,-17-36-16,18-17 15</inkml:trace>
  <inkml:trace contextRef="#ctx0" brushRef="#br1" timeOffset="219844.9321">18080 17268 0,'0'0'0,"0"18"0,18 35 15,-1-35 1,18 35-16,1-36 16,-1 1-16,0-18 15,-17 0-15,17 0 0,0-35 16,-17 17-16,-18 0 16,0 1-16,0-19 15,-18 19-15,18-1 0,0 36 31,0 52-31,18-17 16,0 53-16,-1-35 16,1 34-1,0-69-15,-36 34 16,0-34-16,-17-19 16,17-17-16,-52-17 15,52 17-15,-17-36 0,-36 1 16,1-36-1,35 36-15,-1-35 16</inkml:trace>
  <inkml:trace contextRef="#ctx0" brushRef="#br1" timeOffset="220200.3781">18450 16245 0,'0'0'0,"-35"0"0,17 18 16,1 17-16,-1 1 0,18 17 16,-18-1-16,18 1 15,18 71-15,0-36 16,-1-53-16,36 36 16,-35-53-16,35 17 15,-36-35-15,36 0 16,-35-18-16,0 1 15</inkml:trace>
  <inkml:trace contextRef="#ctx0" brushRef="#br1" timeOffset="220361.8056">18715 16669 0,'0'53'16,"0"-106"-16,18 123 0,-18-34 15,35-1-15,-18-35 16,19 18-16,-19-18 16,-17-18-16</inkml:trace>
  <inkml:trace contextRef="#ctx0" brushRef="#br1" timeOffset="220500.6745">18750 16404 0,'0'18'16,"18"-18"-16,-1 0 15,1 0-15</inkml:trace>
  <inkml:trace contextRef="#ctx0" brushRef="#br1" timeOffset="220689.1772">18927 16281 0,'0'0'0,"52"35"15,-16 0-15,-1 1 0,36 52 16,-36-18-16,0 54 16,-35-54-1,-18 54-15,-17-71 16,0 0-16</inkml:trace>
  <inkml:trace contextRef="#ctx0" brushRef="#br1" timeOffset="257978.1156">19914 14799 0,'18'0'15,"0"0"-15,52-18 16,-35 18-16,36-17 15,-36 17-15,-17 0 16,0 0-16,-1 0 16</inkml:trace>
  <inkml:trace contextRef="#ctx0" brushRef="#br1" timeOffset="258100.4406">20055 14940 0,'89'0'0,"-178"0"0,231 0 16,-90-17-16,-16 17 16</inkml:trace>
  <inkml:trace contextRef="#ctx0" brushRef="#br1" timeOffset="258606.2849">21043 14693 0,'0'0'15,"0"-35"-15,0 17 0,-17 1 16,-1-19-1,0 19-15,1 17 16,-1 0-16,0 0 0,1 0 16,-1 0-16,-17 35 0,-18 0 15,35 1-15,1 34 16,17-35-16,0 18 16,17-35-1,36 17-15,-35-35 16,35 18-16,-18-36 15,0 1-15,-17-1 16,0-35 0,-18 18-16,0-18 15,0 35-15,0-17 16,0 70 0,0 53-1,0-35-15,17 0 16,1 18-16,-1-1 0,1-17 15,-18 0-15,18 0 0,-18 0 16,17 0-16,-17 17 16</inkml:trace>
  <inkml:trace contextRef="#ctx0" brushRef="#br1" timeOffset="264796.5676">24483 14605 0,'0'18'16,"0"-1"-16,17 1 15,-17 17-15,18 36 16,0-36-16,-18 18 16,17 0-16,1 17 0,0 36 15,-1-70-15,1 52 16,-18-53-16,18 0 16,-1-17-16</inkml:trace>
  <inkml:trace contextRef="#ctx0" brushRef="#br1" timeOffset="265040.7732">24871 14711 0,'0'0'0,"53"0"16,-18-18-16,53 18 15,-52-17-15,16-1 0,19 0 16,-53 18-16,-1-17 16,-17-1-16</inkml:trace>
  <inkml:trace contextRef="#ctx0" brushRef="#br1" timeOffset="265367.9989">25012 14711 0,'0'0'16,"0"17"-16,18 1 0,-18 17 15,0 1-15,0-1 16,0 0-16,0 1 15,17-1-15,1-18 16,0 1-16,52 0 16,-35-1-16,54 19 15,-54-1-15,53 18 16,-70-18-16,17 18 16,-35-18-16,-35 18 15,-1-35 1,-52 17-16,53-17 15,-71-1-15,71 1 16,-36-18-16,36 0 16,17 0-1,1 18-15</inkml:trace>
  <inkml:trace contextRef="#ctx0" brushRef="#br2" timeOffset="286596.5091">19103 1623 0,'0'0'0,"0"-18"0,0 1 16,18-19-16,-1 36 15,-17-17-15,18 17 16,-1 17-16,1 36 16,0 0-16,-18 71 15,0-54-15,0 71 16,0-53-16,0 54 15,-18-90-15,18 54 16,0-88-16,0 17 16,0-52-1,0-54 1,0 18-16,0-17 16,0-72-1,0 54-15,0 0 0,0 17 0,0-17 16,0-18-1,0 54-15,35-1 16,-17 53-16,0-18 16,-1 18-16,19 53 15,-1-18-15,-17 18 0,-1 0 16,1 18-16,35 52 16,-36-52-16,19-19 0,17 37 15,-18-54-15,18 18 16,-36-53-16,19 18 15,-19-36-15,-17 0 16,18-17-16,-18 0 0,-18-71 16,18 53-1,-35-53-15,17 36 16,1-36-16,-1 53 16,-17-18-16,35 36 15,-18 0-15,36 52 31,-1 1-15</inkml:trace>
  <inkml:trace contextRef="#ctx0" brushRef="#br2" timeOffset="286991.1371">19932 1535 0,'0'-18'16,"0"36"-1,18-1 1,-18 54-16,0-36 16,0 18-16,0 0 0,0 0 15,0 53 1,17-53-16,1-1 0,0 19 16,17-36-16,18 1 15,-18-36-15,-17 0 16,17 17-16,0-17 0,18-17 15,-18 17-15,1 0 16</inkml:trace>
  <inkml:trace contextRef="#ctx0" brushRef="#br2" timeOffset="288584.3399">20514 1658 0,'0'35'16,"0"-70"-16,18 88 0,-1 35 15,1-53-15,-18 1 0,18 17 16,17 35 0,-35-53-16,18 0 0,-18 1 15,17-1-15,-17-17 0,0-1 16,0 1-16,0-36 328,-88-458-31,282 229 0,-353 459-125,177-300-172,-36 88 0,1-36 0,17 36 0,0 0 0,0 0 0,-53-88 0,88 70 15,0 18-15,18-17 0,53 17 16,-35 0-16,52 0 16,-52 17-16,52 19 15,-70-1-15,18 18 16,-54-35-1,-17 52-15,0-35 16,-53 36-16,18-53 16,0 17-16,-71 0 15,53-35-15,0 0 16,-18 18-16,-34-18 16,52 0-16,0 0 15,35 0-15,36 0 16,17 0-1,-17 0-15</inkml:trace>
  <inkml:trace contextRef="#ctx0" brushRef="#br2" timeOffset="295193.5601">8255 3687 0,'0'0'0,"18"0"16,-18-18-1,-18 18 17,0 0-17,1 0 1,-1 0 0,-17 0-16,-18 0 15,18-18-15,-18 18 0,0 0 16,-88 0-16,-18 0 15,88 18-15,-17-18 16,0 18-16,-88-1 16,87-17-16,1 18 15,0-18-15,17 17 0,1-17 16,-1 0-16,1 0 0,17 0 16,0 0-16,-35 0 15,52 0-15,1 18 0,-35-18 16,34 0-1,1 18-15,0-18 0,0 17 16,-1 1-16,-52 0 16,53-18-16,17 0 15,-17 17-15,17-17 0,1 0 0,-1 18 16,0-18 0,1 0-16,34 0 31,-17 18-16,0-1 1,0 18 0,0 1-16,0-19 15,0 19-15,0-1 0,18 18 16,0 35-16,-18-35 16,17 53-1,1-53-15,0 0 0,-1 17 0,-17-35 16,18 18-16,-1 0 15,-17 0-15,18 0 0,0 35 16,-1-52-16,-17-19 16,18 19-16,-18-19 0,18 18 15,-1-35 1,1 0 15,0 0-15,-1 0-1,1 0-15,-1 0 16,1 0-16,0 0 0,17 0 16,-17 0-16,-1-17 0,19 17 15,16 0-15,-34 0 16,35 0-16,-18 0 16,36 0-16,-53 0 15,17 0-15,0 17 16,18-17-16,18 0 15,-19 0-15,37 0 16,-54 0-16,0 0 0,53 18 16,-52-18-16,17 0 15,35 0-15,-35 0 16,0 0-16,-18 0 16,18 0-16,0 0 0,35 0 15,-35 0-15,53 0 16,-53 0-16,0 0 15,-18 0-15,71 0 16,-53-18-16,35 18 16,-35 0-16,0-17 15,-18 17-15,18 0 0,0-18 16,35 18-16,-35 0 16,35-17-1,-35 17-15,17 0 16,-52 0-16,53-18 15,-36 18-15,18 0 16,-36 0-16,36 0 16,-53 18-16,18-18 0,0 0 15,-36 0 17,0 0-17,18-18 1,0 0-16,-17 1 15,17-1-15,-18-35 16,0-17 0,18 34-16,-17-17 15,-1-35-15,18 53 16,-17-53-16,17 52 16,0-17-16,-18 18 0,18-71 15,0 53 1,0 1-16,0-1 0,0 0 15,0-53-15,0 53 16,-18 18-16,18-1 0,0 19 16,0-36-1,0 35-15,0 1 0,0-1 16,0 0 0,18 18-16,-18-17 15,-18 17 16,1 0-15,-1 0-16,-17 0 16,-1-18-1,1 18-15,-18 0 0,0-18 16,-17 18-16,-89-17 16,71 17-16,-18 17 0,-88 1 15,123 0 1,-17-1-16,35 1 15</inkml:trace>
  <inkml:trace contextRef="#ctx0" brushRef="#br2" timeOffset="300315.6866">5644 6332 0,'-17'0'15,"17"18"1,35 0-16,0-1 16,54-17-16,-19 0 15,54 0 1,-54-17-16,54-1 16,-71 18-16,-18-18 0,0 18 15,0-17-15,1 17 0,-19 0 16,-17-18-16</inkml:trace>
  <inkml:trace contextRef="#ctx0" brushRef="#br2" timeOffset="300610.9718">6174 6138 0,'17'18'15,"1"0"-15,35-1 16,-18 1-16,36 17 16,-36-17-16,35-1 15,-17 1 1,18 0-16,-53-18 0,17 17 16,-53 1-1,-52 35 1,34-18-16,-17-17 15,1 17-15,16 0 16,-17 1-16,0 17 16,36-18-16</inkml:trace>
  <inkml:trace contextRef="#ctx0" brushRef="#br2" timeOffset="302055.1026">6985 6914 0,'18'0'15,"-1"0"1,19 18-1,-1-18-15,-18 0 16,36 0-16,36 0 16,-54 0-16,71 0 15,-36 0-15,71-18 16,-70 18-16,88 0 16,-89 0-1,1-17-15,-18 17 16,17 0-16,-34 0 0,16 0 0,-16-18 15,34 1-15,-34 17 16,-1-18 0,-18 18-16,1 0 0,0 0 15,-1 0-15,1 0 16,0-18-16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5T23:11:27.45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1429 7655 0,'0'0'16,"0"-35"-16,0 17 0,0 1 15,0-1 1,17 36 0,19 35-1,-19 0-15,54 70 16,-53-35-16,52 71 16,-35-88-1,1-19-15,-1 1 0,18 36 16,-36-72-16,19 18 15,-19-35-15,1 0 16,-18-17-16,18-54 16,-18 18-16,-18-70 15,18 52-15,-35-70 16,17 71-16,-17-36 16,35 71-16,0-1 15,0 19-15,17 34 16,1-17-1</inkml:trace>
  <inkml:trace contextRef="#ctx0" brushRef="#br0" timeOffset="339.8739">2152 7990 0,'0'53'16,"0"-106"-16,18 124 0,-1 0 15,-17-36-15,53 18 16,-35-36-16,-1 1 0,19 0 16,-1-18-16,0 0 0,18-36 15,-35 1 1,-1-35-16,-17 52 15,-17-53-15,-18 36 16,-18 17-16,17 1 16,-34 17-16,52 17 15,18 1-15,-17 0 16,17-1-16,17 19 16,18-19-16,-17-17 15</inkml:trace>
  <inkml:trace contextRef="#ctx0" brushRef="#br0" timeOffset="560.9637">2505 8061 0,'0'0'16,"0"18"-16,0-1 0,0 19 15,0-1-15,35 18 16,-35-18-16,35-17 15,-17-1-15,0 1 16,52 0-16,-52-18 16,17 0-16,-17 0 15,17-36-15</inkml:trace>
  <inkml:trace contextRef="#ctx0" brushRef="#br0" timeOffset="967.042">2946 8132 0,'-18'0'15,"0"0"-15,1 0 16,-1 17-16,18 1 15,-17 52-15,-1-52 16,18 17-16,0-17 0,18 0 16,-1 17-1,1-18-15,-1-17 0,1 0 16,0 0-16,-1-35 16,1 18-16,-18-19 15,0 1-15,0-18 16,0 35-16,0 1 15,0 34 1,35 19 0,-17-19-16,17 1 15,-17 0-15,17-1 0,-17-17 16,52 18 0,-52-18-16,17-35 15</inkml:trace>
  <inkml:trace contextRef="#ctx0" brushRef="#br0" timeOffset="1322.3676">3175 7743 0,'0'0'16,"18"124"-16,-1-53 0,1 34 15,-18-52-15,18 18 16,-1-54-16,-17 1 16,18-18-16,-1-18 15,19-34 1,-19 34-16,1 18 16,0 0-16,17 0 0,0 18 15,-17 17 1,0-18-16,-1 19 15,-17-1-15,-17-17 0,-19 17 16,19-35-16,-36 18 16,35-18-16,0 0 15,18-18 1,0-17-16</inkml:trace>
  <inkml:trace contextRef="#ctx0" brushRef="#br0" timeOffset="1641.1819">3634 8184 0,'0'53'0,"0"-106"0,0 124 16,0-53-16,17-1 0,-17 1 16,18-18-16,0 18 0,-1-18 15,1-36 1,-1 19-16,-17-1 15,18-17-15,-18-18 16,18 18 0,-18 17-16,17 36 15,1 17 1,0-18-16,-1 1 16,1 35-1,0-35-15,-1-18 0,-17 17 0,18 1 16,-1-18-1,-17-18 1</inkml:trace>
  <inkml:trace contextRef="#ctx0" brushRef="#br0" timeOffset="1851.13">3969 7743 0,'17'124'0,"-34"-248"0,52 301 16,-35-124-16,18 17 15,-18-17-15,0 0 0,0-18 16,17 1-16,-17-1 16,0 0-16,18-17 0,0 0 15</inkml:trace>
  <inkml:trace contextRef="#ctx0" brushRef="#br0" timeOffset="2329.533">4269 8061 0,'0'0'16,"-18"0"-16,0 18 15,1-1-15,-1 19 16,18 16-16,0-34 15,18 35-15,-1-35 16,19-1 0,-19-17-16,19-35 15,-36 0 1,0-1-16,0 19 16,0-1-16,-18-17 15,18 17 1,0 36-1,18 0-15,-18 17 16,17-18-16,1 19 16,17-1-1,-17-17-15,17-1 0,-35-34 16,0-1 0,0 0-1,0-17-15,0 17 16,0 1-16,-18-1 0,18 1 15,18-1 1,0 18-16,-1-18 16,1 18-1,0 0-15,-1 18 16,-17 0 0</inkml:trace>
  <inkml:trace contextRef="#ctx0" brushRef="#br0" timeOffset="2769.091">4639 8096 0,'0'0'16,"0"36"-16,18-19 0,-1 1 16,-17-1-1,36-17-15,-36-17 16,35-1-16,-17 1 15,-18-1-15,17 0 16,1 36 15,-18 70-15,0-53-16,0 18 0,0 0 16,0 0-16,17 35 15,-17-52-15,-17 17 16,-1-18-16,-17-18 15,17-17-15,-17 0 16,17-17-16,-17-18 16,35 17-16,0-17 15,88-107 1,-17 72 0,17-1-16,0 36 15,-53 17-15,36-17 16,-53 35-16</inkml:trace>
  <inkml:trace contextRef="#ctx0" brushRef="#br0" timeOffset="4698.6254">2170 9243 0,'17'0'16,"1"0"-16,17 0 15,18-18 1,0 18-16,-35 0 0,17 0 16,-17 0-16,-36 0 31</inkml:trace>
  <inkml:trace contextRef="#ctx0" brushRef="#br0" timeOffset="5927.6456">2064 9296 0,'0'17'32,"0"1"-17,0 0 1,0-1-1,17 1-15,-17 0 16,0-1-16,18 18 16,-18-17-16,0 35 15,18-18-15,-18 18 16,17-18-16,-17 18 16,18-17-16,0 52 15,-1-35-15,1 53 16,-18-53-16,18 70 15,-1-70-15,1 88 16,-18-70-16,17-18 16,-17 17-16,0 1 15,0 52-15,18-52 16,-18 52-16,0-52 16,0 52-16,0-52 15,0 52-15,0-52 16,18 52-1,-18-70-15,0 0 16,17 0-16,-17 0 0,0 0 0,0 53 16,0-53-16,-17 70 15,17-70-15,0 17 16,0 1-16,-18 70 16,18-70-16,0 70 15,0-88-15,0 70 16,0-70-16,0 53 15,0-53-15,0 53 16,0-36-16,0 54 16,0-54-16,18 1 15,-18 17-15,0-17 16,0-1-16,0 1 0,0 52 16,0-70-16,0 71 15,0-72-15,-18 37 16,18-36-1,0 0-15,0-1 0,0 72 16,0 123 0,0-88-1,0-36 1,0-70-16,0 35 16,0-53-16,0 54 15,0-54-15,-18 53 16,18-53-16,0 18 0,18 53 15,-18-53-15,0 53 16,0-53 0,0 17-16,0-34 15,0 17-15,0-36 16,0 36-16,0-35 16,0-1-16,0 1 15,0 35-15,0-35 0,0 17 16,0-17-1,0 17-15,0-18 16,0 19-16,0-19 16,0 1-16,18-18 15,-18 18 1,0-1-16,17-17 16,1 0 15,-18 18-31,18-18 15,-1 0 1,-17 18-16,18-18 0,0-18 16,-1 0-16,1-17 15</inkml:trace>
  <inkml:trace contextRef="#ctx0" brushRef="#br0" timeOffset="9721.8108">4692 9243 0,'18'0'62,"-1"-18"-46,1 18-16,17 0 16,-17 0-16,17 0 15,-17 0-15,17 0 16,-17 0-16,17 0 16,-17 0-1,-18 18 48,17-1-48,-17 1 1,18 17 0,-18-17-16,0 0 15,0-1-15,0 19 0,17 16 16,-17-34-16,0 53 15,0-18-15,0 17 16,0-17-16,0 0 0,-17 53 16,17-53-1,0 53-15,0-54 16,0 54-16,0 18 16,0-71-16,0 88 15,0-71-15,0 54 16,0-54-16,0 54 15,0-71 1,0 17-16,0-17 0,0 0 16,0 88-16,0-70 15,0-1-15,0 1 0,0 88 16,-18-71 0,36 71-16,-18-71 15,0-18-15,-18 19 0,18-19 16,0 18-16,0 1 0,0-19 15,-17 18-15,17 0 16,-18-17-16,0 952 63,18-882-48,-17-70-15,17-18 16,0 17-16,0 1 0,0-1 15,0 19-15,0-19 0,0 18 16,0-17-16,0 17 0,0-17 16,0 70-16,0-88 15,17 70 1,-17-70-16,0 53 16,18-53-16,-18 0 15,0 0-15,0-1 0,0 1 16,0 18-16,0-18 0,0 17 0,0-17 15,0 53-15,18-53 16,-18 0-16,0-18 16,17 1-16,-17-19 15,0 1 1,18-18-16,-18 35 16,0-17-16,0-1 0,0 1 15,0 0 1,0 17-16,0-17 15,0-1-15,0 1 16,0 0 0,0-1-1,-18 1-15,18-1 16,18 1 31,-18 0-16,17-18 16,1 0 31,-18 17-47,0 1 1,0 0 30,18-18-31,-18-18-15,0 36 31,-18-1-32,0 1 1,-17-18 0,18 18-16,-1-18 15,-17 35 1,-1-18-16,19 1 16,-19-18-16,19 0 0,-36 18 15</inkml:trace>
  <inkml:trace contextRef="#ctx0" brushRef="#br0" timeOffset="12612.5635">3493 9384 0,'0'-18'16,"-18"18"-1,18-17-15,-18 17 16,1-18 0,-1 0-16,0 18 0,-17 0 15,17 18 1,-35 0-16,18-1 16,-18 36-16,36-35 15,-19 35-15,36-18 16,0 36-16,18-36 15,35 0 1,-18-17-16,53-1 16,-52-17-16,34-17 15,-52-1-15,17-17 16,-17 0-16,-18-1 16,0 1-16,-18-18 15,1 35-15,-1-17 16,0 18-16,1-1 0,-1 0 15,0 1-15,18-1 16,18 36 0,0 35-1,17-36-15,-17 18 0,17 1 16,18 17-16,-36-36 16,19 19-16,-19-19 0,19 1 15,-19-1-15,-17 1 16</inkml:trace>
  <inkml:trace contextRef="#ctx0" brushRef="#br0" timeOffset="16311.4278">2946 10301 0,'-36'0'0,"72"0"0,-89 0 16,18-18-16,17 18 15,-17 0 1,35 18-16,-18 0 0,0-1 16,18 36-16,0-17 15,0 34-15,18-52 16,-18-1-16,18 1 0,-1 0 15,1-18-15,35 0 16,-36 0-16,1-53 16,0 35-16,-1-35 15,-17 18-15,0 0 16,0-1-16,-17 1 16,17 17-16,0 36 31,17 17-16,-17 1-15,36 17 16,-1-18-16,0 18 16,-17-36-16,17 1 0,-17 0 15,-1-1-15,1-17 0</inkml:trace>
  <inkml:trace contextRef="#ctx0" brushRef="#br0" timeOffset="16761.0691">3316 10336 0,'-35'-17'15,"70"34"-15,-88-34 0,18 34 16,35 1-16,-18 0 15,18-1-15,0 1 0,0 35 16,0-35-16,18-1 16,0-17-16,-1 18 0,1-18 15,-1 0 1,1 0-16,-18-18 16,18 1-1,-18-1-15,0 0 16,-18-17-16,18 17 15,0 1-15,-18 17 32,36 0-32,-18 17 15,0 1-15,18 0 16,-18-1-16,17 19 0,-17-19 0,18 1 16,0-1-16,-1-17 15,1 0 1,17 0-16,-17 0 15,-18-17 1</inkml:trace>
  <inkml:trace contextRef="#ctx0" brushRef="#br0" timeOffset="17155.1154">3545 10548 0,'0'0'0,"0"-53"0,0 36 16,0-36-16,0 17 15,0 1-15,18 17 16,0-17 0,-18 17-16,17 18 15,1 0-15,0 18 16,-1 0-1,1-18 1,-18 17-16,18 1 16</inkml:trace>
  <inkml:trace contextRef="#ctx0" brushRef="#br0" timeOffset="17523.0137">3845 10354 0,'0'-18'16,"-17"18"0,17 18-16,-18-18 15,18 35-15,0 1 16,18-1-1,-18-17-15,17-1 0,19 18 16,-19-35-16,18 0 16,-17 0-16,0-35 15,-1 18-15,-17-19 16,0 19-16,0-19 16,-17 19-16,-1-1 15,0 0-15,1 18 16</inkml:trace>
  <inkml:trace contextRef="#ctx0" brushRef="#br0" timeOffset="17789.1239">4128 10566 0,'0'0'16,"0"-18"-16,0 0 16,0 1-16,0-18 0,0 17 15,17-17-15,-17 17 0,35-35 16,-35 35-16,18 1 16,0 17-16,-1 0 0,1 17 15,-18 1 1,18 53-16,-1-54 15,1 36-15,-18-35 16,18-1-16,-18 1 16</inkml:trace>
  <inkml:trace contextRef="#ctx0" brushRef="#br0" timeOffset="34907.3963">3545 10760 0,'0'17'31,"0"1"-16,0 0 1,18-1-16</inkml:trace>
  <inkml:trace contextRef="#ctx0" brushRef="#br0" timeOffset="35035.6205">3545 10954 0,'18'0'31</inkml:trace>
  <inkml:trace contextRef="#ctx0" brushRef="#br0" timeOffset="35174.9912">3563 11113 0,'18'-18'0,"-18"0"16</inkml:trace>
  <inkml:trace contextRef="#ctx0" brushRef="#br0" timeOffset="35268.2385">3563 11218 0</inkml:trace>
  <inkml:trace contextRef="#ctx0" brushRef="#br0" timeOffset="37514.4106">3069 11606 0,'0'0'15,"-35"-17"-15,17 17 0,-35-18 16,36 18-1,-1 18-15,0-18 0,1 35 16,-1 18 0,18-18-16,18 18 15,-1-35-15,36 17 16,-35-17-16,53-1 16,-54-17-16,36-35 15,-35 35-15,-18-35 16,0 0-16,0-1 15,0 1-15,-36 0 16,36-1-16,-35 19 16,53 34 15,17 36-15,-17-35-16,35 35 15,-36-35-15,36 17 16,-35-18-16,-1 1 15,1-18-15,17 0 16</inkml:trace>
  <inkml:trace contextRef="#ctx0" brushRef="#br0" timeOffset="37781.1193">3404 11783 0,'0'0'16,"18"17"-16,-18 1 15,0-36 1,0 1-16,0-18 16,0 17-16,0-35 15,18 35 1,-1 1-16,19 17 16,-19 0-16,18 17 15,-17 1-15,0 17 16,-18-17-16,17 0 15,1-1-15,0 1 16,-1-1-16,19-17 16</inkml:trace>
  <inkml:trace contextRef="#ctx0" brushRef="#br0" timeOffset="38122.0256">3810 11642 0,'0'0'0,"-18"17"0,1 1 0,17 17 16,0 18 0,0-35-16,35-1 0,36 1 15,-1-53 1,-17 0 0,-18-36-1,-52-70-15,-1 53 16,-35-18-1,0 35 1,18 36-16,17 70 16,18 18-1,18 0-15,17 53 16,-17-53 0,17 0-16,-17-18 0,17 0 15,0 1-15,1-1 16,-19-17-16,1 17 0,0-35 0</inkml:trace>
  <inkml:trace contextRef="#ctx0" brushRef="#br0" timeOffset="38476.4856">3563 12153 0,'18'18'16,"-1"-1"15</inkml:trace>
  <inkml:trace contextRef="#ctx0" brushRef="#br0" timeOffset="38617.5266">3651 12383 0,'18'0'0,"-18"17"31</inkml:trace>
  <inkml:trace contextRef="#ctx0" brushRef="#br0" timeOffset="38745.2072">3634 12612 0,'17'0'15,"1"0"-15</inkml:trace>
  <inkml:trace contextRef="#ctx0" brushRef="#br0" timeOffset="38822.5352">3634 12612 0,'35'88'15,"-70"-176"-15,70 194 0</inkml:trace>
  <inkml:trace contextRef="#ctx0" brushRef="#br0" timeOffset="41014.7448">2805 12823 0,'0'18'0,"0"17"15,0-17-15,17 17 16,-17 1-16,18-1 0,0 71 16,-18-71-16,0 53 15,0-70-15,0-1 16,-18-17-1,18-17 1,18-18-16,-1-18 16,1 17-16,-1 1 15,1 17-15,0 18 16,17 0-16,-17 18 16,-1 0-16,1 35 15,0-18-15,-18 18 16,17-18-16,1 18 15,-1-35-15</inkml:trace>
  <inkml:trace contextRef="#ctx0" brushRef="#br0" timeOffset="41547.4338">3246 13141 0,'0'0'0,"-53"18"0,35-18 16,-17 53-16,35-36 16,17 54-16,1-54 15,0 1-15,17 0 16,0-18-16,36 17 16,-36-34-16,18-19 15,-35 19-15,-18-36 16,0 18-16,-36-18 15,19 35-15,-19-17 16,19 35-16,-1 0 16,18 17-1,18 1-15,-1 0 16,1-1-16,0 1 0,-1 0 0,19-1 16,-1 1-16,-17-1 15,17 1 1,-18-18-16,-17 18 15,18-18 17,-18-18-17,0 0 1,-18 18-16,18-17 0,-17-1 16,17 1-16,0-19 15,0 19-15,17-19 16,1 19-16,17-19 15,-17 19 1,-18-1-16,35 18 0,-17 0 16,0 0-16,-18 18 15</inkml:trace>
  <inkml:trace contextRef="#ctx0" brushRef="#br0" timeOffset="41859.1564">3739 13317 0,'0'53'16,"0"-35"0,18-36-1,-18-17-15,18 17 16,-18-17-16,0 17 15,0-17-15,0 0 0,0 17 0,17-17 16,-17 17 0,18 18-16,0 0 15,-1 0-15,1 18 16,-18 0-16,0-1 16,18 1-1,-18 17-15</inkml:trace>
  <inkml:trace contextRef="#ctx0" brushRef="#br0" timeOffset="42231.7861">3986 13194 0,'0'-18'15,"0"1"1,18-1-1,17 18 1,-35 18-16,18-1 16,0 36-16,-18-35 15,17 17-15,-17 0 0,0 1 16,18-1-16,-18 35 16,0-52-16,0 17 15,0-17-15,-18 0 0,1-1 16,-1 1-16,0 0 0,1-18 15,-19-18 1,36 0-16,-17 1 0,17-36 16,0 35-1,17-17-15,1 17 0,0 1 16,-1 17-16,36-36 16,-35 36-16,17-17 15,-35 34-15</inkml:trace>
  <inkml:trace contextRef="#ctx0" brushRef="#br0" timeOffset="42428.8104">3616 13653 0,'-18'0'0,"36"0"16,-18 17 0,18 1-1</inkml:trace>
  <inkml:trace contextRef="#ctx0" brushRef="#br0" timeOffset="42531.6461">3616 13864 0,'18'18'15,"-1"-1"1</inkml:trace>
  <inkml:trace contextRef="#ctx0" brushRef="#br0" timeOffset="42643.3805">3651 14005 0,'0'0'0,"0"18"16,18-18-16,-18 18 15,18-18-15,-1 0 16</inkml:trace>
  <inkml:trace contextRef="#ctx0" brushRef="#br0" timeOffset="43309.6519">2875 14482 0,'18'105'16,"-36"-210"-16,53 263 15,-17-52-15,0-53 16,17 0-16,-35-35 15,0-1-15,0-34 16,-18-54-16,1 36 16,-19-71-1,19 53-15,-1-53 16,18 53-16,0 18 16,18-18-16,35 18 0,-36 35 15,36 0-15,-35 0 16,0 53-1,-18-36-15,0 19 0,-18-19 16,-17 36-16,17-35 16,0-1-16,1-17 15,-1 0-15</inkml:trace>
  <inkml:trace contextRef="#ctx0" brushRef="#br0" timeOffset="43527.7318">3122 14517 0,'0'53'16,"0"-106"-16,0 123 0,18-52 0,-1-18 15,1 18-15,17-18 16,18-18-16,-35 18 16,-1-18-16,1-17 15,0 17-15,-18 1 0,-36-18 16,19 17-16,-18 0 15,-1 18-15,1 0 16,35 18-16</inkml:trace>
  <inkml:trace contextRef="#ctx0" brushRef="#br0" timeOffset="43703.699">3351 14429 0,'0'0'0,"18"-18"16,17 18 0,1-18-16,17 18 15,-18-17-15,18 17 16,-36-18-16,1 18 16</inkml:trace>
  <inkml:trace contextRef="#ctx0" brushRef="#br0" timeOffset="43882.4591">3440 14199 0,'0'0'0,"0"36"16,17 52-16,-17-35 16,18 35-16,0-53 15,-1 53-15,1-70 16,-18 17-16,17-17 0</inkml:trace>
  <inkml:trace contextRef="#ctx0" brushRef="#br0" timeOffset="44076.7368">3563 14235 0,'0'0'16,"18"105"-16,-1-52 0,1 36 16,0-54-16,-1 35 15,-17-34-15,0-19 0,18 1 16</inkml:trace>
  <inkml:trace contextRef="#ctx0" brushRef="#br0" timeOffset="44478.4792">3704 14534 0,'0'0'16,"0"18"-16,18-18 0,17 0 15,-17 0-15,-1-18 16,1 1-16,-18-1 15,0 1 1,-18 17 0,1 0-16,17 17 15,0 1 1,17 17 0,1-17-16,17 17 15,1-17-15,-36-1 16,17-17-16,1-17 0,-1-1 15,-17-17 1,0 17-16,18-17 16,0 17-16,17 1 15,0-1 1,1 0-16,-19 1 0,19 17 16,-1 0-16,-18 0 0,19 0 15,-19 0-15</inkml:trace>
  <inkml:trace contextRef="#ctx0" brushRef="#br0" timeOffset="45995.3596">3528 15064 0,'17'0'0,"1"0"31,0 17-31</inkml:trace>
  <inkml:trace contextRef="#ctx0" brushRef="#br0" timeOffset="46113.9281">3581 15311 0</inkml:trace>
  <inkml:trace contextRef="#ctx0" brushRef="#br0" timeOffset="46173.5636">3581 15311 0,'0'0'0,"35"17"15</inkml:trace>
  <inkml:trace contextRef="#ctx0" brushRef="#br0" timeOffset="46241.265">3598 15346 0,'0'17'16,"-17"1"-1,17 0-15,17-71 0,-34 123 0</inkml:trace>
  <inkml:trace contextRef="#ctx0" brushRef="#br0" timeOffset="46369.3249">3598 15522 0,'0'0'15,"0"-17"1</inkml:trace>
  <inkml:trace contextRef="#ctx0" brushRef="#br0" timeOffset="47658.7863">3528 14393 0,'-18'0'0,"36"0"31,-1 0-15,1 0-16,0 0 15,-1 0-15,36 0 16,-35 18-16,17-18 16</inkml:trace>
  <inkml:trace contextRef="#ctx0" brushRef="#br0" timeOffset="49103.7231">3493 15699 0,'17'0'16,"1"17"-1</inkml:trace>
  <inkml:trace contextRef="#ctx0" brushRef="#br0" timeOffset="49249.6544">3581 15804 0,'0'18'31</inkml:trace>
  <inkml:trace contextRef="#ctx0" brushRef="#br0" timeOffset="49894.3347">2875 15963 0,'-17'0'15,"-1"0"-15,36 0 16,17 0 0,0 0-16,0 0 15,1 0-15,-1 0 0,35 18 16,-34-1-16,-19 19 16,1-19-16,-36 36 15,18-35 1,-35 35-16,17-35 15,1 17-15,-1-18 16,1 1-16,17 0 0,-18-18 16,18 17-1,18 1-15,-1 0 16,-17-1 0,18 1-16,-1 0 15,1-18 1,0 0-1,-1-18-15,1 0 16</inkml:trace>
  <inkml:trace contextRef="#ctx0" brushRef="#br0" timeOffset="50107.4021">2946 16228 0,'0'0'16,"17"0"-16,36 0 15,-17 0-15,34 0 16,-17 0 0,18 0-16,-36 0 15,0 0-15,-17 0 16</inkml:trace>
  <inkml:trace contextRef="#ctx0" brushRef="#br0" timeOffset="50456.8303">3404 16193 0,'0'0'0,"0"17"16,-17 18-16,34 1 15,-17-19-15,18 1 0,0 0 16,-1-1-16,1 1 0,35 0 16,-18-18-16,0-18 15,-35 0 1,18 1-16,-18-1 16,0 0-16,-18 1 15,18-1-15,0 36 31,18-1-15,0 1-16,17 17 16,-35-17-16,35 17 15,-35-17-15,18-1 0,-18 1 16,0 0-16</inkml:trace>
  <inkml:trace contextRef="#ctx0" brushRef="#br0" timeOffset="50913.0418">3828 15857 0,'0'18'16,"0"17"-16,0-17 0,0 17 16,17 53-16,-17-35 15,0 0-15,18 0 0,0 35 16,-1-52-16,1 34 15,-1-52 1,-17-1-16,36 1 16</inkml:trace>
  <inkml:trace contextRef="#ctx0" brushRef="#br0" timeOffset="51286.1758">4057 16228 0,'0'0'16,"-18"53"-16,18-18 0,0-17 0,18 35 15,0-36 1,35 18-16,-18-17 16,18-18-16,-36-18 15,19 1-15,-19-18 16,-17 17-16,0 0 15,0-35-15,0 18 16,0 17-16,0 1 0,18-1 16,-18 1-16,0 34 15,0 1 1,18 17 0,-1 0-16,-17 1 0,0-1 15,0 35-15,18-52 16,-18 35-16,0-35 15,17-1 1</inkml:trace>
  <inkml:trace contextRef="#ctx0" brushRef="#br0" timeOffset="56196.2752">5556 9296 0,'0'0'0,"0"-18"0,0 0 15,0 36 48,0 35-48,0-18-15,0 1 0,0 34 16,0-35-16,0 1 16,0 17-16,0-36 15,0 18-15,0-17 16</inkml:trace>
  <inkml:trace contextRef="#ctx0" brushRef="#br0" timeOffset="57090.5102">5362 10125 0,'0'-18'15,"18"0"16,35 18-15,-36 0-16,36 18 16,-35 0-16,0-18 15,-1 53-15,1-36 16,-36 36-16,18-18 16,-53 18-1,36-35-15,-36 35 16,35-35-16,1-1 15,34-17-15,18 18 16,1-18-16,34-18 16,-52 18-1,17 0-15,-17 0 0,17 0 16,-35 18 0,-18-18-1</inkml:trace>
  <inkml:trace contextRef="#ctx0" brushRef="#br0" timeOffset="61538.6199">5415 10813 0,'18'17'47</inkml:trace>
  <inkml:trace contextRef="#ctx0" brushRef="#br0" timeOffset="61756.8385">5433 11024 0,'0'18'15</inkml:trace>
  <inkml:trace contextRef="#ctx0" brushRef="#br0" timeOffset="62735.505">5239 11359 0,'0'-17'0,"17"-1"47,19 18-31,-1 0-16,0 0 15,-17 0-15,0 35 16,-18-17-16,0 17 16,-18 1-1,-17-1-15,17-17 16,18-1-16,-18-17 0,18 18 16,0-1-16,0 1 15,53 17-15,-17-17 16,16 0-1,-34-1-15,0 1 0,-18 0 16,-36-1 0,1 1-16,-53-18 15,53 0-15,-54 0 16,72 0-16,-18 0 16,17 0-16,36-18 15,-1 18-15,18 0 16</inkml:trace>
  <inkml:trace contextRef="#ctx0" brushRef="#br0" timeOffset="63156.6243">5715 11395 0,'0'0'0,"-18"0"0,1 0 16,-1 17-1,0 19-15,18-19 16,-17 54-16,17-36 15,0 36-15,0-36 16,17 0-16,19 18 16,17-18-1,-36-35-15,19 0 0,-19 0 16,1 0 0,-18-17-16,-35-1 0,17 1 15,0-1-15,-17 0 16,17 18-16,-35 0 0,36-17 15,-1 17 1,36 0 0</inkml:trace>
  <inkml:trace contextRef="#ctx0" brushRef="#br0" timeOffset="63608.2458">5927 11412 0,'17'0'15,"1"-17"16,0 17-31,17-18 16,-17 18-16,-1 0 0,1-18 16,-1 18-16,1 0 15,0 0-15,-1 0 32,-17 18-32,18 0 15,-18 17 1,0-17-16,0 35 15,0-18-15,18 35 16,-18-34-16,0-1 16,0 0-16,17 18 15,-17-35-15,18-1 16,-18 1-16,-18-18 31</inkml:trace>
  <inkml:trace contextRef="#ctx0" brushRef="#br0" timeOffset="63769.6746">6050 11695 0,'18'0'15,"-36"0"-15,71-18 0,-35 18 0,52-18 16,-34 1-16,16-1 15,-34 18-15,0 0 0</inkml:trace>
  <inkml:trace contextRef="#ctx0" brushRef="#br0" timeOffset="69131.6521">5398 12118 0,'0'18'15,"0"-1"1,0 1-16,0-1 15</inkml:trace>
  <inkml:trace contextRef="#ctx0" brushRef="#br0" timeOffset="69258.9898">5468 12383 0,'0'0'16,"18"0"-16</inkml:trace>
  <inkml:trace contextRef="#ctx0" brushRef="#br0" timeOffset="69392.3437">5486 12559 0,'17'0'15,"1"0"-15</inkml:trace>
  <inkml:trace contextRef="#ctx0" brushRef="#br0" timeOffset="69770.3484">5256 12912 0,'-17'17'16,"-1"1"-16,0 0 15,18-1 1,0 1-16,36 17 16,-19-17-16,36-1 15,-17-17-15,-1 0 16,-17 18-16,17-18 0,-18 0 15,1 0 1</inkml:trace>
  <inkml:trace contextRef="#ctx0" brushRef="#br0" timeOffset="69938.7977">5380 13000 0,'0'53'15,"0"-18"-15,0 0 16,-18 1-16,18 17 0,0 17 16,0-35-16,18 1 15,-18-19-15,18 1 16</inkml:trace>
  <inkml:trace contextRef="#ctx0" brushRef="#br0" timeOffset="70214.0283">5539 13141 0,'0'0'0,"0"35"0,0-17 16,0 35-16,17-36 16,1 1-16,35 0 15,-36-18-15,19 0 16,-19 0-16,19-18 0,-19 0 15,1 1-15,-18-1 16,-18-17-16,1 17 16,-19-17-1,1 35-15,17-18 0,-17 18 16,18 0-16</inkml:trace>
  <inkml:trace contextRef="#ctx0" brushRef="#br0" timeOffset="70509.8146">5786 12982 0,'17'-17'15,"-34"34"-15,52-34 0,0-1 16,-17 18-1,17 0-15,-17 0 16,-1 18-16,1-1 16,-18 19-1,0-19-15,0 54 16,0-54-16,0 19 16,0-1-16,18 18 15,-1-18-15,1 0 16,0-35-16,-1 18 15</inkml:trace>
  <inkml:trace contextRef="#ctx0" brushRef="#br0" timeOffset="70714.8712">5944 13194 0,'18'0'32,"17"0"-17,1 0-15,-19-18 16,1 18-16,-1 0 0,1 0 16,0-17-16</inkml:trace>
  <inkml:trace contextRef="#ctx0" brushRef="#br0" timeOffset="71150.0334">6209 12965 0,'0'0'16,"18"0"-16,-1 0 15,18-18-15,1 18 16,-19 0-16,19-18 16,-54 18 15,-17 18-15,17-18-16,0 18 0,-17 17 15,35-17-15,0 17 16,18-18-1,-1 1-15,19 17 16,-19-17-16,1-18 16,0 18-16,-1-1 0,1 1 15,0 0-15,-18-1 16,17-17 0,-34 18-16,-1-18 15,0 0-15,-17 0 16,17 0-16,1 0 0,-19 0 15,1 17-15,18-17 16</inkml:trace>
  <inkml:trace contextRef="#ctx0" brushRef="#br0" timeOffset="71555.7285">5556 13670 0,'18'0'16,"0"0"-1,-1 0 1,1-17 0,-18 34-16</inkml:trace>
  <inkml:trace contextRef="#ctx0" brushRef="#br0" timeOffset="71716.6578">5574 13829 0,'0'0'0,"0"18"16,18-1-1,-18 1 17</inkml:trace>
  <inkml:trace contextRef="#ctx0" brushRef="#br0" timeOffset="71839.4843">5609 13988 0</inkml:trace>
  <inkml:trace contextRef="#ctx0" brushRef="#br0" timeOffset="73651.6014">5362 14164 0,'0'-18'0,"-17"18"16,-1 0-1,-17 18-15,17 0 16,0 17-16,1 0 0,-1 71 15,18 0 1,0-53-16,53 17 16,-35-34-16,35-1 15,-36-17-15,19-18 16,-19 0-16,1 0 16,-1 0-16,-17-36 15,-17 19 1,-1-1-16,1 0 0,-36-17 15,17 35 1,36-18 0</inkml:trace>
  <inkml:trace contextRef="#ctx0" brushRef="#br0" timeOffset="74046.1495">5592 14288 0,'-36'-36'16,"72"72"-16,-89-72 0,17 36 15,36 18-15,36 52 16,-19-34-16,54 52 16,-54-53-16,36 36 15,-35-36-15,0 0 16,-18 18-1,0-35-15,-18-1 0,-17-17 16,17 0-16,-17-17 16,17-18-16,18 17 15,-17 0-15,17-17 0,0 17 16,0-35 0,17 36-16,1-36 15,-18 35-15,17 1 16,-17-19-16,0 19 0,18-1 15,0 18 17</inkml:trace>
  <inkml:trace contextRef="#ctx0" brushRef="#br0" timeOffset="74395.4181">5821 14252 0,'17'18'31,"36"-18"-15,-35 18-16,17-18 16,-17 0-16,0 35 15,-1-18-15,-17 19 16,0-19-16,-17 36 15,-1-35-15,18 0 0,0 17 16,18-35 0,17 35-16,-17-17 15,-1-18-15,1 17 16,-18 1-16,-35-18 16,17 0-16,-17 18 15,-1-18-15,1 0 0,0 0 16,-18 17-1,35-17-15,18-17 16</inkml:trace>
  <inkml:trace contextRef="#ctx0" brushRef="#br0" timeOffset="74675.1386">6262 14358 0,'0'0'16,"-35"18"-16,35-1 0,-18 36 16,18-17-16,0-1 15,35-18-15,-17 19 0,52-1 16,-34-35-16,17 18 16,-18-18-16,-18-36 15,1 19-15,-18-1 16,0-17-16,-18 0 15,1 17-15,-18-17 0,17-1 16,-17 19-16,-1-1 16,1 0-16,0 18 0,-18 0 0,35 0 15</inkml:trace>
  <inkml:trace contextRef="#ctx0" brushRef="#br0" timeOffset="75108.8633">5768 15028 0,'18'0'16,"-18"18"-1,17-18-15,1 0 16</inkml:trace>
  <inkml:trace contextRef="#ctx0" brushRef="#br0" timeOffset="75242.7191">5803 15240 0,'0'18'0,"18"-18"15,-1 0-15,1 0 16</inkml:trace>
  <inkml:trace contextRef="#ctx0" brushRef="#br0" timeOffset="75498.9957">5909 15628 0,'18'0'16</inkml:trace>
  <inkml:trace contextRef="#ctx0" brushRef="#br0" timeOffset="77372.0254">5486 16051 0,'0'-17'0,"0"-1"16,0 36 0,17 35-1,-17-18-15,18 53 16,-18-53 0,0 18-16,0-35 15,0 17-15,0-17 0,18-18 16</inkml:trace>
  <inkml:trace contextRef="#ctx0" brushRef="#br0" timeOffset="77645.251">5733 16157 0,'-18'18'16,"0"0"-16,18-1 0,-17 18 15,34-17-15,19 17 16,-19-35-16,36 0 16,-18 0-16,18-17 15,-35-1-15,0-17 16,-18 17 0,-36-35-16,19 36 15,-36-19-15,35 36 16,-17-17-16,17 17 15,1 35 1</inkml:trace>
  <inkml:trace contextRef="#ctx0" brushRef="#br0" timeOffset="77862.1868">6103 16334 0,'0'17'15,"0"1"-15,-18-18 16,18 18-16,0-1 16,-17 1-16,-1-1 15,1 1-15</inkml:trace>
  <inkml:trace contextRef="#ctx0" brushRef="#br0" timeOffset="78188.622">6332 16228 0,'0'0'0,"-17"0"15,17 17 1,0 19 0,17-19-16,-17 1 0,18 35 15,0-53-15,-1 18 16,1-18-16,17 0 16,-17 0-16,-1-18 15,-17 0-15,18 1 0,-18-1 16,0-35-1,-18 53-15,1-35 16,-1 35-16,-35-18 16,36 18-16,-1 18 15,18-1-15,18 1 16</inkml:trace>
  <inkml:trace contextRef="#ctx0" brushRef="#br0" timeOffset="78501.5834">6668 16157 0,'0'0'15,"-18"0"-15,0 0 16,18 36 0,0-19-16,18 18 0,0 18 15,-1-35-15,1 0 16,-1-1-16,-17 1 0,18-18 15,17 0 1,-17-18-16,-18-17 16,0 17-16,0-17 15,-18 17 1,18 1-16,-35-1 0,35 1 16,-18 17-1,1 0-15,17 17 31</inkml:trace>
  <inkml:trace contextRef="#ctx0" brushRef="#br0" timeOffset="78980.356">7038 16210 0,'-18'0'31,"18"18"-15,-17-1-16,-1 1 16,18 17-16,0-17 0,18 35 15,-1-35 1,19-1-16,-19 1 0,18-18 15,1 0-15,17 0 16,-18-18-16,0 1 16,-17-19-16,-18 1 15,0 0-15,-53-1 16,18 19-16,-54-1 16,54 18-16,-71 18 15,71-1-15</inkml:trace>
  <inkml:trace contextRef="#ctx0" brushRef="#br0" timeOffset="87929.391">3598 17145 0,'0'53'15,"0"-18"-15,0 0 16,-17 18-16,-1 36 15,18-36-15,0-18 0,0 35 16,0-52 0,18 0-16,-1-18 0,1 0 15,0-18-15</inkml:trace>
  <inkml:trace contextRef="#ctx0" brushRef="#br0" timeOffset="88199.6093">3845 17286 0,'-17'53'16,"17"-35"-16,-18 17 15,36-17-15,-18 17 16,17-17-16,36 17 16,-18-18-16,1-17 0,-1 0 15,36-35-15,-18-18 16,-36 36-16,-17-19 15,-17 1 1,-1 0-16,-53-1 16,54 36-16,-19-17 0,-17 34 15,18-17-15,0 36 16,17-19-16</inkml:trace>
  <inkml:trace contextRef="#ctx0" brushRef="#br0" timeOffset="88401.4847">4269 17445 0,'0'0'0,"0"18"15,0-1-15,0 18 16,0-17-16,17 0 15,-17-1-15,0 1 16,0 0-16,0-1 0</inkml:trace>
  <inkml:trace contextRef="#ctx0" brushRef="#br0" timeOffset="88756.4531">4710 17304 0,'0'0'15,"-36"35"-15,19-17 16,-1 35-16,18-18 16,0-17-16,35 17 15,1-35-15,17 17 16,-36-17-16,36-17 15,-35-1-15,17 1 16,-35-1 0,0-35-16,0 35 15,-18-17-15,1 17 16,-1 1-16,0-1 0,1 18 16,-1-18-16,1 18 0,-1 0 15,0 18 1,36 0-16,0-1 15</inkml:trace>
  <inkml:trace contextRef="#ctx0" brushRef="#br0" timeOffset="89057.2814">5115 17268 0,'0'18'16,"0"17"-1,0-17-15,0 0 16,0-1-16,18 1 16,0 0-16,-1-1 0,18 1 15,18-18-15,-17 0 16,-1 0-16,-17-18 16,-1 1-16,-17-1 15,0 0-15,-17-17 16,-1 17-16,-35-17 15,35 17-15,-17 18 16,17 0-16,-17 0 0,18 0 16,34 0-1,1 18 1</inkml:trace>
  <inkml:trace contextRef="#ctx0" brushRef="#br0" timeOffset="89334.4914">5486 17268 0,'0'18'31,"0"0"-31,17 35 16,1-36-16,35 36 16,-18-35-16,53 17 15,-52-35 1,34-17-16,-52 17 15,17-18-15,-17 0 0,-18-35 16,0 36-16,-36-36 16,1 35-16,-53-17 15,35 35 1,0 0-16,0 0 0,18 17 16,0-17-16</inkml:trace>
  <inkml:trace contextRef="#ctx0" brushRef="#br0" timeOffset="173854.3613">10389 17674 0,'-35'-17'16,"70"34"-16,-88-34 0,18-1 0,17 36 15,-17 52 1,18-17-16,17 70 16,0-52-16,35 35 15,0-53-15,18 0 16,-18-36-16,18-17 15,-17 0-15,16-17 0,19-19 16,-53 1-16,-1-53 16,-17 53-16,-35-54 15,0 54-15,-53-35 16,52 52-16,-34 0 16,34 18-1,1 0-15</inkml:trace>
  <inkml:trace contextRef="#ctx0" brushRef="#br0" timeOffset="174162.1802">10813 18045 0,'35'70'0,"-70"-140"0,70 175 15,-35-69-15,-18-36 16,18-18-1,-17-35-15,17 18 16,0-18-16,0 0 0,17-35 16,1 35-16,17 18 15,-17 17-15,-1 18 16,1 18-16,0 70 16,-18-35-1,17 70-15,-17-87 16,0 16-16,18-16 0,0-1 15,-1 18-15,1-35 16,35-18-16,-35 0 16</inkml:trace>
  <inkml:trace contextRef="#ctx0" brushRef="#br0" timeOffset="174629.2993">11236 18062 0,'0'0'0,"18"18"16,-1-18 0,1 0-16,35 0 15,-36-18-15,1 1 16,-18-1 0,0 0-16,0-17 15,-18 17-15,-34 1 16,34 17-16,-53-18 15,54 18-15,-54 35 16,54 1-16,-19 17 16,36-18-16,18 35 15,0-52-15,52 53 16,-17-54 0,18 1-16,-19 0 15,-16-18-15,34 17 16,-52-17-16,35-17 15</inkml:trace>
  <inkml:trace contextRef="#ctx0" brushRef="#br0" timeOffset="174772.4688">11606 18098 0,'36'0'15,"-36"-18"1,35 18-16,0 0 15,1 0-15,-1-18 0,18 18 16</inkml:trace>
  <inkml:trace contextRef="#ctx0" brushRef="#br0" timeOffset="175132.6876">11959 17657 0,'18'158'15,"-36"-316"-15,53 387 0,-17-141 16,17 53-16,-17-70 16,-18-18-16,18 0 15,-18-18-15,17-18 0,-17 19 16,18-54-1,-18-52 1,18 34-16,-18 1 0,0 0 16,17-18-16,1 35 15,-1 18 1,-17 18 0,0 35-16,18-36 15,-18 36-15,18-35 16,-1 0-16,1-18 15,0 0-15</inkml:trace>
  <inkml:trace contextRef="#ctx0" brushRef="#br0" timeOffset="175377.3087">12418 18168 0,'-18'0'15,"18"18"-15,0 17 16,0 0-16,0-17 0,18 17 15,17-17-15,18-1 16,-35-17-16,35-17 16,-18-1-16,-18-17 15,-17 17-15,-17-35 16,-1 18-16,-35 17 16,18 1-1,-18 17-15,35 0 16,18-18-1</inkml:trace>
  <inkml:trace contextRef="#ctx0" brushRef="#br0" timeOffset="175583.8601">12647 18098 0,'35'0'16,"1"0"-1,-1-18-15,53 0 16,-35 18-16,0-17 0,0 17 16,17 0-16,-34 0 15,-19 0-15,-34 0 32,-1 0-32</inkml:trace>
  <inkml:trace contextRef="#ctx0" brushRef="#br0" timeOffset="175829.0106">12876 17762 0,'-17'106'0,"34"-212"0,-52 265 16,35-35-16,18-54 15,-1 54 1,1-71-16,0-1 0,-1-16 15,1-19-15,17 1 0,18 17 16,-35-35-16,35 0 16,-18-17-16,0-19 15,-17 19-15,-18-1 16,0 0 0</inkml:trace>
  <inkml:trace contextRef="#ctx0" brushRef="#br0" timeOffset="179887.0287">7955 6720 0,'0'18'125,"0"0"-109,0-1-16,0 19 15,18-19-15,-1 71 16,-17-52-16,36 17 0,-1 88 15,0-71 1,53 89-16,-52-88 16,70 70-16,-54-71 15,-16-17-15,87 71 16,-52-54 0,-18-17-1,-36-18 1,1-35-16,0 18 15</inkml:trace>
  <inkml:trace contextRef="#ctx0" brushRef="#br0" timeOffset="180592.5809">8308 7938 0,'0'0'15,"18"0"-15,-18 17 0,35-17 16,-18-17-1,19 17-15,-19 0 16,19 17 0,-19-17-16,1 0 0,17 18 15,-17-1-15,17 19 16,-17-1-16,35 0 16,-36-17-16,36 17 15,-17-35-15,-19 18 16,18-18-16,-17 0 15,17 0-15,1-18 16,-1-17-16,0-36 16,-17-17-16,-18 35 15,17-17-15,-17 52 16,0-17 0,-17 35-16</inkml:trace>
  <inkml:trace contextRef="#ctx0" brushRef="#br0" timeOffset="181499.9939">9543 7955 0,'17'0'32,"19"0"-17,-19 0-15,36-17 16,-35-1-16,35 0 16,-18 18-16,-17-17 15,-1 17-15,-34 0 16,-19 0-1</inkml:trace>
  <inkml:trace contextRef="#ctx0" brushRef="#br0" timeOffset="182429.6323">9507 7973 0,'0'0'15,"18"0"-15,0 0 0,-1 0 0,-17 17 16,18-17-1,-18 18-15,0 17 16,0-17-16,0 35 16,0-35-16,0 52 15,18-52-15,-1 70 16,1-53-16,-1 0 16,-17 18-16,18-17 0,17 70 15,-35-54 1,18 72-16,-18-71 15,0 70-15,0-70 16,0 71-16,18-71 16,-36 70-1,18-52-15,0 34 16,0-52-16,0 36 16,0-37-16,0 54 15,0-53-15,0 0 16,0 0-16,0 0 0,0 70 15,18-52-15,-18 70 16,0-53-16,0 53 16,0-70-16,0 88 15,0-71-15,0 71 16,0-89-16,0 89 16,0-71-16,17-17 15,-17 17-15,0 0 16,18 71-16,0-89 15,-1 89-15,-17-71 16,18 1-16,-18-1 0,18 0 16,-18 88-16,17-87 15,-17 87 1,18-88-16,-18 71 16,0-89-16,17 72 15,-17-72-15,0 18 16,0-17-16,18 17 0,-18 0 15,0-17-15,0 17 0,0 88 16,0-87-16,0 87 16,0-88-16,0-17 15,0 17-15,0-18 0,0 19 16,0-19-16,0 18 0,0-17 16,0 0-16,0 87 15,0-87-15,0 88 16,0-71-16,0-18 15,18 1-15,-18 52 16,0-70-16,0 35 16,0-35-16,0-17 15,-18-1-15,18 35 16,0-34-16,-18 17 16,18-36-16,0 1 15,18 0-15,0-18 16,17 0-1,-17 0-15,-1 0 0,36 0 16,-35 0-16,17 0 16,-17 0-16,-1 0 15</inkml:trace>
  <inkml:trace contextRef="#ctx0" brushRef="#br0" timeOffset="183781.8338">10760 7990 0,'17'0'15,"1"0"-15,35 0 16,-35 0-16,34-17 16,-16 17-1,-19 0-15,1 0 0,0 0 16,-1 17-16,1-17 0,0 0 16,-18 18-16,17 0 15,-17-1 1,0 19-16,0-19 0,0 36 15,0-18 1,0 36-16,0-36 16,0 18-16,0 35 15,0-35-15,0 53 16,0-53-16,0 71 16,0-54-16,0 1 15,0 87-15,0-69 16,0-19-16,0 18 0,18 1 15,-18 87-15,18-88 16,-18 106 0,0-106-16,17 18 0,-17 106 15,0-106-15,18 105 16,-18-105-16,0 0 16,17 123-16,1-123 15,-18 0-15,18 0 16,-18 17-16,17-17 0,1 0 15,-18 17-15,18-17 0,-18 18 16,0 105-16,0-105 16,17 105-16,-17-106 15,0 107 1,0-125-16,0 1 0,18 0 0,-18 123 16,0-123-1,0 124-15,0-107 16,0 106-16,-18-123 15,18 18-15,0-19 0,0 19 16,-17-18-16,17 0 16,0 105-16,0-123 15,0 1-15,0-1 0,17 71 16,-17-71-16,0 53 16,0-71-16,18 1 15,-18 35 1,0-71-16,0 18 0,18-18 15,-18-17-15,0 0 16,0-1-16,-18-17 47,-35 0-31,18 0-16,17 0 15,-35 0 1,36 0-16,-19-17 0,19 17 15,-19 0-15</inkml:trace>
  <inkml:trace contextRef="#ctx0" brushRef="#br0" timeOffset="184880.7389">10248 8396 0,'0'-18'16,"18"1"-16,-18-1 16,0 1-16,-18 17 15,1-18 1,-1 18-16,0 0 16,1 0-16,-1 18 0,0-1 15,-17 54-15,35-18 16,0 0-16,18 0 0,-1-18 15,54 35 1,-36-34-16,53-19 16,-35-17-16,36-53 15,-54 18-15,0 0 16,0 0-16,-35-18 0,0-36 16,-17 54-16,-54-35 15,36 52-15,-18 0 16,18 18-16,-18 0 0,-18 36 15</inkml:trace>
  <inkml:trace contextRef="#ctx0" brushRef="#br0" timeOffset="185460.9659">10231 9208 0,'-18'35'0,"36"-70"0,-36 105 15,18-17-15,18-18 16,-1-17-16,36 17 16,-18-17-16,36-18 15,-36 0-15,36-53 16,-36 35-16,0-52 15,-35 34-15,-35-16 16,17 34-16,-70-35 16,53 53-1,-53-18-15,52 36 16,1-18-16,18 35 0,-1-17 16,0 0-16</inkml:trace>
  <inkml:trace contextRef="#ctx0" brushRef="#br0" timeOffset="185633.4245">10442 9772 0,'0'0'15,"18"0"1,0 18-16,-1-18 15,-17 17-15</inkml:trace>
  <inkml:trace contextRef="#ctx0" brushRef="#br0" timeOffset="185760.2631">10460 10072 0,'0'0'15,"18"17"1,-1-17-16,1 0 15</inkml:trace>
  <inkml:trace contextRef="#ctx0" brushRef="#br0" timeOffset="185870.5558">10478 10248 0,'0'0'0,"17"18"15,1-18 1,-1-18-16</inkml:trace>
  <inkml:trace contextRef="#ctx0" brushRef="#br0" timeOffset="185971.3227">10566 10354 0,'0'0'16,"0"18"-16</inkml:trace>
  <inkml:trace contextRef="#ctx0" brushRef="#br0" timeOffset="186760.8308">10495 10689 0,'-17'0'16,"34"0"-16,-52 0 0,0 18 16,-1-1-16,19 1 0,-1 17 15,-17 71-15,35-18 16,0-35-16,17-17 15,1-1-15,17 0 16,18-17-16,-17-18 0,69 0 16,-52-18-16,-17-17 15,34-18-15,-52 18 16,-1-36-16,-34 36 16,-1 0-16,-17 17 0,-18-17 15,-35 17-15,52 18 16,-34 0-1,52 18-15,1-1 16</inkml:trace>
  <inkml:trace contextRef="#ctx0" brushRef="#br0" timeOffset="188384.3339">10601 11483 0,'0'0'0,"0"-18"0,0 1 16,-18 17-1,18 35 1,0 35 0,0-34-16,0 17 15,0-18-15,18 36 16,-18-36-16,0-18 0,18 1 16,-18 0-16,17 17 15,1-35-15</inkml:trace>
  <inkml:trace contextRef="#ctx0" brushRef="#br0" timeOffset="190443.3466">11624 11571 0,'-18'0'16,"36"0"0,17 0-1,1 18 1,34-18-16,-35 0 15,36 17-15,-36-17 16,1 0-16,-1 0 0,0 0 16,-17 0-1</inkml:trace>
  <inkml:trace contextRef="#ctx0" brushRef="#br0" timeOffset="190743.6142">11871 11359 0,'-35'18'16,"-1"0"-16,1 17 15,0-17 1,17-1-16,-17 19 0,17-1 15,-17-18-15,17 1 0,1 17 16,-1 1 0,18-19-16,0 1 0,18 0 15,17-1-15,36 19 16,-36-19-16,0-17 0,53 35 16,-70-35-16,35 36 15,-53-19 1</inkml:trace>
  <inkml:trace contextRef="#ctx0" brushRef="#br0" timeOffset="191277.6348">12330 11412 0,'0'-17'0,"0"34"0,0-52 15,-18 35 1,0 35 0,18-17-16,-17 17 15,17 1-15,-18 16 16,18-16-16,18-19 16,-18 1-16,17 0 0,36 17 15,-35-17-15,17-1 16,0-17-16,1 0 0,17 0 15,-36 0-15,19 0 16</inkml:trace>
  <inkml:trace contextRef="#ctx0" brushRef="#br0" timeOffset="191467.008">12541 11501 0,'0'35'31,"-17"18"-15,17-18-16,-18 0 16,18 1-16,-18 34 15,18-35-15,18 18 16,-18-17-16,35-19 16,-17-17-16,0 0 15</inkml:trace>
  <inkml:trace contextRef="#ctx0" brushRef="#br0" timeOffset="191744.0036">12682 11677 0,'0'0'0,"0"35"0,0-17 15,18 0-15,35 34 16,-35-34-16,17-18 15,0 18-15,0-18 0,1 0 0,-1 0 16,18-18 0,-35 0-16,-1-17 15,-17 18-15,-35-19 16,0 19-16,-18-1 16,17 0-16,-17 18 15,36 0-15</inkml:trace>
  <inkml:trace contextRef="#ctx0" brushRef="#br0" timeOffset="192027.0639">13035 11571 0,'18'-18'16,"-1"1"-1,1 17-15,0 0 16,17 0-16,0 0 16,-17 0-16,0 0 0,-1 17 15,1 1-15,-1 17 16,-17 1-16,0 17 16,0-18-16,18 35 15,-18-34-15,0-19 16,18 19-16,-18-19 0,17 19 15,-17-19-15,18-17 16</inkml:trace>
  <inkml:trace contextRef="#ctx0" brushRef="#br0" timeOffset="192183.444">13229 11730 0,'0'0'0,"35"0"16,-17 0-16,0 0 0,-1 0 16,54 0-1,-36-18-15</inkml:trace>
  <inkml:trace contextRef="#ctx0" brushRef="#br0" timeOffset="192598.704">13564 11536 0,'0'0'0,"18"-18"0,17 1 15,-17 17-15,17-18 0,0 0 16,-52 18 15,-18 18-15,17 0-16,-17 17 15,17-18-15,0 36 16,18-17-16,0-19 0,18 19 16,0-19-16,-1 1 15,1 0-15,0-1 0,34 18 16,-34-17-16,17 0 15,-17-1-15,-18 1 16,-18 0 15,-35-18-31,36 0 0,-1 0 16,-35 17 0,18-17-16,17 18 0,-17-18 15</inkml:trace>
  <inkml:trace contextRef="#ctx0" brushRef="#br0" timeOffset="193645.5032">5221 13564 0,'-18'0'0,"18"18"16,18-18 15,0 0-16,-1 0-15,1-18 16,0 18-16,17 0 0,53 18 16,-17-18-1,87 18-15,-52-18 16,-18 0-16,124 0 16,-124-18-16,106 18 15,-123 18-15,-1-18 0,-17 0 16,36 35-1,-72-35-15,19 18 16</inkml:trace>
  <inkml:trace contextRef="#ctx0" brushRef="#br0" timeOffset="195008.5249">10495 12330 0,'-17'17'0,"34"-34"0,-52 52 16,17-17-16,18 17 16,0-18-1,0 19-15,36-1 16,-19 0-16,18 1 15,1-19-15,-1-17 0,36 0 16,-36 0-16,18-35 16,-36 0-16,-17-18 15,0 17 1,0 1-16,-17 18 0,-54-36 16,36 35-16,-36-17 15,36 35-15,-18 17 16,36 19-16,-1-19 15,0 1-15</inkml:trace>
  <inkml:trace contextRef="#ctx0" brushRef="#br0" timeOffset="195475.2661">10619 13088 0,'17'0'15,"-17"-18"1,18 18 0,-18 18-1</inkml:trace>
  <inkml:trace contextRef="#ctx0" brushRef="#br0" timeOffset="195604.6109">10636 13229 0,'0'18'32,"18"-18"-32,-18 17 15,18-17 1</inkml:trace>
  <inkml:trace contextRef="#ctx0" brushRef="#br0" timeOffset="195741.9751">10672 13511 0,'0'18'16,"17"-18"-16,1 18 15,-1-18 1</inkml:trace>
  <inkml:trace contextRef="#ctx0" brushRef="#br0" timeOffset="195881.8469">10672 13794 0,'0'17'16,"17"-17"-1,1 0 1,-1 0-16</inkml:trace>
  <inkml:trace contextRef="#ctx0" brushRef="#br0" timeOffset="196003.6709">10707 13917 0,'0'0'0,"17"0"31,1 0-15,-36 0-1</inkml:trace>
  <inkml:trace contextRef="#ctx0" brushRef="#br0" timeOffset="197034.653">10654 15346 0,'-53'-18'0,"35"1"15,-35 34-15,36-17 16,-18 71-16,17-36 15,18 18-15,0 0 0,0 0 16,35 0-16,0 0 0,1-18 16,17 0-16,70 18 15,-52-53-15,52 0 16,-70-18-16,0-34 16,-53-1-16,-18-18 15,-17 36-15,-71-53 16,36 52-1,-71-17-15,70 18 16,-35 35-16,53 0 16</inkml:trace>
  <inkml:trace contextRef="#ctx0" brushRef="#br0" timeOffset="198511.136">11165 6473 0,'0'0'16,"0"18"-16,18 0 15,35 35 1,-18-36-16,18 19 15,0-1-15,18 0 0,-1 0 16,71 54-16,-70-36 16,105 52-1,-70-69-15,141 69 16,-106-52-16,18 0 16,0-17-16,-1 17 0,178 35 15,-160-53-15,177 18 16,-195-18-16,1-17 15,0-1-15,141 19 16,-159-19-16,-18 1 16,1 0-16,-18-18 0,-18 17 0,0-17 15,36 18-15,-89-18 16,35 0-16,-52 0 16,-36 0 15,1 18-16,-1-18-15</inkml:trace>
  <inkml:trace contextRef="#ctx0" brushRef="#br0" timeOffset="198756.2869">15434 7514 0,'0'0'0,"18"0"16,-1 0-1,1 0-15,35 18 16,0-1-16,17 19 16,-17-19-16,-17 1 15,-1 0-15,0 17 0,-35 0 16,0-17-16,-70 35 16,34-36-16,-17-17 15,0 18-15,1 0 16,-19-1-16,36-17 15,17 18-15</inkml:trace>
  <inkml:trace contextRef="#ctx0" brushRef="#br0" timeOffset="199423.584">15840 7955 0,'35'0'16,"0"0"-16,18-17 15,-18-1-15,36 18 16,-53 0-16,17 0 16,-17 0-16</inkml:trace>
  <inkml:trace contextRef="#ctx0" brushRef="#br0" timeOffset="200142.9089">15857 7973 0,'18'0'16,"-36"0"-16,36 17 0,-18 1 15,0 0-15,0 17 16,0-17-16,0 17 16,0 18-16,0-18 0,0 71 15,0-53-15,18 70 16,-18-52-16,17 70 15,-17-70-15,0 17 16,0 0-16,18 0 0,-18 106 16,0-106-16,0 106 15,-18-88-15,18 88 16,0-88 0,-17 106-16,-1-89 15,18-17-15,-18 18 0,18-1 16,0 0-16,0 1 0,0-1 15,0 124-15,0-123 16,0 123 0,0-124-16,18 124 15,-18-123-15,0 140 16,18-140-16,-18 140 16,17-140-16,1 123 15,0-124-15,-18 124 16,0-123-16,0 123 15,0-142-15,-18 142 16,18-123-16,0-18 16,-18 17-16,18-17 0,-17 106 15,17-107-15,0 107 16,0-106-16,0 88 16,-18-88-1,18 105-15,0-105 16,-18 88-16,18-88 15,0 53-15,0-89 16,0 54 0,0-71-16,0 0 15,0-36-15,0 1 16,0 0-16,18-18 16,0 17-1,-1-17-15,19-17 16,-19-1-16,36-17 15,-18-1-15,1 1 16</inkml:trace>
  <inkml:trace contextRef="#ctx0" brushRef="#br0" timeOffset="201304.5993">16845 7938 0,'0'-18'0,"18"18"15,17 0 1,0 0-16,36 0 16,-36 0-16,0-18 0,18 18 15,-17-17-15,17 17 16,-36 0-16,1 17 16,-18 1-16,0 0 15,-18 34-15,18-34 16,0 17-16,-17 18 0,17-17 15,-18 69-15,18-52 16,-18 71 0,18-54-16,-17 1 15,17 17-15,0 0 0,-18 89 16,18-72-16,-18 107 16,18-106-16,0 123 15,18-123-15,-18 18 16,0-19-16,18 19 0,-1 123 15,1-124-15,0 142 16,-1-142-16,1 160 16,-18-142-16,17 123 15,1-123-15,-18-17 16,18 17-16,-18-18 16,17 19-16,-17-1 0,0-18 15,0 18-15,18 0 0,-18 124 16,18-142-16,-18 160 15,0-142 1,0 106-16,0-106 16,0-18-16,-18 124 15,18-141-15,0 18 16,0-1-16,0 0 0,0-17 16,0 0-16,0 18 0,0-19 15,0 107-15,-18-106 16,18 88-16,-17-88 15,17-18-15,0 71 16,17-71-16,-17-35 16,18 17-16,0-17 0,-18-17 0,17 17 15,1-18-15,0-18 16,-18 19-16,17-19 16,-17 1-16,-17-18 15,-1 18 1,0-18-16,-17 0 0,17 0 15,-17-18-15,0 18 16,-36-18-16,36 1 16,-36-19-16,36 1 15,-18 0-15</inkml:trace>
  <inkml:trace contextRef="#ctx0" brushRef="#br0" timeOffset="202043.1125">16369 8308 0,'0'0'0,"-18"0"0,18-18 15,-17 18 1,-1 18-16,18 52 15,0-34-15,18 52 16,-1-35-16,19 17 16,-1-52-16,53 0 15,-53-18 1,18 0-16,-18-36 0,54-16 16,-72 16-16,1-52 15,-18 35 1,-35 18-16,17 0 0,-70-36 15,35 53-15,0 1 16,-18 34 0,36 1-16,-18 53 0</inkml:trace>
  <inkml:trace contextRef="#ctx0" brushRef="#br0" timeOffset="202254.9704">16439 9031 0,'0'0'16,"18"0"-1,0 0 1,-1 18-1</inkml:trace>
  <inkml:trace contextRef="#ctx0" brushRef="#br0" timeOffset="202710.2456">16492 9366 0,'0'0'0,"18"0"16,0 18 0</inkml:trace>
  <inkml:trace contextRef="#ctx0" brushRef="#br0" timeOffset="202849.3633">16545 9754 0,'0'18'16,"0"-36"-16,18 36 16</inkml:trace>
  <inkml:trace contextRef="#ctx0" brushRef="#br0" timeOffset="202989.2368">16563 10019 0,'18'35'16,"-36"-70"-16,53 88 0,-35-36 16,18-17-16,-18 18 0,17-18 15,-17 18 1,0-1-16</inkml:trace>
  <inkml:trace contextRef="#ctx0" brushRef="#br0" timeOffset="203082.9844">16545 10442 0,'0'0'16,"36"36"-16,-36-19 0</inkml:trace>
  <inkml:trace contextRef="#ctx0" brushRef="#br0" timeOffset="203799.8583">16616 11553 0,'-18'-17'16,"36"34"-16,-53-34 0,35-1 15,-18 18-15,0 0 0,-17 18 16,17 17-16,-17 36 16,35-36-16,0 18 15,0-18-15,18 0 0,52 18 16,-34-35 0,16-18-16,-16 0 0,17-18 0,0 1 15,0-36 1,-53 18-16,0-1 15,0-17-15,-36 18 0,-34-36 16,34 54-16,-69-1 16,52 18-16,0 18 15,17-1-15</inkml:trace>
  <inkml:trace contextRef="#ctx0" brushRef="#br0" timeOffset="205358.043">16651 13229 0,'0'35'16,"-18"54"-1,18-36-15,0 70 16,0-70-16,18 0 0,-18-18 16,35 53-16,-17-70 15,0 0-15</inkml:trace>
  <inkml:trace contextRef="#ctx0" brushRef="#br0" timeOffset="206059.0839">17639 13582 0,'18'0'15,"34"0"1,-16 0 0,52 0-16,-53 0 15,-17 0-15,17 0 16</inkml:trace>
  <inkml:trace contextRef="#ctx0" brushRef="#br0" timeOffset="206276.1619">17762 13423 0,'0'0'15,"-17"0"-15,-1 18 16,-17-1 0,17 1-16,1 17 15,-1-17-15,18 17 0,0-17 16,0 17-16,35 1 15,0-19-15,-17 1 0,17-1 16,-17-17-16,17 18 16</inkml:trace>
  <inkml:trace contextRef="#ctx0" brushRef="#br0" timeOffset="206598.519">18292 13282 0,'-36'18'15,"72"-36"-15,-89 53 0,35 1 0,0 17 16,1-1-16,-1 1 16,18 0-16,0 36 0,0-37 15,18-16-15,17 17 16,0-36-16,18-17 15,-35 0-15,17-17 16,-17-1-16,-18-17 16,0 17-16,-18 0 15,0 1-15,-17-1 0,-18 1 16,36-1-16,-19 18 16,19 0-16</inkml:trace>
  <inkml:trace contextRef="#ctx0" brushRef="#br0" timeOffset="207082.2204">18574 13406 0,'17'-18'16,"-34"36"-16,34-54 0,-17 19 16,0-1-1,-35 18-15,35 18 16,-35-1-16,35 1 16,-18 35-1,18-18-15,18 0 0,17 36 16,0 0-1,-17-36-15,0 0 0,-1 53 16,-17-52 0,-35-19-1,17-17 1,1-17-16,17-1 16,-18-35-1,18 35-15,0-17 0,18-18 16,-1 18-16,19-36 15,-19 54-15,1-19 16,-18 19-16,18-1 0,-18 0 16,0 1-1,-18 17-15,0 0 0,1-18 16,-1 18 0</inkml:trace>
  <inkml:trace contextRef="#ctx0" brushRef="#br0" timeOffset="207404.74">18838 13335 0,'0'0'16,"36"0"-16,-19 0 0,-17 18 15,18-1-15,-18 1 0,0 0 16,0 17-16,-18 0 15,1-17-15,17 17 16,0 0-16,0-17 16,17 0-16,-17-1 0,36 19 15,-19-36-15,18 17 16,-35 1 0,-35-1-1,18-17-15,-54 18 16,36-18-16,-18 18 15,18-18-15,17 0 16,36 0 0</inkml:trace>
  <inkml:trace contextRef="#ctx0" brushRef="#br0" timeOffset="207649.2241">19121 13494 0,'0'0'0,"-36"53"0,19-18 16,-1 0-16,18 1 0,0 16 16,18-16-16,35-1 15,-18-35-15,53 0 16,-53-18-16,36-35 16,-53 36-1,-1-36-15,-17 18 16,-35-18-16,0 35 15,-1 18-15,-17-18 0,-88 36 16</inkml:trace>
  <inkml:trace contextRef="#ctx0" brushRef="#br0" timeOffset="207977.3546">16686 14270 0,'-17'18'0,"17"-1"15</inkml:trace>
  <inkml:trace contextRef="#ctx0" brushRef="#br0" timeOffset="208133.2696">16704 14640 0,'0'36'0,"0"-72"0,18 89 16,-1-35-1,1-18-15</inkml:trace>
  <inkml:trace contextRef="#ctx0" brushRef="#br0" timeOffset="208266.1228">16757 14940 0,'0'0'16,"0"35"-16,18-35 0,-1 18 15,-17 0-15,18-18 16</inkml:trace>
  <inkml:trace contextRef="#ctx0" brushRef="#br0" timeOffset="208383.9649">16739 15240 0,'0'0'16,"0"18"-16,0-1 15</inkml:trace>
  <inkml:trace contextRef="#ctx0" brushRef="#br0" timeOffset="208905.0407">16686 15963 0,'0'0'0,"-53"0"15,36 0-15,-18 18 0,-18 52 16,35-34-16,-17 34 15,35-34-15,17-1 16,1 0-16,17-17 0,53 17 16,-35-35-16,53-18 15,-53 1-15,-18-1 16,1-17-16,-19 0 16,1-54-16,-36 54 15,-52-53-15,17 35 16,18 18-16,-18-1 0,-71 19 15,71 17-15,0 0 16,18 17-16,0 1 16</inkml:trace>
  <inkml:trace contextRef="#ctx0" brushRef="#br0" timeOffset="237457.3012">6791 11518 0,'18'0'31,"-1"0"-31,19 18 16,-1-18-16,35 0 15,-17 0-15,35 0 16,-52 0-16,34 0 16,-52 0-16,17 0 15,-52-18 1,-1 18 0</inkml:trace>
  <inkml:trace contextRef="#ctx0" brushRef="#br0" timeOffset="237779.7168">7056 11289 0,'-18'0'16,"18"18"-16,-53 17 15,35-18-15,1 1 16,-19 0-16,1-1 0,18 1 16,-19 0-16,19-18 0,-1 17 15,0-17-15,1 0 16,17 18-16,17-18 16,-17 18-1,18-18-15,17 17 0,1 1 16,-1-1-16,18 1 15,-36 0-15,36-1 16,-53 1-16,18 0 16</inkml:trace>
  <inkml:trace contextRef="#ctx0" brushRef="#br0" timeOffset="240064.3839">14411 6385 0,'0'18'15,"53"0"1,-18-18-16,0 17 16,18-17-16,0 18 0,71 17 15,-54-35-15,71 35 16,-52-35-16,87 36 15,-88-36-15,89 35 16,-89-17-16,106 17 16,-88-35-16,105 35 15,-105-17-15,106 17 16,-106-17-16,123 17 16,-123 0-16,17-17 15,71 17 1,-88-17-16,88 17 15,-106-17-15,89 17 16,-107-35-16,89 35 16,-88-35-16,17 18 15,-18 0-15,71-1 16,-70-17-16,52 18 16,-70-18-16,53 17 15,-70 1-15,34 0 16,-35-18-16,1 17 0,17 1 15,-36-18 1,18 18-16,18-1 16,-35-17-16,0 0 0,-1 18 15,1-18-15,17 35 16,-17-35-16,-1 18 0,1 0 16,35-1-1,-35-17-15,17 18 16,-17-18-16,-1 0 62,1 0 1,-18 17-32,18-17-31,-18 18 31</inkml:trace>
  <inkml:trace contextRef="#ctx0" brushRef="#br0" timeOffset="241216.2084">19244 7355 0,'0'0'0,"0"-17"32,35 17-17,-17 0-15,53 17 16,-36 1-16,71 17 16,-53-17-1,88 17-15,-71 1 16,54-1-16,-71-18 15,52 19 1,-69-19-16,17 19 16,-18-36-16,0 0 15,-35-18 1,-17 0 0,17 1-16</inkml:trace>
  <inkml:trace contextRef="#ctx0" brushRef="#br0" timeOffset="241445.3167">20091 7373 0,'0'18'16,"17"-1"-16,1 1 16,35 17-16,-18-17 15,36 35-15,-36-36 16,53 19-1,-70-19-15,17 19 16,-35-19-16,0 1 0,-18 0 16,-17-18-16,-53 17 15,53 1-15,-53-1 16,70-17-16</inkml:trace>
  <inkml:trace contextRef="#ctx0" brushRef="#br0" timeOffset="241878.4619">20408 8026 0,'18'-18'0,"35"18"15,0-18-15,-18 18 16,36-17-16,-54 17 15</inkml:trace>
  <inkml:trace contextRef="#ctx0" brushRef="#br0" timeOffset="242511.6452">20426 8061 0,'0'35'16,"0"-70"-16,0 88 0,17 0 15,1-36-15,-18 72 16,18-36-16,-18-1 0,0 19 16,0 88-16,-18-71 15,18 0-15,-35 124 16,17 88 0,18-89-1,0 1-15,0 17 16,0-105-16,0 123 15,18-124-15,-1 159 16,1-158 0,0 17-16,-1 159 15,1-159-15,0 141 16,-18-141-16,0 142 16,-18-142-16,18 159 15,-18-159-15,18 0 16,0 0-16,0 0 0,-17 18 15,17-18-15,0-18 0,0 142 16,0-142-16,-18 107 16,18-107-16,0 1 15,-18 105 1,1-106-16,17 107 16,0-107-16,17-17 0,-17 0 15,18-18-15,-18 18 16,18-18-16,-1 0 0,-17 0 15,18 54-15,-18-90 16,0 37-16,0-36 16,0 0-16,0-36 15,0 18 1,0-17-16,0 0 0,18-1 16,-1-17-1,1-17-15,0 17 0,-1-18 16,19 0-16,-1 1 15,0-1-15</inkml:trace>
  <inkml:trace contextRef="#ctx0" brushRef="#br0" timeOffset="243230.5891">21114 8114 0,'0'0'0,"-18"0"0,0 18 16,1-18-16,-18 52 16,35-34-16,0 53 15,0-36-15,17 18 16,1-36-16,35 19 15,-18-19-15,0-17 16,18-17-16,-17-1 16,-1-17-1,-35 0-15,0 17 0,0-17 16,-18 17-16,-17-35 16,0 53-16,17-18 0,-35 36 15,18 0-15</inkml:trace>
  <inkml:trace contextRef="#ctx0" brushRef="#br0" timeOffset="243402.9046">21167 8767 0,'17'0'47</inkml:trace>
  <inkml:trace contextRef="#ctx0" brushRef="#br0" timeOffset="243524.2285">21114 9049 0,'0'53'0,"0"-106"0,0 123 16,17-52-1,1-18-15,0 0 0,-1 0 16</inkml:trace>
  <inkml:trace contextRef="#ctx0" brushRef="#br0" timeOffset="243613.4669">21114 9260 0,'0'18'16,"0"-36"-16,17 54 0</inkml:trace>
  <inkml:trace contextRef="#ctx0" brushRef="#br0" timeOffset="243881.9455">21202 9701 0,'0'0'0,"0"36"0,0 52 16,0-53-16,18 53 16,-1-52-16,19 34 15,-36-35-15,35 18 16,-35-35-16,17 0 15,-17-1-15</inkml:trace>
  <inkml:trace contextRef="#ctx0" brushRef="#br0" timeOffset="245293.1982">21749 8079 0,'0'0'0,"0"-18"0,17 0 16,36 1 0,-35 17-1,17 0-15,-17 0 0,0 0 16,-1 0-16,1 17 15,-1 1-15,-17 35 16,18-18-16,0 71 16,-1-53-16,1 88 15,0-70-15,-1 105 16,1-70-16,0 105 16,-18-87-16,0-18 15,0 17-15,0-17 0,0 123 16,-18-105-16,0 140 15,1-140-15,-19 141 16,36-124 0,-35 158-16,35-157 15,-18 175-15,18-176 16,0 18-16,0-18 0,18 0 16,0 177-1,-1-177-15,1 176 16,0-176-16,-1 18 15,1 0-15,-18 0 0,18 141 16,-18-159-16,17 158 16,-17-157-16,18 140 15,-1-141-15,-17-18 16,18 1-16,0-18 0,17 17 16,18 89-16,-35-124 15,34 88-15,-16-105 16,-19 0-16,1-19 0,0-16 15,-1 52 1,-17-70-16,0-1 16,-17 1-16,-1-1 0,-17 1 15,17-18 1,0 18-16,18-1 47,0 1-32,0 0-15,-17-18 16,-1 35-16,18-17 16,0-36 15,0 0-15,0 1-1,0-1-15,-35 18 16,35-18-16,-35 1 15,17-1-15,-17-17 16,17 17 0,-17-17-16</inkml:trace>
  <inkml:trace contextRef="#ctx0" brushRef="#br0" timeOffset="245849.9177">22401 9860 0,'18'0'16,"0"0"-1,17 0 1,0 0-16,-17 0 0,17 0 16,0 0-16,-17 0 0,17 0 15,-17-17-15</inkml:trace>
  <inkml:trace contextRef="#ctx0" brushRef="#br0" timeOffset="246049.9637">22490 9684 0,'0'0'16,"-53"17"-16,17 1 0,-17 35 15,36-18-15,-1 36 16,18-36-16,35 18 15,-17-35 1,70 35-16,-52-53 16,-1 0-16,18 0 0,-18 0 15</inkml:trace>
  <inkml:trace contextRef="#ctx0" brushRef="#br0" timeOffset="246360.2877">22807 9648 0,'0'0'0,"18"-17"0,17-1 16,-17 1-16,17 17 15,-17 0-15,17 17 16,-18 1-16,1 17 16,0-17-16,-18 17 0,0-17 15,0 35 1,0-36-16,0 36 15,17-35-15,-17-1 0,18 19 16,0-1 0,-18-17-16,0-1 15,0 1 1,-18 0 0,0-1-16,-17 1 15,17-18-15</inkml:trace>
  <inkml:trace contextRef="#ctx0" brushRef="#br0" timeOffset="246622.4857">23283 9878 0,'-17'-18'15,"-1"18"-15,-17 35 16,17-17-16,1 17 15,-1 1-15,18-1 0,-18 35 16,36-34-16,0-1 16,-1-17-16,18-1 0,-17 1 15,53 0 1,-36-18-16,-17 0 0,-1-18 16,1 18-16,-18-35 15,-18 17-15,1-17 16,-1 35-16,0-18 15</inkml:trace>
  <inkml:trace contextRef="#ctx0" brushRef="#br0" timeOffset="246905.0844">23460 9843 0,'0'-18'16,"35"18"-1,18 18 1,17-18-16,-17 0 16,-35 0-1,0 35-15,-18-18 16,0 19-16,-18-1 0,18 0 16,-18 1-16,18 34 15,0-35-15,0 36 16,0-53-16,18 34 15,-18-34-15,0 0 16,0-1-16</inkml:trace>
  <inkml:trace contextRef="#ctx0" brushRef="#br0" timeOffset="247034.4283">23601 10213 0,'0'0'15,"17"0"-15,36 0 16,-17 0-16,34 18 15,-52-18-15,17 0 16,-17 17-16</inkml:trace>
  <inkml:trace contextRef="#ctx0" brushRef="#br0" timeOffset="247410.9292">21396 10689 0,'0'18'31,"18"-1"-31,-1 19 16</inkml:trace>
  <inkml:trace contextRef="#ctx0" brushRef="#br0" timeOffset="247534.2562">21361 11024 0,'0'36'15,"0"-72"-15,17 72 0,1-1 16,0-17-16,-18-1 16</inkml:trace>
  <inkml:trace contextRef="#ctx0" brushRef="#br0" timeOffset="247656.5817">21396 11377 0,'0'71'15,"0"-142"-15,0 159 0,35-35 16,-17-35-16,0-1 0,-18 1 16</inkml:trace>
  <inkml:trace contextRef="#ctx0" brushRef="#br0" timeOffset="248340.074">21273 15311 0,'0'0'16,"-36"-18"-16,1 36 0,-18 17 15,35 0-15,-17 53 16,17-35-16,18-17 16,36-1-16,-1 0 15,53 0-15,-17-17 16,52-36-16,-52 1 15,35-54-15,-89 36 16,19 0-16,-36-18 16,0 0-16,-36 17 0,-34-52 15,17 71-15,-71-1 16,54 18-16,-54 18 16</inkml:trace>
  <inkml:trace contextRef="#ctx0" brushRef="#br0" timeOffset="251659.7554">24712 8184 0,'0'18'15,"-18"0"1,18 88-16,0-36 16,18 1-16,0 35 15,-1-1-15,1 19 0,17 140 16,-35-122-16,18 140 16,-18-141-16,0 123 15,18-158-15,-18 71 16,0-107-16,0 36 15,0-71-15,17-17 16,1-36 0</inkml:trace>
  <inkml:trace contextRef="#ctx0" brushRef="#br0" timeOffset="251999.6584">24412 8431 0,'-17'-35'16,"34"70"-16,-34-88 16,17 36-16,17-54 15,1 36-15,0 0 0,17-18 16,18 0-16,-36 18 15,36-18 1,-35 35-16,0 18 0,17-18 16,-18 18-16,1 0 15,0 18-15,-1 0 16,19 35 0,-19-18-16,36 53 15,-35-35-15,35 35 16,-18-53-16,0 1 15</inkml:trace>
  <inkml:trace contextRef="#ctx0" brushRef="#br0" timeOffset="252501.1625">24306 10848 0,'36'53'16,"-72"-106"-16,72 159 0,-19 0 16,-17-53-16,0 17 15,0-17-15,0 35 16,0-53-16,18 1 16,-18-19-16,18-17 0,-1 0 0,1 0 15,35-17-15,-36-19 16,36-16-1</inkml:trace>
  <inkml:trace contextRef="#ctx0" brushRef="#br0" timeOffset="252710.6768">24659 11095 0,'-17'35'0,"17"0"16,0-17-16,0 17 15,17-17-15,1 0 16,17-18-16,-17 17 0,-1-17 15,1-17-15,0-1 16,-36-35 0,18 35-16,-18 1 0,-17-18 15,17 35-15,1 0 16,-1 0-16</inkml:trace>
  <inkml:trace contextRef="#ctx0" brushRef="#br0" timeOffset="252860.962">24994 11271 0,'0'0'15,"-17"18"-15,-1 17 0,0-17 16,1-1-16,-19 1 16,19 17-16,-1-17 0,-17 0 15,17-18-15,18 17 0,18-17 16</inkml:trace>
  <inkml:trace contextRef="#ctx0" brushRef="#br0" timeOffset="253105.4415">25153 11236 0,'-18'18'15,"36"-36"-15,-53 53 0,35 1 16,0-19-16,17 1 15,1-1-15,17-17 16,-17 0-16,17-17 16,-17-1-16,-18 1 15,0-1-15,0 0 0,-18-17 16,1 17-16,-19-17 16,19 35-1,17 18-15</inkml:trace>
  <inkml:trace contextRef="#ctx0" brushRef="#br0" timeOffset="253367.1903">25400 11236 0,'-35'18'15,"70"-36"-15,-70 53 0,35 1 16,17-19-16,1 1 15,35-1 1,-18-17-16,-17 0 0,-1 0 16,1-35-1,-18 18-15,0-1 16,-18 0-16,-17-17 16,18 17-1,-1 1-15,0 17 16</inkml:trace>
  <inkml:trace contextRef="#ctx0" brushRef="#br0" timeOffset="253590.2984">25629 11342 0,'0'17'16,"18"-17"-16,35 0 15,-18 0-15,18-17 16,-35 17-16,17-18 0,-17-17 16,-18 17-16,-36-17 15,19 35 1,-54-18-16,36 36 16,-53 35-16</inkml:trace>
  <inkml:trace contextRef="#ctx0" brushRef="#br0" timeOffset="254291.0362">24818 12277 0,'0'-18'16,"0"36"-16,18-54 0,-18 54 15,0 0 1,0 17-16,0 0 0,17 71 16,-17-35-16,18 105 15,-18-70-15,-18 123 16,1-88-1,-1 177-15,0-159 16,18 176-16,-17-159 16,17 177-16,0-177 15,17 124-15,1-176 16,17 105 0,-17-123-16,-1-18 15,1-18-15,0 1 0,-1-18 0,1 0 16,-18 0-16,0 0 15,0-36-15,0 1 16,-18-18-16,1-18 16</inkml:trace>
  <inkml:trace contextRef="#ctx0" brushRef="#br0" timeOffset="254607.8779">24606 15540 0,'0'35'16,"18"-17"-16,0 35 16,-1-18-16,18 36 15,18 34-15,-17-34 16,-1 35-1,-17-53-15,-18-18 0,35 0 16,-35-17-16,17-18 16,1-18-16,17 1 0,1-19 15,-1-17-15,0-17 0,1 17 16,34-53-16,-52 71 16,17 0-16,-17-1 15,-36 36 1</inkml:trace>
  <inkml:trace contextRef="#ctx0" brushRef="#br0" timeOffset="255476.1223">3510 18045 0,'-17'17'0,"34"-34"0,-52 34 16,53-17 0,70 0-1,0 0-15,-18 0 16,142-35-16,-88 35 15,17 0-15,17 0 0,1 0 16,0 0-16,17 0 0,1 18 16,158-1-1,-159 1-15,-35 0 0,18-1 0,88 18 16,-159-17 0,-17 0-16,-18-1 0,-36-17 15,1 18-15</inkml:trace>
  <inkml:trace contextRef="#ctx0" brushRef="#br0" timeOffset="263333.0756">27499 5927 0,'-18'-18'16,"36"18"0,0 18-1,17-1-15,0 19 0,1-19 16,-1 19-16,18-19 15,53 36-15,-71-35 16,53 35-16,-53-36 16,1 1-16,-19 0 15,-17-1-15,0-34 32,-17-1-32</inkml:trace>
  <inkml:trace contextRef="#ctx0" brushRef="#br0" timeOffset="263522.0771">27958 5768 0,'-18'53'16,"-17"-18"-16,-18 36 16,0-18-16,-18 35 15,36-53-15,17 18 16,1-18-16,17-17 15,0 35-15,0-36 16,17-17-16</inkml:trace>
  <inkml:trace contextRef="#ctx0" brushRef="#br0" timeOffset="264278.5891">28240 5274 0,'-18'0'47,"-17"35"-32,17-35-15,-35 36 16,36-19-16,17 1 16,-36 17-16,36-17 15,0-1-15,36 19 16,-19-19 0,19 1-16,-19 0 0,19-1 0,-19 1 15,36 17 1,-53-17-16,18-18 0,-1 17 15,1-17 1</inkml:trace>
  <inkml:trace contextRef="#ctx0" brushRef="#br0" timeOffset="264575.3784">28399 5398 0,'0'0'15,"-18"0"-15,18-18 0,18 18 32,-1 0-32,19 0 15,-19 0-15,1 0 16,17 0-16,-17 0 0,-1 0 0,1 0 16,0 0-1,-18 18-15,0 17 16,0-18-16,0 1 15,0 17-15,0-17 0,17 17 16,1 18-16,-18-35 16,35 17-1,-17-17-15,-1-18 16</inkml:trace>
  <inkml:trace contextRef="#ctx0" brushRef="#br0" timeOffset="264740.8178">28434 5539 0,'18'0'15,"17"17"1,0-17-16,-17 0 0,17 0 16,-17 0-16,17 0 0,0 0 15,-17-17 1</inkml:trace>
  <inkml:trace contextRef="#ctx0" brushRef="#br0" timeOffset="265018.8272">28698 5292 0,'0'0'15,"18"0"1,0 0-1,17 0-15,-17 0 0,35 0 16,17 35-16,-35-35 16,18 35-16,-17-17 15,-19 0-15,1 17 16,-18-18-16,0 1 16,0 0-16,0-1 0,-18-17 15,18 18-15,-17 0 0,-1-18 16,-17 17-16,17-17 15,0 0-15,1 0 16</inkml:trace>
  <inkml:trace contextRef="#ctx0" brushRef="#br0" timeOffset="265457.7279">27746 5098 0,'18'0'0,"-36"0"15,36-18-15,-18 36 31,0-1-31,0 19 0,-18-1 16,18 53-16,0-17 16,0-36-16,0 0 15,0-17-15,18 17 16</inkml:trace>
  <inkml:trace contextRef="#ctx0" brushRef="#br0" timeOffset="265758.3641">27517 5256 0,'17'-17'16,"19"-19"-1,-19 19-15,1-1 0,0 1 16,17-36-16,0 0 15,-35 35-15,35-17 16,-35 17-16,18 1 16,0 17-16,-18-18 15,0 36 1,17-1 0,-17 1-16,36 17 15,-19 0-15,-17-17 0,18 0 16,17-1-16,-17 1 0,-1 0 15,1-18-15</inkml:trace>
  <inkml:trace contextRef="#ctx0" brushRef="#br0" timeOffset="266693.2832">27905 6809 0,'0'70'15,"0"1"-15,35 52 16,-17-52-16,-1-1 0,19 54 15,-19-71-15,1 0 16,-18 0-16,17-18 0,-17 0 16,0 18-16,0-35 15,-35-1 1</inkml:trace>
  <inkml:trace contextRef="#ctx0" brushRef="#br0" timeOffset="266887.2967">27852 7497 0,'0'0'0,"17"35"16,19 18-16,17 17 15,-36-34-15,71 16 16,-52-52-16,34 18 16,-34-18-16,-1-18 15,-35 1-15,18-1 16,-18-17-16,-18 17 15,0 1 1</inkml:trace>
  <inkml:trace contextRef="#ctx0" brushRef="#br0" timeOffset="267376.1496">27781 8132 0,'0'-18'16,"18"0"-1,17 1-15,-17 17 16,35-18-16,35 18 16,-53 0-16,71-18 15,-71 18-15,36 0 16,-53-17-16</inkml:trace>
  <inkml:trace contextRef="#ctx0" brushRef="#br0" timeOffset="267973.8914">27852 8167 0,'0'53'16,"0"-106"-16,17 141 0,-17-53 15,18 18-15,-18-18 16,18 107-16,-18-72 16,0 1-16,0 17 0,0 0 15,0 0-15,0 18 16,-18 0-16,0 0 0,1 123 16,-18-123-16,-1 159 15,19-142-15,-1 18 16,18-17-16,0 17 0,0 123 15,0-123-15,18 159 16,-18-141-16,35 158 16,-35-140-16,18 158 15,-18-159 1,0 177-16,0-176 16,0-19-16,17 19 0,-17-19 15,0 195-15,0-194 16,0 17-16,0-17 15,0 159-15,0-160 16,0 160-16,0-177 16,0 124-16,18-142 15,-1 106 1,1-123-16,17 71 16,-35-89-16,36 53 15,-36-71-15,17-17 0,19 36 16,-19-54-16,1 0 15,-1 0-15,1-17 0,0 17 16,-1-17 0,19 0-16,-1-1 15,0-17 1,-17-17-16,17 17 0,0-18 16,-17 0-16</inkml:trace>
  <inkml:trace contextRef="#ctx0" brushRef="#br0" timeOffset="269060.9821">29087 8061 0,'0'0'16,"-18"0"-16,36 0 31,-1 0-31,54 0 16,-36-18-16,18 1 15,-18 17-15,18-18 16,-35 18-1,-1 0-15,-17 18 16,18-1-16,-18 1 0,0 0 16,0 17-16,-18 0 0,18 0 15,-17 18-15,17 0 0,-18 53 16,0-35 0,18-1-16,-17 89 15,-1 35-15,18-88 16,0 0-16,-17 229 15,17-106 1,0-105-16,0 123 16,17-106-16,-17 0 15,18 0-15,-18 0 0,17 0 16,1 0-16,0 0 16,-18 18-16,17 0 0,1 0 15,-18-18-15,0 17 16,18 1-16,-18 0 0,0 176 15,17-159-15,1 160 16,0-178-16,-18 1 16,17 17-16,1-17 0,0 176 15,-1-176-15,1 159 16,-18-160-16,0 19 16,17-18-16,-17-1 0,18 160 15,-18-159-15,35 123 16,-17-159-16,0 107 15,-1-142-15,19 70 16,-19-87 0,18 52-16,-17-87 15,0 34-15,-1-34 16,-17-19-16,-17-17 16,-54 0-1,54 0 1,-36-17-16,17 17 15,1 0-15,0-18 0,-36 18 16,36 0-16,-53-18 16,52 1-16,-34-1 15,35 0-15,-1 1 16</inkml:trace>
  <inkml:trace contextRef="#ctx0" brushRef="#br0" timeOffset="269634.0274">28628 8237 0,'0'-17'16,"0"34"-16,-18 1 15,18 53 1,0-19-16,0 72 16,18-71-16,0 53 15,-1-53-15,36 17 16,-53-35-16,18-17 15</inkml:trace>
  <inkml:trace contextRef="#ctx0" brushRef="#br0" timeOffset="271630.7602">6068 9490 0,'17'0'16,"19"17"-1,17-17-15,52 18 16,-52-18-16,71-18 16,-71 18-16,35-17 15,-53-1-15,1 0 16,-54 18-1</inkml:trace>
  <inkml:trace contextRef="#ctx0" brushRef="#br0" timeOffset="271964.275">6403 9260 0,'-18'0'31,"1"18"-31,-54 35 16,36-35-16,0-1 0,-1 19 16,-34-1-1,52-18-15,0 1 0,1 17 16,34-17-1,1 17 1,0-17-16,35 35 16,-18-18-16,0-17 15,0 17-15,1-17 0,-1-1 16,18 1-16,0 17 16,-36-35-16,-17 18 15</inkml:trace>
  <inkml:trace contextRef="#ctx0" brushRef="#br0" timeOffset="272853.6376">28646 9384 0,'-18'-18'0,"0"1"16,1 17-16,-1 0 31,0 70-31,1-35 16,34 36-16,1-36 15,35 36-15,-18-36 16,18-35-16,-18 18 0,54-18 15,-54-18 1,18-35-16,-53-17 16,-18 34-16,-35-52 15,0 71-15,-53-19 16,54 36-16,-37 36 16,54-1-16,0 35 15</inkml:trace>
  <inkml:trace contextRef="#ctx0" brushRef="#br0" timeOffset="273026.5984">28822 10142 0,'18'0'16,"-1"0"-16,1 18 15,0-18 1,-1 18-16</inkml:trace>
  <inkml:trace contextRef="#ctx0" brushRef="#br0" timeOffset="273178.0351">28804 10478 0,'0'0'15,"18"17"-15,-18 1 0,18-18 16,-1 0 0,1 17-1</inkml:trace>
  <inkml:trace contextRef="#ctx0" brushRef="#br0" timeOffset="273289.1137">28840 10707 0,'0'0'0,"0"17"15,0 1-15,0 17 16,0-17-16,17 0 16,-17-1-16,0 1 0</inkml:trace>
  <inkml:trace contextRef="#ctx0" brushRef="#br0" timeOffset="273471.0869">28840 11359 0,'0'0'0,"0"36"0,0-19 15</inkml:trace>
  <inkml:trace contextRef="#ctx0" brushRef="#br0" timeOffset="274150.6038">28857 15610 0,'0'0'15,"-17"0"-15,17 18 16,-18 0-16,-35 70 15,35-35-15,1 70 16,17-52-16,0-18 0,53 53 16,-18-53-16,53-1 15,-17-34-15,35-36 16,-54 1 0,19-71-16,-53 35 15,-18 0-15,-18-88 16,-17 70-16,-53-70 15,17 70-15,0 36 16,1 0-16,-18 17 16</inkml:trace>
  <inkml:trace contextRef="#ctx0" brushRef="#br0" timeOffset="300554.4539">18680 1094 0,'17'0'16,"1"17"-1,0 1-15,34 17 16,-34 0-16,17-17 16,18 17-16,-17 18 0,16-17 15,37 34-15,-36-35 16,17 18-1,-35-17-15,1-19 16,-19-17-16,1 18 0,-18-36 16,-18 1-1</inkml:trace>
  <inkml:trace contextRef="#ctx0" brushRef="#br0" timeOffset="300796.0964">19209 1129 0,'-18'0'16,"0"18"-16,-34 17 16,16 0-16,1 0 15,-18 1-15,18-1 16,-18 0-16,-53 53 0,53-52 15,-17-1 1,52-17-16,-17-1 16</inkml:trace>
  <inkml:trace contextRef="#ctx0" brushRef="#br0" timeOffset="301211.7026">19632 776 0,'18'-18'15,"-36"36"-15,18-36 32,-18 18-32,1 18 15,-18 0-15,17-18 0,-35 35 16,35 0 0,1-17-16,-19 0 0,36-1 15,-17 19-15,34-19 16,1 18-16,17-17 15,-17 0-15,35-1 16,-35 1-16,-1-18 0,-17 18 16,18-18-1,-1 0-15,-17 17 16,-17-17-16,-1-17 16</inkml:trace>
  <inkml:trace contextRef="#ctx0" brushRef="#br0" timeOffset="301413.2395">19720 935 0,'18'0'16,"17"-18"-1,-17 18-15,52 0 16,-52 0-16,35-17 15,-35 17-15,-1 0 16,-17-18 0</inkml:trace>
  <inkml:trace contextRef="#ctx0" brushRef="#br0" timeOffset="301656.9663">19897 758 0,'-18'0'16,"0"36"-16,18-1 15,0 18 1,0 0 0,0-35-16,18 17 15,0-18-15,-18 1 0,35 0 16,-17-18-16,-1 0 15,1-18 1,0 18-16,-18-18 0,0 1 16</inkml:trace>
  <inkml:trace contextRef="#ctx0" brushRef="#br0" timeOffset="301982.4643">20055 794 0,'0'-18'16,"18"18"-1,0 0 1,-1 18-16,1-18 0,0 0 16,35 17-16,-36-17 15,18 18-15,-17-18 0,17 0 16,-17 0-16,35 18 15,-35-18 1,-18 17-16,0 1 16,0 17-1,-18-17-15,0 0 0,-17 17 16,17-18-16,-35 19 16,36-19-1,-36 36-15,35-35 16</inkml:trace>
  <inkml:trace contextRef="#ctx0" brushRef="#br0" timeOffset="307718.3819">10160 18662 0,'18'0'16,"-1"0"-16,36 18 15,53-18 1,-18 0-16,89 17 16,-72-17-16,19 0 0,17 18 15,177-18-15,-142 0 16,194 0-16,-176 0 15,0 0-15,0 0 16,0 0-16,142 0 16,-178 0-16,107 0 15,-159 0-15,-36 0 16,-34 0-16,-1 0 0,-70-18 16,-18 18-1</inkml:trace>
  <inkml:trace contextRef="#ctx0" brushRef="#br0" timeOffset="318423.2412">18962 2663 0,'0'18'31,"35"17"-15,0 1-16,1-19 15,-1 19-15,18-1 0,-18-17 16,71 17-16,-71-18 15,1 1-15,34 0 16,-52-18-16,-36 0 31</inkml:trace>
  <inkml:trace contextRef="#ctx0" brushRef="#br0" timeOffset="318612.2466">19438 2611 0,'-53'35'15,"106"-70"-15,-141 87 0,53 1 16,-18-17-16,-18 17 0,-17 35 16,35-35-16,18 17 15,17-52-15,18 0 16</inkml:trace>
  <inkml:trace contextRef="#ctx0" brushRef="#br0" timeOffset="319356.7676">20849 2734 0,'-17'0'16,"-1"0"0,0 18-16,36-18 46,35 17-30,-18-17-16,71 0 0,-36 0 16,19 0-16,-19 0 0,89-17 15,-88 17 1,52-18-16,-70 18 16,0-18-16,-36 18 15,1 0-15,-18-17 16</inkml:trace>
  <inkml:trace contextRef="#ctx0" brushRef="#br0" timeOffset="319595.7585">21519 2593 0,'53'0'16,"-106"0"-16,124 0 0,-36 0 15,36 0-15,-36 0 16,0 0-16,1 0 0,-1 18 15,-17-1-15,-1 18 16,-17-17-16,-17 35 16,-19-18-16,-17 18 15,18-35-15,0 0 16,-18 34-16,35-34 16,1 0-16</inkml:trace>
  <inkml:trace contextRef="#ctx0" brushRef="#br0" timeOffset="323472.3313">23001 2558 0,'0'17'62,"18"1"-62,-1 17 16,19 0-16,-19-17 15,1 0-15,0-1 16,35 1-16,-36-18 16,18-18-16,-17 18 15,17-35-15,-17 0 16,0 17-16,-1-17 16,1 0-16,-18 17 0,18-53 15,-1 54-15,-17-18 16,0 17-16,0 36 31,0 17-31,0 71 16,0-53-16,18-1 0,-18 19 15,35 35-15,0-36 16,1 19 0,-19-36-16,19 35 15,-19-35-15,-17-36 16,0 19-1,-17-36-15,-1 17 16,-17-17-16,-36 0 16,36 0-16,-71 0 15,53 0-15,0 0 16,0 0-16,18 0 0,-53 0 16,52 18-16,1-18 15</inkml:trace>
  <inkml:trace contextRef="#ctx0" brushRef="#br0" timeOffset="332309.9185">26088 758 0,'35'-52'16,"-70"104"-16,88-122 0,-53 52 15,0 1-15,-35 17 16,17 17-16,-17 1 16,-1 17-16,-17 18 0,18 0 15,-18 71-15,36-54 16,17 54-16,17-72 15,19 1-15,-1 0 16,0-17-16,0-1 16,18 0-16,0-17 0,35-1 15,-52-17-15,-19 0 16</inkml:trace>
  <inkml:trace contextRef="#ctx0" brushRef="#br0" timeOffset="332508.9476">26317 1041 0,'36'53'16,"-72"-106"-16,124 141 0,-52-70 16,70 34-16,-71-34 15,18 0-15,-18 17 0,0-17 16,-17-1-16,0 1 0,-18 0 15</inkml:trace>
  <inkml:trace contextRef="#ctx0" brushRef="#br0" timeOffset="332692.9372">26688 1023 0,'0'0'0,"-36"35"15,19-17-15,-19 17 16,19 1-16,-1-19 0,-17 54 16,17-36-16,1 18 15,17-35 1,17-1-16</inkml:trace>
  <inkml:trace contextRef="#ctx0" brushRef="#br0" timeOffset="332859.3864">26988 1270 0,'-53'35'16,"106"-70"-16,-124 88 0,53-35 0,-17 34 16,17-34-16,1 17 15,17-17-15,0 0 16</inkml:trace>
  <inkml:trace contextRef="#ctx0" brushRef="#br0" timeOffset="333287.9691">27252 1129 0,'-18'0'0,"1"0"16,17 18-16,0 34 15,0-34 1,17 17-16,36 1 16,-17-19-16,34 1 15,-35-18-15,1 0 0,-19-18 16,19-17 0,-19 0-16,-17 17 0,0-17 15,-17 0-15,17 17 16,-18 0-16,18 36 15,0 0-15,-18 17 16,18 0-16,18 18 0,-18 0 0,18 0 16,17 53-1,-17-53-15,17 52 16,-17-69-16,-18-1 16,0-17-16,-18-18 15,-17-18-15,-1 18 16,-34-53-1,34 35-15,1 1 16,18 17-16,-1-18 0,-17 1 16</inkml:trace>
  <inkml:trace contextRef="#ctx0" brushRef="#br0" timeOffset="333616.843">27764 688 0,'35'0'16,"-70"0"-16,88 0 0,17 35 15,-35 0-15,1 1 16,17 17-16,17 70 16,-52-52-16,-1 52 15,-17-52-15,-17 35 16,-1-54-16,0-16 16,1-1-16,-18 0 0,-1-17 15,-34 35-15,52-35 16,-17-1-16</inkml:trace>
  <inkml:trace contextRef="#ctx0" brushRef="#br0" timeOffset="368495.8314">1235 16792 0,'-18'18'16,"0"0"-1,1-1 1,-18 36-16,17-35 16,-35 17-16,0 18 15,35-35-15,-34 17 16,34-18-1,0 1 1,18 0-16,36-1 16,-19 1-16,1 0 15,-1-1-15,19 1 0,17 35 16,-36-36-16,36 36 16,-53-35-1,18 17-15,-18-17 16,17 17-16</inkml:trace>
  <inkml:trace contextRef="#ctx0" brushRef="#br0" timeOffset="369558.1118">1341 17022 0,'0'-18'16,"-18"18"15,18 18-15,0 17-16,0-18 15,0 36 1,18-17-16,-18-19 0,17 36 16,1-35-16,-1-1 15,19 1-15,-1-18 16,-17 0-16,17 0 16,-17-18-1,-18 1-15,0-18 16,0 17-16,0-17 15,0-1-15,0 19 16,-18-1-16,18-35 16,-18 36-16,18-1 15,0 36 17,0 17-32,0 0 15,0 36-15,18-36 16,0 18-1,-18-36-15,0 19 0,17-19 16,1 1-16,-18 0 0,18-1 16,-18 1-16,17-18 15,-17-18-15</inkml:trace>
  <inkml:trace contextRef="#ctx0" brushRef="#br0" timeOffset="370109.0765">1693 17074 0,'0'18'15,"0"0"-15,0 35 16,0-18-16,18 18 15,-18-18-15,0-17 16,0 17-16,0-17 0,0-36 47,0-35-47,0 18 16,18-18-16,-18 18 15,0-18 1,17 17-16,-17 1 15,0 70 1,0-17 0,0 17-16,0-17 15,18 17-15,0 1 0,-1-19 16,-17 18-16,18-17 0,17 17 16,-17-35-16,17 18 15,-17-18-15,-1-35 31,-17 17-31,0-17 16,0 17-16,-17-35 16,-1 36-16,0-36 15,1 35-15,17 0 0,0 1 16,-18-1-16</inkml:trace>
  <inkml:trace contextRef="#ctx0" brushRef="#br0" timeOffset="370382.3022">1976 17004 0,'0'18'16,"0"-1"-16,17 18 16,1 1-16,-18-1 15,17 36-15,1-36 16,0 18-16,-18-18 16,17 0-16,-17-17 15,0 0 1,0-1-16,0-34 15</inkml:trace>
  <inkml:trace contextRef="#ctx0" brushRef="#br0" timeOffset="370666.558">2205 17110 0,'0'0'0,"-18"0"15,1 17 1,-1-17-16,-17 18 16,17 0-16,0-1 15,18 1 1,0 0-16,18-1 16,0 1-16,17-1 15,-17 1 1,-1-18-16,1 18 0,0-1 15,17 1-15,-18 0 16,1-1 0</inkml:trace>
  <inkml:trace contextRef="#ctx0" brushRef="#br0" timeOffset="371054.5893">2293 16951 0,'0'18'16,"0"-1"-1,18 19 1,-1-19-16,19 1 15,-19-1-15,36 1 16,-35 0-16,17-1 16,-17-17-16,-1 18 0,1 0 15,0 17 1,-18-17-16,17-1 16,-17 1-16,-17-1 15,17 1 1,-36 0-16,19-1 15,17 1-15,-18 0 16,-17 35-16,17-36 16,1 1-16,-1 35 15,18-36-15</inkml:trace>
  <inkml:trace contextRef="#ctx0" brushRef="#br0" timeOffset="378522.8506">1058 17745 0,'18'0'31,"70"17"-15,-17-17-16,-1 0 0,89 0 16,-53-17-16,0 17 15,0-18-15,-1 18 16,72-18-16,-107 1 15,36 17-15,-71 17 16,-17 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5T23:22:46.15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4886 10724 0,'0'18'16,"-18"0"-1,18 17-15,0-17 16,0 17-16,-17 18 0,17 53 15,0-53-15,-18 0 0,18-1 16,0-16-16,-18 52 16,18-53-16,0 0 15,0-17-15,18 0 16,-18-36-16</inkml:trace>
  <inkml:trace contextRef="#ctx0" brushRef="#br0" timeOffset="355.7238">4657 10901 0,'0'0'16,"0"-18"0,17 1-1,19-19-15,-19 19 16,1-19-16,17 1 0,-17 17 16,-1 1-16,1-1 0,35 1 15,-35 17-15,-1 0 16,1 35-16,0-18 15,-1 54-15,-17-36 16,18 1-16,-1-19 0,1 36 16,0-35-16,-1-1 15,1 1-15</inkml:trace>
  <inkml:trace contextRef="#ctx0" brushRef="#br0" timeOffset="1811.0806">25788 10918 0,'-18'0'16,"18"18"-1,18 17 1,-18-17-16,18 70 16,-1-52-16,1 87 15,-18-70 1,0 0-16,0 0 0,18 0 16,-18 0-16,0-18 0,17 0 15,-17-17-15,18-1 16,-18 1-16,0-36 15,-18-17-15</inkml:trace>
  <inkml:trace contextRef="#ctx0" brushRef="#br0" timeOffset="2108.8379">25612 11201 0,'0'-18'0,"0"36"0,0-54 16,0-16-16,17 34 15,1-35-15,0 18 16,17-18 0,-17 35-16,-1-17 15,-17 17-15,18 18 16,-1 35-16,1-17 15,0 0-15,17-1 0,18 19 16,-35-19 0,17 1-16,0 0 0,0-18 15,1 17-15,-19-17 16</inkml:trace>
  <inkml:trace contextRef="#ctx0" brushRef="#br0" timeOffset="51457.9393">1870 4128 0,'-36'17'15,"19"1"-15,34-18 31,54 17-15,-36-17 0,18-17-16,71 17 15,-71 0-15,0 0 0,-1-18 16,54 18 0,-70 0-16,16 0 0,-16-17 0,-19 17 15,1 0-15,0 0 0,-1-18 16,-34 18-1,-1-18 1,0 18-16</inkml:trace>
  <inkml:trace contextRef="#ctx0" brushRef="#br0" timeOffset="51792.8295">2311 3863 0,'0'0'0,"17"0"15,19 18 1,-19-18-16,54 17 16,-36-17-16,18 0 15,35 18-15,-53-1 0,1-17 16,-1 18-16,-17-18 15,35 18-15,-36-1 16,-17 1-16,0 35 16,-17-18-16,-36 36 15,17-54 1,19 19-16,-54 17 16,54-18-16,-19 0 15,19-17-15,17-1 16,0 1-16</inkml:trace>
  <inkml:trace contextRef="#ctx0" brushRef="#br0" timeOffset="60734.9233">2028 8802 0,'-17'17'0,"34"-17"31,36 0-15,0 0-16,-17 0 15,-1 18-15,18-18 0,0 0 16,0 0-16,52 18 16,-52-18-16,53 0 15,-71 0-15,36 0 16,-36 0-16,1 0 15,-19 0-15,1 0 16,-36-18 15</inkml:trace>
  <inkml:trace contextRef="#ctx0" brushRef="#br0" timeOffset="61011.1574">2699 8590 0,'0'0'0,"17"0"0,19 18 16,-19-18 0,54 35-16,-18-17 15,0-1-15,0 1 16,0-18-16,-18 18 0,35 17 15,-34-17-15,-19 17 16,-17 0-16,-17-17 16,-54 52-16,18-17 15,18-18-15,-53 18 16,70-17-16,0-19 0</inkml:trace>
  <inkml:trace contextRef="#ctx0" brushRef="#br0" timeOffset="61585.3406">3545 8643 0,'0'0'15,"18"18"-15,35 35 16,-35-36-16,35 19 16,35 16-1,-18 1-15,-17-35 16,-18 0-16,-17-1 0,17 1 15,1 0-15,-19-1 16</inkml:trace>
  <inkml:trace contextRef="#ctx0" brushRef="#br0" timeOffset="61792.3921">3933 8608 0,'0'0'0,"-17"0"0,-18 17 16,17 19-16,-70 52 15,52-53-15,-16 18 0,16-18 16,-52 71-16,70-71 16,-17-17-16,18 17 15,-1-17-15,18-36 16</inkml:trace>
  <inkml:trace contextRef="#ctx0" brushRef="#br0" timeOffset="62235.9886">4075 8061 0,'-18'0'16,"0"0"-1,1 18 1,17 17 0,-18-17-16,0-1 0,1 36 15,-19 0 1,19-18-16,17-17 0,0 17 16,0-17-1,0-1-15,17 1 0,1 0 16,35 17-16,18-17 15,-54-18-15,19 17 16,16 1-16,-34 0 16,-18-1-1,-18-17-15</inkml:trace>
  <inkml:trace contextRef="#ctx0" brushRef="#br0" timeOffset="62513.617">4110 8273 0,'-18'0'16,"36"0"-1,0 0-15,-1 0 16,18 0-16,-17 0 16,0 0-16,-1 0 0,1 0 0,0 0 15,-1 17-15</inkml:trace>
  <inkml:trace contextRef="#ctx0" brushRef="#br0" timeOffset="62763.9567">4216 8079 0,'-18'0'15,"18"35"1,0 0-16,-18 36 15,18-36-15,18 36 16,-18-54-16,35 36 16,-35-35-16,53-1 15,-35-17-15,0 0 16,34 0 0,-16-35-16</inkml:trace>
  <inkml:trace contextRef="#ctx0" brushRef="#br0" timeOffset="63159.7343">4692 8061 0,'0'0'16,"-18"0"-16,36 18 15,0 17 1,-1-17 0,19-1-16,-19 1 0,36 17 15,-18-35-15,-17 18 16,17-1-16,-17-17 0,0 18 15,-1-18-15,1 18 16,-18-1-16,0 19 16,0-19-16,-35 18 15,17 1-15,0-19 0,-17 1 16,0 0-16,-18 35 16,35-36-16,-17 19 15,35-19-15,0 1 16</inkml:trace>
  <inkml:trace contextRef="#ctx0" brushRef="#br0" timeOffset="139036.9526">4480 3334 0,'0'-18'62,"-17"18"-30,-1 0-17,-17 0 1,-1 0-16,1 0 0,-18 18 15,0-18-15,0 0 0,-17 0 16,17 17-16,-88 1 16,88-18-16,-71 18 15,72-18-15,-54 0 16,70 17-16,1-17 16,0 0-16,0 0 0,17 18 15,-17-18-15,17 0 16,18 18-1,0-1-15,0 1 16,0 0-16,-18-1 0,18 1 16,0 35-1,-17-36-15,17 36 0,-18-17 16,18-1-16,-18 18 0,18 17 16,-17-17-16,17-18 15,0 18-15,-18 0 16,18-17-16,0 17 15,-17-1-15,17 1 0,0 53 16,0-53-16,-18 53 16,18-71-16,18 36 15,-1-36-15,1-17 16,-1 17-16,1-17 0,35 17 16,-35-17-16,35 17 15,-18-18-15,18 1 16,-18-18-16,53 0 15,-35 0-15,0 0 16,0-18-16,70 18 16,-70-17-16,18 17 15,-18 0-15,17 0 0,54-18 16,-54 18-16,1 0 16,0-17-16,-1 17 15,1 0-15,70-18 16,-71 18-16,54-18 15,-71 18-15,53-17 16,-54 17-16,1 0 0,36 0 16,-36-18-1,-18 18-15,-18 0 16,1-18-16,0 18 0,-1-17 16,-17-1-16,18 0 0,-18 1 15,0-19-15,0-16 16,0 16-16,0-17 15,0 18-15,0-18 16,0 18-16,0-18 0,0 18 0,0-1 16,18-52-1,-1 35-15,1 18 0,-18 0 16,18-1-16,-18-16 0,17 16 16,-17 1-16,0-71 15,0 53-15,0-53 16,0 71-16,-17 0 15,-1 0-15,-17-1 16,-1 19-16,1-1 0,-53-17 16,17 35-16,-70-36 15,53 36-15,-88-17 16,87-1 0,1 1-16,-35-19 15,70 19-15,18 17 0,-1 0 16</inkml:trace>
  <inkml:trace contextRef="#ctx0" brushRef="#br0" timeOffset="141139.0339">4798 5292 0,'-35'0'16,"70"0"-16,-106 0 0,36 0 15,0 0-15,-18 0 0,-18 0 16,-70 17-16,71-17 16,-19 18-16,1-18 15,-106 18-15,124-1 16,-19-17-16,19 0 0,17 0 16,-71 18-16,89-18 15,-18 0-15,36 18 0,-19-18 16,19 0-16,-1 0 15,18 17 17,0 18-17,0 1-15,0-1 0,0 71 16,0-53 0,0 17-16,0 71 15,0-70-15,0 88 16,0-89-16,0 71 15,0-70-15,18 35 16,-18-53-16,0 17 16,17-52-16,1 17 15,0-35-15,-1 18 16,54-36-16,-36 18 16,36-17-16,-1-1 0,1 18 15,-1-18-15,107 18 16,-71 0-16,-18 0 15,35 0-15,-17-17 0,123 17 16,-123 0-16,0 0 16,-18 0-16,18 0 0,70 0 15,-87 0-15,-19 0 16,71-18 0,-70 18-16,17-18 15,-53 18-15,18-17 16,-53-1-16,18 18 15,-18-18-15,0 1 0,0-1 16,0 0-16,0-17 0,0 0 0,-35-71 16,17 53-1,18-17-15,-18-107 16,1 89-16,17-18 0,-18 18 16,18 17-16,18-52 15,-18 88-15,17-1 0,-17 19 16,0-1-16,-17 1 15,-1-1-15,-17 18 16,-18-18-16,0 18 0,-106 0 16,71 0-16,-36 0 15,19 0-15,-19 18 0,-17-18 16,-88 35-16,141-35 16,17 18-1</inkml:trace>
  <inkml:trace contextRef="#ctx0" brushRef="#br0" timeOffset="152083.0011">1023 3863 0,'0'18'31,"0"-1"0,0 1-15,0-1 0,0 1-16,0 0 0,0-1 15,0 19-15,0 34 16,0-34-16,0 34 16,0-17-16,-18 53 15,18-53 1,0 88-16,0-88 15,0 35-15,0-17 0,0 70 16,0-53-16,0 88 16,0-70-1,0 106-15,0-106 16,0-1-16,0 19 16,0-18-16,0 0 0,0-18 0,-17 106 15,17-88-15,-18-18 16,18 18-16,0-1 15,0 1-15,-17 106 16,17-89-16,17-17 0,-17 0 16,18 106-16,-18-124 15,17 0-15,-17 18 0,18 70 16,0-87-16,-1 87 16,-17-88-16,18 89 15,-18-89 1,0 106-16,0-88 15,0 88-15,0-106 16,0 0-16,0 0 16,0-17-16,0-1 0,0 71 15,0-70-15,0 35 16,18-53-16,-18-18 16,0 53-16,0-53 15,17 1-15,-17-1 0,18-17 16,-18 35-1,18-36-15,-18 1 16,0-1-16</inkml:trace>
  <inkml:trace contextRef="#ctx0" brushRef="#br0" timeOffset="152371.6309">935 10072 0,'0'17'0,"0"-34"0,0 70 16,0 17-16,18-34 15,-18 52 1,17-53-16,1 18 0,-18-18 15,35 18-15,-17-53 16,-1 0-16,19 0 0,-19-17 16,1-1-16,35-35 15,-36 18-15,1-1 0,0 1 16,-18-18-16</inkml:trace>
  <inkml:trace contextRef="#ctx0" brushRef="#br0" timeOffset="152994.6434">635 4004 0,'0'0'16,"-35"35"-16,17-35 0,0 18 0,18 0 16,18-36-1,53-35 1,-36 0-16,53-70 16,-35 52-16,-18 1 15,18-1-15,-17 18 0,-1-17 16,-18 52-16,19 18 15,-19 35 1,-17 0-16,18 18 0,0 18 16,-18-18-16,35 53 15,-17-53-15,34 35 16,-34-53-16</inkml:trace>
  <inkml:trace contextRef="#ctx0" brushRef="#br0" timeOffset="160937.3426">11007 10971 0,'0'18'46,"0"53"-30,0-18-16,17-1 16,-17 72-16,0-54 15,18 1-15,0 0 0,-1 34 16,1-52-16,17 36 16,-17-54-16,-1-18 15,1 19-15,0-19 16,-1-17-1</inkml:trace>
  <inkml:trace contextRef="#ctx0" brushRef="#br0" timeOffset="161320.7715">10760 11324 0,'0'0'16,"-18"18"-16,36-18 15,-1-18 1,-17 1-16,36-36 15,-19 17-15,19-17 16,-19 18-16,18-35 16,-17 52-16,17-35 15,-17 35 1,0 18-16,-1 0 16,1 0-16,0 18 0,-1 0 15,19 17-15,16 18 16,-16-35-16,34 17 15,-17-18-15,-35 1 0,17-18 16</inkml:trace>
  <inkml:trace contextRef="#ctx0" brushRef="#br0" timeOffset="171397.5602">953 15469 0,'0'0'15,"0"18"-15,17-18 16,1 0-16,-1 18 0,19-18 15,-1 0-15,36 17 16,-19 1-16,-16-18 16,17 18-16,17-18 15,-35 0-15,18 17 16,-35-17-16,0 0 0,-18-17 16,0-1-16,-18 0 15</inkml:trace>
  <inkml:trace contextRef="#ctx0" brushRef="#br0" timeOffset="171652.6001">1235 15240 0,'0'0'16,"0"18"-16,17-18 16,-17 17-16,36 1 0,-1 35 15,0-36-15,0 19 16,54-1-1,-54 0-15,0-17 0,1 0 16,-1 17-16,-18-17 0,19 17 0,-19 0 16,-17-17-1,0 17-15,-17-17 0,-19 17 16,1-17-16,0-1 16,0 1-16,17-1 15,-17 1-15,17 0 0</inkml:trace>
  <inkml:trace contextRef="#ctx0" brushRef="#br0" timeOffset="172086.0289">1217 16951 0,'-18'0'15,"18"18"1,18-1-16,35 1 16,-18 0-1,1-1-15,-1 1 0,35-18 16,-34 17-16,17-17 15,0 0 1,-18 0-16,-18 0 0,1 0 16</inkml:trace>
  <inkml:trace contextRef="#ctx0" brushRef="#br0" timeOffset="172359.7558">1482 16775 0,'17'17'16,"36"19"-1,-17-19-15,-1 1 16,0 17-16,36 18 16,-36-18-16,-17-17 0,17 35 15,-18 0 1,-17-36-16,0 36 15,-17-35-15,-1 0 0,1 17 16,-1-18-16,-17 19 16,-1-1-16,1 0 0,-18 54 15,18-54-15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5T23:26:49.12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4533 10883 0,'0'18'31,"53"35"-31,-35-36 16,17 19-16,0 17 0,18-18 15,-17 0-15,69 36 16,-69-36-16,52 36 16,-35-36-16,17 18 15,-52-36-15,35 19 16,-36-36-16,-17-18 31,-35-17-15,18 17-16</inkml:trace>
  <inkml:trace contextRef="#ctx0" brushRef="#br0" timeOffset="244.199">5045 10866 0,'-18'17'0,"36"-34"0,-54 69 16,1 1-16,0 0 15,-18 36 1,18-37-16,-18 1 0,-18 36 15,54-54-15,-19 0 16,19-17-16,-1-1 0,0 1 16</inkml:trace>
  <inkml:trace contextRef="#ctx0" brushRef="#br0" timeOffset="3091.1645">5486 10301 0,'0'18'47,"-18"-18"-32,18 17-15,0 1 16,-18 0 0,1-1-16,-18 36 15,17-35-15,-17 0 16,17 17-16,0-18 0,1 1 0,-1 0 15,-17 17-15,35-17 16,-18-1 0,18 1-16,18 0 15,-1-1-15,1 1 16,35-1-16,-35 1 16,17 17-16,-17-17 15,17 17 1,-35-17-16,0 0 15</inkml:trace>
  <inkml:trace contextRef="#ctx0" brushRef="#br0" timeOffset="3437.1656">5627 10495 0,'-18'0'15,"18"18"-15,0-1 16,0 1-16,0 35 16,0-35-16,18-1 15,-18 19-15,0-1 16,17-18-16,-17 1 16,18-18-1</inkml:trace>
  <inkml:trace contextRef="#ctx0" brushRef="#br0" timeOffset="3864.2215">5786 10354 0,'0'18'32,"17"-1"-17,1 1-15,-1-18 16,1 18-16,0-1 0,-1 1 16,36 17-16,-35-17 15,0-18-15,17 35 16,0 0-1,-17-17-15,-1 0 16,1-18-16,-18 17 16,-18-17-1,18 18 1,-17-18-16,-1 18 16,1-1-1,-1 1-15,0-1 16,1 1-16,-19 17 15,36-17-15,-35 35 16,0-18-16,17-17 16,0 17-16</inkml:trace>
  <inkml:trace contextRef="#ctx0" brushRef="#br0" timeOffset="8708.7183">4939 9260 0,'0'18'15,"0"17"1,18 1-16,-18-1 16,0 0-16,0 18 0,17 0 0,-17 18 15,0 70 1,0-88-16,0 70 16,0-70-16,0-18 0,0 1 15,0-1-15,0-53 31</inkml:trace>
  <inkml:trace contextRef="#ctx0" brushRef="#br0" timeOffset="9247.6374">4692 9490 0,'18'0'46,"-18"-18"-46,17 18 16,1-18-16,0 1 16,-1-1-16,1-17 0,-1 17 0,19-52 15,-19 34-15,19-16 16,-19 34 0,1-17-16,0 52 15,-1 19 1,1-1-1,-1-18-15,36 54 16,-17-18-16,-1-18 16,-17 0-16</inkml:trace>
  <inkml:trace contextRef="#ctx0" brushRef="#br0" timeOffset="14419.7959">5027 8132 0,'-18'0'0,"18"-18"16,-17 18-1,-1 0-15,1 0 16,-19 18-16,19-1 16,-19 18-16,36 1 15,-17-1-15,17 53 16,0-53-16,17 1 16,1-1-16,0 0 0,17-17 0,0 0 15,-17-18-15,52 0 16,-34-18-16,-1-17 15,0-36-15,-17 36 16,-18 0-16,0-1 0,-18 1 16,1 0-16,-19-1 0,-17 1 15,18 18-15,-53 17 16,53 0 0,-1-18-16</inkml:trace>
  <inkml:trace contextRef="#ctx0" brushRef="#br0" timeOffset="14982.5128">4851 7285 0,'-53'35'16,"106"-70"-16,-124 88 0,54 0 15,17-36 1,0 19-16,0-1 0,17-17 15,36 17-15,-35-18 16,52 1-16,-34-18 16,16-18-1,-34 18-15,17-35 0,-17 0 16,-36 0 0,18-1-16,-53 1 15,36 0-15,-18 17 0,-36 1 16,36 17-1,-18 0-15,35 0 16,1 17-16</inkml:trace>
  <inkml:trace contextRef="#ctx0" brushRef="#br0" timeOffset="15660.1578">4727 6438 0,'-17'0'0,"-1"0"15,0 0 1,1 35-16,-19 1 16,36-1-16,0 36 15,0-36-15,53 18 16,-35-36-16,53 1 16,-19-18-1,19-18-15,-18 1 16,0-54-16,-36 54 15,1-54-15,-36 36 16,-34-1 0,16 19-16,-70-1 15,54 18-15,-37 0 16,54 18-16,0-18 16</inkml:trace>
  <inkml:trace contextRef="#ctx0" brushRef="#br0" timeOffset="16221.6514">4833 5856 0,'-35'-18'0,"70"36"0,-88-36 15,0 18-15,18 0 16,0 0 0,17 0-16,0 18 0,1 0 15,17-1-15,0 1 16,0 17-16,17 1 15,1-19-15,17 1 0,-17 0 16,17-1-16,-17 1 16,35-18-16,-36 0 15,19-18-15,-36 1 16,17-36-16,-34 17 16,17-17-16,-18 18 15,0 0-15,-17 0 0,18-1 16,-19 19-16,1-19 0,17 19 15,-17-1-15,17 0 0,1 1 16</inkml:trace>
  <inkml:trace contextRef="#ctx0" brushRef="#br0" timeOffset="17534.2582">4957 5115 0,'-18'0'15,"0"0"1,-17 0-1,-36-17 1,36 17-16,-53-18 16,53 18-16,-36 0 0,18 0 15,-17 0-15,-36 0 16,53 18-16,-18-18 16,54 0-16,-1 0 15,36 0 16,-18 17-15,0 1 0,-18 0-1,18 17-15,0-18 16,0 19-16,0-19 16,0 19-16,18 17 15,-1 0-15,-17 35 16,18-35-16,-18 88 15,0-71-15,0 71 16,0-70-16,0 17 16,0-17-16,18 17 0,-18 71 15,0-89-15,17 107 16,-17-107-16,0 18 16,0-17-16,0-1 15,0 72-15,18-90 16,-18 54-1,0-53-15,0 18 0,0-18 0,0 88 16,-18-71 0,18 71-16,0-70 15,0 0-15,0-1 0,0 54 16,0-71-16,0 52 16,18-52-16,-18-17 15,18 16-15,17 19 16,-35-36-16,17 1 15,-17-1-15,18 0 0,-18 18 16,0-18-16,18 1 16,-18-1-16,0-17 15,-18-1-15,18 1 0,0-1 32,18-17-32,-1 0 15,-17 18 16,18-18-15,-18 18-16,18-18 31,-1 0-15,1 0-16,17 0 16,-17 0-16,-1 0 0,54 17 15,-36-17 1,36 0-16,-18 0 15,70 0-15,-52 0 16,-18 0-16,0 18 0,70 0 16,-70-18-16,-18 0 15,1 0-15,-19 0 16,1-18-16</inkml:trace>
  <inkml:trace contextRef="#ctx0" brushRef="#br0" timeOffset="18641.8466">4957 5080 0,'17'0'32,"18"0"-17,1-18-15,34 18 16,-34-17-16,52 17 16,-53 0-16,18 17 15,-35-17-15,35 18 16,-36 0-1,1-1 1,-18 1-16,17 17 16,-17 0-16,18 18 15,0-35-15,-18 17 16,17 1-16,-17 17 0,18 35 16,-18-18-16,18 54 15,-18-54-15,0 1 16,17 88-16,-17-71 15,0 71-15,18-71 16,-18 0-16,0 0 0,0 0 16,-18 1-16,18-1 0,-17 106 15,17-106 1,-18 88-16,18-87 16,-18 87-16,18-88 15,-17 0-15,17 0 0,0 1 16,-18 69-16,18-87 15,0 52 1,0-70-16,0 0 16,0 0-16,0 0 0,0 0 0,-18 53 15,18-71-15,0 71 16,0-53-16,0 17 16,0-34-1,0 17-15,0-36 16,0 1-16,18 0 15,0-18 17,-36 0 46,0 17-63,1-17-15,-18 18 16,-1-1-16,19-17 16,-36-17-1,-18-1-15,36 1 0</inkml:trace>
  <inkml:trace contextRef="#ctx0" brushRef="#br0" timeOffset="20682.0138">4851 4322 0,'-18'-18'16,"18"36"31,0-1-32,0 18-15,0 1 0,18 87 16,-18-52-16,-18 70 16,18-71-16,0-17 15,0 0-15,0-17 0,0-1 16,18-18-16,-1 19 16,1-36-1,-18-18-15</inkml:trace>
  <inkml:trace contextRef="#ctx0" brushRef="#br0" timeOffset="21177.8331">4621 4586 0,'0'-18'78,"0"-17"-62,18 35-16,0-53 15,-1 36-15,19-36 16,-19 35-16,19-35 16,-19 18-16,-17 0 15,18 17-15,-1 0 16,-17 1-16,18 17 0,-18-18 15,18 18-15,-1 0 16,1 18 0,0-1-16,35 72 15,-36-54-15,36 35 16,-35-34-16,-1-19 16,36 19-16,-35-19 15</inkml:trace>
  <inkml:trace contextRef="#ctx0" brushRef="#br0" timeOffset="22801.3633">4339 3334 0,'-17'0'16,"17"17"-16,0 54 15,17-36 1,1 36-16,17-36 16,-17-17-16,35 17 15,-36-17-15,36-18 16,-18-18-16,1-35 15,-19 35-15,1-52 16,-18 17-16,-18-18 16,18 54-16,-17-19 15,17 19-15,0 34 16,17 36 0,1 0-16,17 18 15,-17-18 1,17 53-16,-17-71 15,-18 35-15,0-34 16,0 17-16,-18-36 16,1 1-16,-19 0 15,-17-18 1,18-36 0,0-17-16,17 36 15</inkml:trace>
  <inkml:trace contextRef="#ctx0" brushRef="#br0" timeOffset="23196.0703">4180 2963 0,'0'0'0,"18"-17"16,-18-1-16,18 0 0,-1-17 15,19-18-15,-19 18 16,19-36-1,-19 36-15,1 17 0,-1-34 16,-17 34-16,18 18 16,0 35-1,-18 0-15,35 36 16,-17-36-16,17 1 16,0 17-1,-17-36-15,-1 18 0,1 1 16</inkml:trace>
  <inkml:trace contextRef="#ctx0" brushRef="#br0" timeOffset="24341.192">5062 2522 0,'-17'18'31,"17"0"-15,-18-1-16,0 36 15,1-35-15,-18 35 16,17-36-16,0 1 15,1 0-15,-1-18 16,18 17-16,-18-17 0,18 18 16,18 0-16,-18-1 0,35 1 15,-17 0 1,35 17-16,-36-18 16,19 1-16,-19 0 15,1-18-15,0 17 16,-1-17-16,-17 18 15</inkml:trace>
  <inkml:trace contextRef="#ctx0" brushRef="#br0" timeOffset="24731.0533">5203 2575 0,'0'18'16,"0"0"-16,18 34 16,-18-34-16,18 0 15,-1 35-15,-17-36 16,36 19-1,-36-19-15,17 1 0,1-18 16,-18-18-16</inkml:trace>
  <inkml:trace contextRef="#ctx0" brushRef="#br0" timeOffset="25052.6089">5327 2469 0,'0'36'0,"35"-19"15,18 19 1,18-1 0,-36-35-16,0 18 0,-17-18 15,35 35-15,-36-35 16,1 17-16,0 1 15,-18 0 1,-18-1 0,0 1-16,1 17 15,-1 1-15,1-19 16,-19 36-16,36-18 16,-17 18-1,-1-17-15</inkml:trace>
  <inkml:trace contextRef="#ctx0" brushRef="#br0" timeOffset="32705.6565">8978 4992 0,'35'-18'0,"-17"18"15</inkml:trace>
  <inkml:trace contextRef="#ctx0" brushRef="#br0" timeOffset="33102.9035">9084 4974 0,'-18'0'31,"18"-17"16,18 17-47,-36 0 62,1 0-46,-19 0 0,19 0-16,-36 0 15,35 0-15,-17 0 16,-53 0-1,-18-18-15,71 18 16,-53 0-16,35 0 16,0 18-16,17-1 15,19-17-15,17 18 47,-18-1-16,0 1-15,18 0-16</inkml:trace>
  <inkml:trace contextRef="#ctx0" brushRef="#br0" timeOffset="33772.511">8431 5027 0,'-17'0'47,"17"35"-32,0-17 1,17 35-16,-17-35 16,18 52-16,-18-35 15,18 71-15,-18-53 16,0 0-16,0 18 16,0-1-16,-18 18 0,18 71 15,0-71-15,0-17 16,0 17-16,0 0 0,0 89 15,0-89-15,0 88 16,0-88-16,0 89 16,-18-71-16,18 70 15,0-70-15,0 88 16,0-106-16,-17 71 16,17-89-1,-18 72-15,18-72 16,-18 1-16,18 52 15,0-52-15,0 52 16,0-70-16,18 53 16,-18-53-16,0 0 15,0-18-15,0 0 16,0 18-16,0-18 0,0 36 16,0-36-16,0 18 15,0-35-15,18 35 16,-18-36-16,0 19 15,17-19-15,-17 19 16,18-19-16,-18 1 16,18-18-1,-18-18 1,17 1-16</inkml:trace>
  <inkml:trace contextRef="#ctx0" brushRef="#br0" timeOffset="35109.6225">9031 4992 0,'18'0'32,"17"-18"-17,-17 18-15,52 0 16,-34 0 0,16 0-16,-16 0 15,17 0 1,-36 0-16,1 0 0,0 0 15,-18 18 64,17-18-64,-17 17-15,0 19 16,0-19-16,0 54 15,0-18-15,0-18 0,0 18 16,0 71 0,0-54-16,0 71 15,18-70-15,-18-1 0,17 89 16,-17-18 0,0-70-16,0 70 15,0-71-15,0 1 16,0 70-16,0-70 0,0 70 15,0-71 1,0 71-16,0-70 16,0 52-16,0-52 15,18 0-15,-18-19 16,0 19-16,18 0 0,-1 52 16,-17-52-16,0 70 15,0-71-15,0 71 16,0-88-16,0 88 15,0-88-15,0 71 16,0-71-16,0 70 16,0-70-16,0 35 15,0-52 1,0 52-16,0-53 16,-17 18-16,17-18 15,0 0-15,-18 1 16,18-1-16,-18 0 15,18-17-15,0 0 16,0 17-16,18-17 16,0-18 15,-36 0 0,18 17-15,-18-17-16,18 18 0,-17-18 15,-1 0-15,18 17 0,-53-17 16,36 0-16,-72 18 16,37 0-16,-1-18 15,0 17-15,-18-17 16,1 18-16,-1-18 0,0 18 16,-87-18-16,87 0 15,-52 17-15,87 1 16,-17-18-16,53-18 31,18-17-31</inkml:trace>
  <inkml:trace contextRef="#ctx0" brushRef="#br0" timeOffset="35652.8288">8978 8361 0,'0'0'0,"0"-18"0,-17 1 15,-1-1 1,-17 18-1,17 0-15,-17 18 16,17 52-16,0-17 0,18 0 16,0 0-16,0-18 15,36 71-15,-19-71 16,54 1-16,-36-19 16,0-17-16,54-35 15,-54 17-15,18-52 16,-53 34-16,0 1 15,-35-35-15,17 34 16,-53 19-16,18-1 16,-35 18-16,53 0 15,-18 0-15,35 0 16</inkml:trace>
  <inkml:trace contextRef="#ctx0" brushRef="#br0" timeOffset="36176.197">8978 7514 0,'-17'-17'15,"34"34"-15,-52-34 0,17-1 0,-17 18 16,17 0-16,-17 18 16,0 17-16,17 0 15,18 53-15,0-52 16,18-1-16,17 0 0,-17 0 16,70 1-16,-53-36 15,53-18 1,-35 0-16,-17-17 15,-19 17-15,19-70 0,-36 53 16,-18 0-16,0-18 0,1 18 16,-54-18-16,36 17 15,-1 19-15,-16-1 16,16 0-16,1 18 0,-18-17 16,35 17-16</inkml:trace>
  <inkml:trace contextRef="#ctx0" brushRef="#br0" timeOffset="36692.6567">8961 6544 0,'0'0'15,"0"-18"-15,0 1 0,-18 17 16,0 0-16,-17 0 16,17 0-16,-17 35 15,17 0-15,1 1 16,17 34-16,0-35 16,35 18-16,-17-17 15,35-1 1,-18-35-16,35 0 15,-34-18-15,-1 1 16,-17-19-16,-1 1 0,1-35 16,-36 34-16,-17-17 15,17 18-15,-17 17 16,0-17-16,0 35 0,-36-35 16,36 35-16,-1 0 15,19 0-15,-1 0 16</inkml:trace>
  <inkml:trace contextRef="#ctx0" brushRef="#br0" timeOffset="37166.1409">8872 5697 0,'0'0'0,"0"-17"0,-17-1 15,-1 18 1,0 18 0,1-1-16,17 36 15,0 0-15,17 18 16,1-36 0,0-17-16,17 17 15,-17-35-15,17 18 0,35-36 16,-34 0-16,-1 1 15,-17-19-15,-1 1 0,-17-35 16,0 34-16,-53-34 16,18 52-16,-53-35 15,53 53-15,-1 0 16,-34 35 0,52-17-16,1 17 0</inkml:trace>
  <inkml:trace contextRef="#ctx0" brushRef="#br0" timeOffset="37955.9995">8908 9472 0,'0'0'0,"0"-18"16,0 36 15,0 17-15,0 18-16,0 0 0,0 0 15,0 18-15,0-1 0,0 54 16,0-54-16,17 18 16,-17-70-16,36 35 15,-19-53 1,-17-18-1</inkml:trace>
  <inkml:trace contextRef="#ctx0" brushRef="#br0" timeOffset="38260.6928">8643 9701 0,'0'0'0,"18"-17"15,-1 17-15,19-36 16,-19 1-16,36-35 16,-35 34-16,-1-34 15,-17 35-15,18-1 16,0 36 0,-1 0-1,1 18-15,0-18 0,-1 18 16,19 17-1,-19-18-15,18 1 0,1 17 16,-19-17-16,19 17 16,-19-17-16,1 0 15</inkml:trace>
  <inkml:trace contextRef="#ctx0" brushRef="#br0" timeOffset="38850.2815">8555 11024 0,'35'53'15,"-17"-35"1,17 17-16,36 36 16,-18-18-16,35 17 15,-35-35-15,35 18 16,-53-17-16,18-1 15,-35-17-15</inkml:trace>
  <inkml:trace contextRef="#ctx0" brushRef="#br0" timeOffset="39061.2095">8925 11007 0,'-35'70'0,"70"-140"0,-105 176 16,-1-36-16,36-17 15,0-18-15,-1 1 16,1-1-16,17-18 0,-17 36 16</inkml:trace>
  <inkml:trace contextRef="#ctx0" brushRef="#br0" timeOffset="39532.6392">9260 10478 0,'0'0'0,"-17"0"47,-1 17-31,1 1-16,-36 35 16,35-18-16,-17 18 15,17-35 1,0-1-16,18 1 0,0-1 15,0 1-15,0 0 0,18-1 16,0 1-16,35 0 16,-18-1-16,18 19 15,-36-19 1,1-17-16,17 35 16</inkml:trace>
  <inkml:trace contextRef="#ctx0" brushRef="#br0" timeOffset="39890.2118">9384 10513 0,'0'0'0,"18"0"15,34 17 1,-34 1-16,0-18 0,-1 18 16,19 17-1,-36-17-15,17-1 16,-17 1-16,-17 0 0,-1 34 16,0-34-16,-17 35 15,35-35-15,0-1 16,0 1-16,35-18 15,-17 0 1,0 0-16,-1 0 0,1 0 16,0 0-16,-1 0 15,1 0-15</inkml:trace>
  <inkml:trace contextRef="#ctx0" brushRef="#br0" timeOffset="40240.4615">9631 10478 0,'0'0'0,"17"0"16,19 0-1,-19 0-15,36 17 16,-35-17-16,17 18 15,18-1 1,-18 1 0,-17 17-1,-18-17-15,0 35 16,-18-18 0,1 18-1,-1-35-15,1 17 16,-1-35-16,18 18 15,0-1-15</inkml:trace>
  <inkml:trace contextRef="#ctx0" brushRef="#br0" timeOffset="41086.0608">8837 4322 0,'0'0'16,"18"-18"-16,-18 0 0,0 36 31,0 52-15,0-34-16,0 17 15,0 0-15,0 52 16,17-52-16,-17 0 16,0-17-16,18-1 0,0 18 15,-18-36-15,17 1 16</inkml:trace>
  <inkml:trace contextRef="#ctx0" brushRef="#br0" timeOffset="41380.53">8608 4463 0,'17'-18'0,"-34"36"0,34-54 16,1-17 0,0 36-16,35-36 15,-36 18-15,19-18 16,-19 35-16,18-17 16,-35 17-16,18 36 15,0 35 1,-1-18-1,19 36-15,-19-54 16,1 18-16,17-17 0,0 35 16,-17-35-16</inkml:trace>
  <inkml:trace contextRef="#ctx0" brushRef="#br0" timeOffset="42326.9033">8484 3263 0,'0'18'31,"0"17"-15,0 0-16,0 1 15,18-19-15,0 19 0,35-1 16,-36-17-16,54-18 15,-54 0-15,36-53 16,-35 35-16,17-53 16,-35 54-1,0-54-15,0 54 0,-17-1 16,17 0-16,-18 1 16,18 34-1,18 107 1,-1-71-16,18 0 0,-17 0 15,17 17-15,-17-17 16,35 35-16,-53-53 16,0 18-16,-18-35 15,18 0-15,-53-18 16,18 0-16,-18-18 16,18 0-16,-36-17 15,36 0-15,0-18 16,0 18-16</inkml:trace>
  <inkml:trace contextRef="#ctx0" brushRef="#br0" timeOffset="42732.1135">8343 2875 0,'-17'0'16,"17"-17"-16,0-1 15,17 0-15,-17 1 16,18-19-16,17-17 15,-17 36-15,-1-19 0,1 19 16,-18-1-16,18 1 16,-18-1-16,17 36 47,19 34-47,-19-34 15,36 17 1,0 1-16,-35-19 15,-1 1-15,1 0 16,0-18-16,-1 17 0</inkml:trace>
  <inkml:trace contextRef="#ctx0" brushRef="#br0" timeOffset="43211.3028">9031 2505 0,'0'-18'16,"0"36"-16,18-36 16,-36 18-1,-17 35 1,17-17-16,1 17 15,-1-17-15,-17 35 16,35-36-16,-18 19 16,18-19-16,18 1 15,-1 0-15,19 17 16,-1-17-16,0-1 16,-17 1-16,-1 0 15,1-1-15,-18 1 16,18-1-1,-18 1-15</inkml:trace>
  <inkml:trace contextRef="#ctx0" brushRef="#br0" timeOffset="43578.4286">9172 2558 0,'0'0'16,"18"0"-16,17 0 16,-17 0-16,-1 0 15,1 17-15,0 1 16,-1 0-16,-17 17 15,0 0-15,0-17 16,-17 17-16,17-17 16,-18-1-16,36 1 31,-1-18-15,1 0-16,17 0 15,-17 0-15,0 0 0,-1 0 16,1 0-1</inkml:trace>
  <inkml:trace contextRef="#ctx0" brushRef="#br0" timeOffset="43945.1755">9402 2399 0,'-18'0'15,"36"18"1,17-1 0,-18 1-16,36 17 15,-35-17-15,17-18 0,1 35 16,-1 0 0,-18-35-16,1 18 15,0 0-15,-1-1 16,1-17-1,-18 35 1,0-17-16,-18 0 16,1 17-16,17-17 15,-36 17-15,36-17 16,-35 17-16,18-17 16,-1 17-1,18-18-15,0 1 0,0 0 16,0-1-16</inkml:trace>
  <inkml:trace contextRef="#ctx0" brushRef="#br0" timeOffset="49093.229">5662 7108 0,'-18'0'0,"36"0"109,0 0-93,-1 18 0,1-18-16,35 0 15,-35 0-15,52 0 16,-35 0-16,54 0 15,-54 0-15,71 0 16,-53 0-16,52 0 16,-52 18-16,71-18 15,-71 0-15,53 0 16,-53 0-16,-1 0 16,1-18-16,-17 18 15,69 0-15,-52 0 16,18 0-16,-18 0 0,0 0 15,53 0 1,17 0-16,-70 0 16,53-18-16,-71 18 0,53 0 15,-52 0 1,-1 0-16,35 0 16,-52 0-16,0 0 0,35 0 15,-36 0 1,1 0-16,0 0 0,-1 0 15,18 0-15,-17 0 16,0 0-16,17 0 16,-17 0-16,-1 0 0,-17-17 78,-17 17-63</inkml:trace>
  <inkml:trace contextRef="#ctx0" brushRef="#br0" timeOffset="49443.9113">7902 6950 0,'0'0'0,"0"-18"16,18 36-1,0-18-15,34 17 16,-16 1-16,-1-18 16,0 18-16,18-1 0,0 1 15,-18-18-15,1 18 16,-19-18-16,-17 17 15,18-17-15,-18 18 16,-18-18 0,1 17-1,-1 1-15,-53 17 16,36-17-16,18 0 16,-19-1-16,19 1 15,-1 0-15,-17-1 0,-18 36 16</inkml:trace>
  <inkml:trace contextRef="#ctx0" brushRef="#br0" timeOffset="55512.9678">6421 6526 0,'-18'-17'16,"36"34"-16,-54-34 0,1-1 15,35 0-15,-18 18 0,-35 0 16,36 0-16,-18 18 16,17 0-16,0 52 15,1-34-15,17 52 16,17-53 0,1-17-16,0 17 0,17-17 15,-18-1-15,54 1 16,-53-18-16,17-18 15,-17 1-15,-18-1 0,17-17 16,-17-1-16,-17-16 16,-1 16-16,18 1 15,-18 17-15,18-17 0,-17 17 16,17 36 0,35 17-1,0-17-15,36 53 16,-36-54-1,36 54-15,-54-54 16,36 19-16,-18-19 16,-17 19-16</inkml:trace>
  <inkml:trace contextRef="#ctx0" brushRef="#br0" timeOffset="56029.1035">6756 5962 0,'-18'0'63,"-17"35"-48,17-17-15,-17 17 16,17 0-16,1 1 16,-1-19-16,18 1 15,0 0-15,18-1 16,-1 1-16,1 0 15,0-1-15,17 1 16,0-1-16,0 1 16,-17 0-16,17-18 15,-17 17-15,-18 1 16</inkml:trace>
  <inkml:trace contextRef="#ctx0" brushRef="#br0" timeOffset="56395.7232">6967 6015 0,'0'0'0,"0"-18"16,0 36 15,0 17-15,0-17-16,0 17 15,0 0-15,0-17 16,18 17-1,-18 1-15,0-19 16,18 1 0,-18-36 15</inkml:trace>
  <inkml:trace contextRef="#ctx0" brushRef="#br0" timeOffset="56879.9379">7091 5874 0,'0'0'16,"-18"0"-16,36 0 31,-18 17-15,17 1-16,1-18 15,0 18-15,-1-1 0,1 1 16,0 0-16,-1-18 0,1 17 15,0 1-15,-1 0 0,1-1 16,0 1-16,-1-18 16,-17 17-16,18-17 15,-18 18 1,-18 0 0,1-1-1,-1 1-15,18 0 16,-18-1-1,1 19-15,-1-36 16,0 35-16,-17 35 16,0-17-1</inkml:trace>
  <inkml:trace contextRef="#ctx0" brushRef="#br0" timeOffset="61078.5549">12418 5045 0,'17'-18'16,"1"18"-16,0-18 15,-36 36 17,0-18-17,1 0 79,-1-18-63,-17 18-15,0 0-16,-1 0 15,-52 0 1,53 0-16,-71 0 0,53 0 16,-17 0-16,34 0 15,-17 0 1,18 0-16,17 0 0,1 0 16,-1 0-1,18 18 16,-17-18-15,17 18 15,0-1-15,0 1-16,0 0 16,0-1-16,0 19 15,0-19-15,0 18 0,0 36 16,0-36-1,0 54-15,0-37 16,0 1-16,0 18 16,17 52-16,-17 107 15,0-54 1,-17 18 0,17-106-16,-36 106 15,19-88-15,-1 71 16,18-89-16,0 0 0,0 53 15,0-53-15,18-17 16,-18-1-16,0 19 0,17 105 16,-17-106-1,0 106-15,0-106 16,0 53-16,0-70 16,0 52-16,0-70 15,0 71 1,0-72-16,0 90 15,0-90-15,18 54 16,0-53-16,-1 18 16,-17-36-16,0 0 15,0 1-15,18-1 16,-18 0-16,0 0 16,17-17-16,-17 0 15,18-1-15,-18-34 16,18-1-16</inkml:trace>
  <inkml:trace contextRef="#ctx0" brushRef="#br0" timeOffset="62287.905">12418 5027 0,'17'-18'31,"19"18"-15,-19-17-16,1 17 15,0 0-15,-1 0 0,19 0 16,-19 0-16,18 0 16,1 0-16,-1 0 15,-17 0-15,-1 17 16,1 1-16,-18 0 16,18-1-16,-18 19 15,17-1 1,-17 35-16,18-34 15,-1 52-15,-17-35 16,0 0-16,18 88 16,-18-71-16,0 89 15,0-71-15,0 71 16,0-71-16,0 71 16,-18-71-16,18 0 15,0 1-15,-17-1 0,-18 124 16,17-107-16,0 107 15,1-106 1,17 70-16,0-88 16,0 71-16,0-71 15,0 71-15,-18-88 16,18 87 0,0-69-16,0-1 0,0-18 15,0 1-15,-18 70 16,18-88-16,0 53 15,0-53-15,0 35 16,0-53-16,0 53 16,0-35-16,0 36 15,0-54-15,0 0 16,18-17-16,-18 17 0,18-17 16,-18-1-16,17-17 15,1 0 1,-18 18-1,0 0 1,0-1 0,-18-17 15,-17 18-15,0-1-16,-36 1 15,-52 17 1,52 1-16,1-19 15,-1 19-15,0-19 0,-70 18 16,88-17-16,-52-18 16,69-18-16,-17-17 15,53 18-15,0-19 16,18 1-16,0 35 16</inkml:trace>
  <inkml:trace contextRef="#ctx0" brushRef="#br0" timeOffset="63098.0494">11818 9225 0,'0'53'16,"0"-35"-16,0 35 15,0-18-15,0 18 16,18-36-16,-18 19 0,35 17 16,0-36-16,18 1 15,-18 0-15,1-18 16,17-18-1,-18 0-15,0-17 16</inkml:trace>
  <inkml:trace contextRef="#ctx0" brushRef="#br0" timeOffset="63481.5685">12118 8643 0,'-35'0'0,"70"0"0,-88 18 16,35-1-16,1 36 15,17-17-15,0 16 16,17 1-16,-17 0 0,18-17 15,0-1-15,35 35 16,-18-70-16,35 18 16,-34-36-16,-1 1 0,0-1 15,1-52 1,-36 34-16,-18-52 16,0 53-16,-35-36 15,36 54-15,-19-1 16,1 0-16,-18 18 0,0 0 15,18 0-15,0 0 16</inkml:trace>
  <inkml:trace contextRef="#ctx0" brushRef="#br0" timeOffset="63971.0437">12136 7761 0,'-36'18'15,"19"-1"1,-1 1-16,18 0 16,-18 52-1,18-34-15,-17 52 16,34-18-16,19-34 15,17-1-15,-18-35 16,35 0-16,-17-18 16,0-35-1,-17 18-15,-19-36 16,-17 36-16,-35-35 16,0 52-16,-36-17 15,36 17-15,-36 18 16,36 0-16,0 0 15,17 0-15</inkml:trace>
  <inkml:trace contextRef="#ctx0" brushRef="#br0" timeOffset="64770.5672">12171 6773 0,'-18'-35'16,"1"35"-16,17-18 16,-18 1-16,0 17 0,1-18 15,-19 18 1,19 0-16,-19 53 15,1-18-15,18 1 0,17 52 16,0-35 0,35 17-16,0-34 0,0-19 15,18 1-15,0-18 16,71-35-16,-54 17 16,-17-17-16,18-54 15,-54 54-15,-17-53 16,-17 53-16,-36-18 15,0 35-15,-53 1 16,53 17-16,-35 0 16,53 17-16,17-17 15,36 0 1</inkml:trace>
  <inkml:trace contextRef="#ctx0" brushRef="#br0" timeOffset="65250.9408">12206 5715 0,'0'0'15,"-35"0"-15,17 0 0,-35 18 16,36-1-16,-19 54 15,19-36-15,17 0 0,35 36 16,-17-36-16,70 18 16,-35-53-1,53 0-15,-36-35 16,18-18-16,-52 18 16,-19-1-16,1-52 15,-36 35-15,-52-17 16,-36 17-1,-18 18-15,54 35 16,-18 17-16,70 18 16,0-17-16,1 0 0</inkml:trace>
  <inkml:trace contextRef="#ctx0" brushRef="#br0" timeOffset="65844.4518">12100 4216 0,'0'0'0,"0"17"16,0 36-1,0-17-15,0 52 16,0-35 0,18 35-16,-18-53 15,18 36-15,-1-36 16,1 0-16,-1-35 15</inkml:trace>
  <inkml:trace contextRef="#ctx0" brushRef="#br0" timeOffset="66100.3759">11889 4410 0,'17'-36'15,"-34"72"-15,52-107 0,0 18 16,0 18-16,18-36 16,-35 36-16,17 0 0,-35 17 15,18 1-15,0-1 16,-18 36-16,35 35 16,-35-1-1,53 37-15,-18-36 16,0-1-16,1-16 0,-1-1 15,35 18-15,-34-35 16</inkml:trace>
  <inkml:trace contextRef="#ctx0" brushRef="#br0" timeOffset="66745.6336">12224 9684 0,'17'0'15,"-17"17"1,18 1-16,0 70 16,-1-35-16,1 88 15,-18-70-15,18 52 16,-1-70-16,1 0 15,-18-18-15,18 1 0,-18-19 16</inkml:trace>
  <inkml:trace contextRef="#ctx0" brushRef="#br0" timeOffset="67028.8064">12012 9895 0,'35'0'0,"-70"0"0,106 0 15,-36-17-15,35-36 16,-34 35-16,34-35 16,-34 18-16,-19-18 15,1 53-15,-18-18 16,0 54-1,18 34 1,-1-34-16,36 52 16,-35-53-16,17 0 15,0 1-15,1-19 0,-1 19 16,-18-19-16,1 1 16</inkml:trace>
  <inkml:trace contextRef="#ctx0" brushRef="#br0" timeOffset="67468.9767">12153 11007 0,'18'17'15,"-1"1"-15,1 17 16,53 53-16,-18-52 16,0-1-16,-18 0 15,18 1-15,-18-19 0,0 18 16,1-17-16,-19 0 0,1 17 15,-18-17-15</inkml:trace>
  <inkml:trace contextRef="#ctx0" brushRef="#br0" timeOffset="67675.2755">12383 11007 0,'-36'106'16,"72"-212"-16,-107 264 0,36-105 16,17 0-16,-35 18 15,35-36-15,1 18 16,17-35-16,35-18 16</inkml:trace>
  <inkml:trace contextRef="#ctx0" brushRef="#br0" timeOffset="68035.3487">12771 10425 0,'0'17'15,"-36"1"1,19 0-16,-1-1 0,-17 18 16,-1-17-16,19 35 15,-1-18-15,18 18 16,0-18-16,35 1 15,1-1-15,34-17 16,-34-1-16,16 1 16,-34 0-1,0-1-15,-1 18 16,-17-17 0</inkml:trace>
  <inkml:trace contextRef="#ctx0" brushRef="#br0" timeOffset="68424.6663">12929 10478 0,'0'0'15,"0"-18"-15,18 18 0,17 0 16,1 18-16,16-1 15,-34-17-15,0 35 16,-1-17-16,-17 0 16,-17-1-1,-1 1-15,0 0 16,-17-1-16,35 1 16,0 0-16,0-1 15,35 1-15,-17-1 16,35 19-1,-35-19-15,-18 1 16,0 0-16,-36-1 16,1-17-16,17 0 15,-17 18 1,18-18-16,-19 0 16,54 0-1</inkml:trace>
  <inkml:trace contextRef="#ctx0" brushRef="#br0" timeOffset="68819.606">13247 10425 0,'0'17'31,"35"1"-15,-17 0-16,35 34 15,-18-34-15,53 17 16,-53-35-16,1 18 16,-19 0-16,19-18 0,-19 17 15,1-17-15,0 18 0,-18 0 31,0-1-31,-18 1 16,-17 17 0,17-17-16,0-1 0,1 1 15,-19 35-15,19-35 16,-1-18-16,0 17 0,18 1 16,-17-1-16,17 1 15,0 0-15</inkml:trace>
  <inkml:trace contextRef="#ctx0" brushRef="#br0" timeOffset="69944.3019">11659 3157 0,'-17'0'16,"17"53"0,-18-17-16,18 34 15,0-35-15,18 1 0,-1-1 16,36 0-1,-17-35-15,-1 0 0,35-35 16,-34 0-16,-1-1 16,0-17-16,-17 18 15,-18-18-15,0 36 16,-18-1-16,1 18 16,17 18-1,0 70-15,17-35 16,1 0-16,35 53 15,-36-54-15,36 54 16,-53-70-16,18 16 16,-36-16-16,-17-19 15,-36-17 1,36 0-16,0 0 16,-18-17-16,18-1 0,-1 0 0,1 18 15,-18-52-15,53 34 16</inkml:trace>
  <inkml:trace contextRef="#ctx0" brushRef="#br0" timeOffset="70448.2019">11606 2769 0,'18'-17'47,"0"-1"-31,-1 0-16,-17 1 0,36-19 15,-36 19-15,17-18 16,1-18-1,-18 35-15,0 0 0,0 36 32,35 35-17,-17-35-15,-1 17 16,1 0-16,35 18 16,-35-35-16,-1-1 0,1 1 15,0 0-15,-1 17 16</inkml:trace>
  <inkml:trace contextRef="#ctx0" brushRef="#br0" timeOffset="70866.5163">12365 2469 0,'-18'0'31,"18"18"-31,-17-18 16,-1 18-16,0 17 0,1 0 15,-36 18-15,35-18 16,-17-17-16,17 0 0,1 17 16,17-17-16,17-1 15,1 1 1,52 0-16,-34-1 16,34 1-1,-34 0-15,-1-1 0,0 18 16,-17-17-16,-1-18 15,-17 18-15,0-1 16,-17-17 0,-1 0-16</inkml:trace>
  <inkml:trace contextRef="#ctx0" brushRef="#br0" timeOffset="71367.0413">12594 2469 0,'18'0'63,"17"18"-48,-17-18-15,35 18 16,-36-18-16,1 17 16,-18 1-1,-18 0 1,1-1-16,-1 1 0,-17 0 15,17-18 1,36 17-16,-18 1 16,35-18-16,-17 17 15,17-17-15,-17 18 0,34 0 16,-52-1 0,0 1-16,-17-18 15,-36 18-15,18-18 16,-18 17-16,17-17 15,19 0-15,-1 0 16,1 0-16,-1 0 0</inkml:trace>
  <inkml:trace contextRef="#ctx0" brushRef="#br0" timeOffset="71762.1182">12876 2364 0,'0'0'16,"18"17"0,0-17-1,-1 18-15,19 0 0,17 17 16,35-18-1,-53 1-15,0 0 0,1-18 16,-1 35 0,-18-35-16,1 18 0,-18-1 15,0 1-15,0 17 16,-18-17 0,18-1-1,-17-17-15,-1 18 0,-35 17 16,36 1-16,-19-19 15,1 19-15,17-1 0,1-17 16,-1 17-16,-17 35 16,35-34-16,-35 17 15</inkml:trace>
  <inkml:trace contextRef="#ctx0" brushRef="#br0" timeOffset="74698.1609">9525 7285 0,'0'18'16,"18"-18"0,52 0-1,-35 0-15,18 0 16,18 0-16,0 0 0,87 0 16,-52 0-16,88 0 15,-88-18-15,88 0 16,-88 18-16,-18 0 15,-17 0-15,-1 0 0,18 0 16,18 18-16,-53-18 16,0 18-16,18-18 15,-19 0 1,-34 0 0,0-18-16,-18 0 15,0 1 1</inkml:trace>
  <inkml:trace contextRef="#ctx0" brushRef="#br0" timeOffset="74953.6916">11307 7073 0,'17'18'0,"-34"-36"0,52 53 0,-18-35 15,19 18-15,34 17 16,-34-17-16,-1 17 0,35 1 16,-52-19-16,0 36 15,-18-35 1,-36 35-16,1-18 16,-35 0-16,17-17 15,0 17-15,17-17 16,19-18-16</inkml:trace>
  <inkml:trace contextRef="#ctx0" brushRef="#br0" timeOffset="75416.3195">12965 7303 0,'0'0'0,"17"0"16,71 17-1,-17-17-15,17 0 16,18-17-16,-18 17 0,18-18 16,18 18-16,-36-18 0,88 18 15,-105-17 1,17 17-16,-53 0 16,-17 0-16</inkml:trace>
  <inkml:trace contextRef="#ctx0" brushRef="#br0" timeOffset="75670.0797">13935 7038 0,'53'18'16,"-106"-36"-16,141 36 0,-35 17 0,-18-18 0,71 36 16,-35-35-1,-36 0-15,35 35 16,-52-36-16,-18 36 15,-18-18-15,-17-17 0,-35 53 16,17-54-16,0 1 16,0 0-16,17-1 0,-16-17 15,34 18-15,0-18 16,1 0-16,17-18 16,53-17-16</inkml:trace>
  <inkml:trace contextRef="#ctx0" brushRef="#br0" timeOffset="76110.2494">16563 7338 0,'0'0'15,"18"0"-15,-1 0 0,18 0 16,1 0-16,34 0 15,-34 0-15,34 0 16,-35 0-16</inkml:trace>
  <inkml:trace contextRef="#ctx0" brushRef="#br0" timeOffset="76233.5799">17163 7426 0,'0'0'15,"35"0"-15,-17-18 0,-1 18 16,36-17-16</inkml:trace>
  <inkml:trace contextRef="#ctx0" brushRef="#br0" timeOffset="76337.3524">17692 7373 0</inkml:trace>
  <inkml:trace contextRef="#ctx0" brushRef="#br0" timeOffset="76477.3729">18133 7408 0,'53'-17'16,"-106"34"-16,123-52 15,-34 17-15,-19 18 16</inkml:trace>
  <inkml:trace contextRef="#ctx0" brushRef="#br0" timeOffset="76616.9244">18785 7444 0,'0'0'16,"18"-18"-16,-18 0 16,-18 18-16</inkml:trace>
  <inkml:trace contextRef="#ctx0" brushRef="#br0" timeOffset="77439.6978">19509 7373 0,'35'0'15,"-17"0"-15,-1 18 16,36-18-16,-18 17 16,36-17-16,70 18 15,-53-18-15,106 0 16,-106 0-16,54-18 16,-90 18-16,1-17 15,-35 17-15,-18-18 16</inkml:trace>
  <inkml:trace contextRef="#ctx0" brushRef="#br0" timeOffset="77701.8936">20232 7179 0,'88'0'15,"-176"0"-15,211 18 0,-70-18 0,0 17 16,71 19-16,-71-1 15,35 18-15,-53-36 16,18 36 0,-53-17-16,0-1 0,-35 18 15,-1-18-15,-52 18 16,35-35-16,-53 17 16,53-17-16,-35 17 15,53-18 1,0 1-16,-1-18 15</inkml:trace>
  <inkml:trace contextRef="#ctx0" brushRef="#br0" timeOffset="80587.7934">22031 4798 0,'-18'0'47,"-52"0"-31,17 0-1,-71 17-15,71-17 16,-88 18-16,71-18 16,-1 0-16,1 0 15,-1 0-15,-35 0 16,71 0-16,-36 0 16,54 0-16,-1 0 15,18 18 32,-17-18-47,-1 17 16,18 19-16,-18-19 15,18 1-15,0 35 16,0 17 0,0-34-16,0 17 0,0 70 15,18-70-15,-18 106 16,0-71-16,0 0 15,0 106-15,0-106 16,-18 124 0,18-106-16,0 0 0,-17 17 15,17 1-15,0 123 0,17-124 16,-17 124 0,18-124-16,0 107 15,-1-107-15,1 124 16,-1-123-16,1 123 15,0-124-15,-18 1 16,17-1-16,1 0 0,17 107 16,-35-124-16,53 70 15,-53-88-15,36 18 16,-36-53-16,17 35 16,-17-53-16,-17 18 15,-1-53 1,18 0-16,0-17 15,0-19-15</inkml:trace>
  <inkml:trace contextRef="#ctx0" brushRef="#br0" timeOffset="81475.8426">22102 4780 0,'-18'0'16,"36"0"-16,-18 0 31,0 18-31,17-1 16,-17 19-1,0-1-15,0 18 16,0-18-16,0 53 16,0-35-16,18 71 15,-18-36-15,17 0 16,1 141-16,-18-123 15,0 141-15,0-123 16,0-18-16,0 17 0,0-17 16,-18 123-1,1-123-15,17 123 16,-18-123-16,18 0 16,0-18-16,0 18 0,0 123 15,18-123-15,-1 123 16,-17-123-16,18 88 15,-18-88-15,0-18 16,0 1-16,0-19 0,0 71 16,0-70-16,0 70 15,0-71-15,0 72 16,0-72-16,0 89 16,0-89-1,-18 54-15,18-71 16,0-18-16,0 18 0,-17-18 15,17 36-15,0-18 16,0 17-16,-18-52 16,18 17-16,0 0 15,0-17-15,18 35 16,-18-35-16,0-1 16,17 1-16,-34-18 62</inkml:trace>
  <inkml:trace contextRef="#ctx0" brushRef="#br0" timeOffset="82005.7531">21343 9701 0,'18'0'32,"-1"-17"-17,1 17-15,-18 17 16,0 19 0,0-1-16,0 0 15,-18 71-15,1-53 16,-1 53-16,0-53 15,1 17-15,17-52 16,17 17-16,1-17 16,35-18-1,-18 0-15,18-18 16,0 18-16,0-17 0,18-1 16,-1 18-16,-17-18 0,71 18 15,-72 0-15,19 0 16,-36 18-16,-17-18 15,0 18-15,-18-1 0,0 1 16,-18-1 0,0-17-16,1 0 15</inkml:trace>
  <inkml:trace contextRef="#ctx0" brushRef="#br0" timeOffset="83107.0163">21625 10407 0,'0'-18'0,"18"18"16,0 0 0,-1 18-16,18 35 15,-17-18-15,17 53 16,-35-17 0,18 35-16,0-36 15,-18-17-15,0 0 0,0-18 16,17 1-16,-17-1 0,18-17 15,-18-1-15,18-17 16,-18-17 0</inkml:trace>
  <inkml:trace contextRef="#ctx0" brushRef="#br0" timeOffset="83395.569">21467 10795 0,'0'0'16,"17"0"-16,18-18 16,1-17-16,-1 17 0,18-52 15,-35 35 1,17-18-16,-18 17 16,-17-16-16,0 34 15,0 0 1,18 36-16,0 17 15,17 0-15,-17 1 16,35-19-16,-18 19 16,18-19-16,-18 1 0,18 0 15,-18-1-15,36-17 16</inkml:trace>
  <inkml:trace contextRef="#ctx0" brushRef="#br0" timeOffset="84252.3494">21255 11783 0,'18'17'15,"-1"19"1,18-19-16,1 19 16,52 34-1,0 1-15,-35-36 16,18 18-16,-36-35 15,0 17-15,-17-18 16,-18 1-16,0-36 16,-18 1-1</inkml:trace>
  <inkml:trace contextRef="#ctx0" brushRef="#br0" timeOffset="84446.5686">21643 11765 0,'-53'88'0,"106"-176"0,-141 229 15,52-105-15,-34 34 16,35-17-16,-1 0 16,19-18-16,-1-17 15,36-18 1</inkml:trace>
  <inkml:trace contextRef="#ctx0" brushRef="#br0" timeOffset="84858.704">22049 11271 0,'-18'0'16,"0"0"-16,-17 36 16,17-19-1,-34 36-15,34-35 16,0 52-16,18-34 16,18 34-16,0-35 15,34 18 1,-34-35-16,35 17 15,-18-35-15,-17 18 16,0-18-16,-1 0 0,1 0 16</inkml:trace>
  <inkml:trace contextRef="#ctx0" brushRef="#br0" timeOffset="85069.7656">22207 11324 0,'18'0'31,"35"-17"-15,-18 17-16,36 0 16,-36 0-16,0 0 15,-17 0-15</inkml:trace>
  <inkml:trace contextRef="#ctx0" brushRef="#br0" timeOffset="85226.3321">22366 11359 0,'0'0'0,"0"18"0,0 17 16,18 18-16,-18-17 15,0-1-15,0 0 0,0 0 16,17 36-16,-17-53 15,0 17 1,0-17-16</inkml:trace>
  <inkml:trace contextRef="#ctx0" brushRef="#br0" timeOffset="85402.7984">22560 11536 0,'18'35'0,"-36"-70"0,36 88 16,-1-53-16,36 35 16,-35-35-16,17 0 15,-17 0-15,0 0 16</inkml:trace>
  <inkml:trace contextRef="#ctx0" brushRef="#br0" timeOffset="85531.6418">22701 11553 0,'0'0'16,"-35"18"-16,17 0 0,-17-1 0,17 1 16,1 17-1,17-17-15,0 0 16,17-18-16</inkml:trace>
  <inkml:trace contextRef="#ctx0" brushRef="#br0" timeOffset="85805.7067">22807 11307 0,'53'17'16,"-106"-34"-16,124 52 0,-54-18 0,54 36 15,-54-35-15,54 17 16,-53-17-16,17 0 15,-17-1 1,-36 1 0,-53-1-16,36 19 15,-35-1-15,52 0 16,-35 1-16,35-1 16,1-17-1,17-1-15</inkml:trace>
  <inkml:trace contextRef="#ctx0" brushRef="#br0" timeOffset="86804.9054">21731 9119 0,'0'0'16,"-18"0"-16,18 36 16,-17-1-16,-1 35 15,18-34 1,0 52-16,0-53 16,35 18-16,-17-18 15,0-17-15,52 0 16,-34-18-16,34-18 15,-17 0-15,-18-52 16,-17 35-16,-18-1 16,0 1-16,-18 0 0,1-1 15,-71-16-15,35 16 16,-71 1-16,71 17 16,-53-17-1,53 17-15</inkml:trace>
  <inkml:trace contextRef="#ctx0" brushRef="#br0" timeOffset="87161.1163">21519 7955 0,'0'0'16,"0"35"-16,-17 1 0,-1 87 16,18-70-16,0 71 15,0-72-15,18 1 16,17 36-16,0-72 16,36 19-1,-36-19-15,53-34 16,-35-19-16,-17 1 15,-19 0-15,1-36 0,-18 18 16,-53-17-16,0 34 16,0 1-16,0 17 15,-70 1-15,70-1 16,18 18-16,17 0 0,0 0 16</inkml:trace>
  <inkml:trace contextRef="#ctx0" brushRef="#br0" timeOffset="87749.8195">21431 7144 0,'-35'0'0,"70"0"0,-105 17 16,52 1-16,0 17 0,1-17 15,-1 17-15,18 1 0,0 52 16,18-53-16,52 18 16,-34-35-1,87-18-15,-52 0 16,-1-18-16,36-35 16,-35 0-1,-71 18-15,0 0 0,-53-18 16,-36 0-1,19 35-15,-54 0 16,72 1-16,16 17 0,-17 0 16,36 0-16</inkml:trace>
  <inkml:trace contextRef="#ctx0" brushRef="#br0" timeOffset="88266.9423">21519 6050 0,'-52'18'16,"104"-36"-16,-122 53 0,35-17 15,17 17-15,-17 36 16,35-36-16,17 36 16,1-36-16,53 36 15,-19-54-15,72 1 16,-71-18-16,70-35 16,-87 17-16,-1-17 15,0 17-15,-35-17 0,-17-53 16,-36 52-1,-53-52-15,35 70 16,-88-34-16,89 34 16,17 18-16,18 0 0,-18 0 15,35 0-15</inkml:trace>
  <inkml:trace contextRef="#ctx0" brushRef="#br0" timeOffset="88780.0477">21414 4110 0,'0'0'16,"17"53"-16,-17-18 0,18 71 15,0-53 1,-18-18-16,35 71 16,-18-71-16,36 53 15,-35-70-15,0 35 16,-18-35-16</inkml:trace>
  <inkml:trace contextRef="#ctx0" brushRef="#br0" timeOffset="89064.5934">21220 4304 0,'0'-18'16,"17"1"-16,-17-1 0,36-17 15,-19-1 1,1 1-16,-1 18 15,1-19-15,0 19 16,-1-1-16,19 18 16,-19 0-1,19 18-15,16 35 16,-16-36-16,17 36 16,-18-18-16,18 1 15,-18-19-15,-17 1 16</inkml:trace>
  <inkml:trace contextRef="#ctx0" brushRef="#br0" timeOffset="90274.9322">21008 3122 0,'0'0'16,"0"53"-16,0-18 0,0-17 15,35 35-15,-17-18 16,-1-17-16,19-18 0,17 17 16,-18-17-16,18-17 15,-35-1 1,-1 0-16,1-34 15,-18 34-15,0-17 0,0 17 16,0-35-16,0 35 16,0 36-1,0 17 1,0 71-16,17-53 16,1 53-16,0-35 15,-1 17-15,1-35 16,0 0-16,-18-36 15,0 1-15,-18-18 16,0 0 0,-17-18-16,17 1 0,-17-1 15,-35-35-15,34 18 16,1-1-16</inkml:trace>
  <inkml:trace contextRef="#ctx0" brushRef="#br0" timeOffset="90608.6525">20743 2769 0,'18'-17'15,"-36"34"-15,36-52 0,0 17 0,17-35 16,0 18 0,-17 0-16,-1 0 0,19-1 15,-19 19-15,-17-1 0,18 0 16,0 18 0,-1 36-16,1-1 15,17 36 1,0-36-16,18 18 15,-35-36-15,17 1 0,18 17 16,-17-35-16</inkml:trace>
  <inkml:trace contextRef="#ctx0" brushRef="#br0" timeOffset="91169.57">21696 2223 0,'-35'17'16,"17"1"-16,-17-1 0,-1 36 15,19-17 1,-1-1-16,-17 35 15,35-34-15,0-19 0,17 19 16,1-1-16,17 18 16,1-18-16,-1-17 0,-17-1 15,17 19-15,18-19 16,-36 1-16,1 0 16</inkml:trace>
  <inkml:trace contextRef="#ctx0" brushRef="#br0" timeOffset="91456.8913">21802 2258 0,'17'-18'32,"-34"36"-32,52-36 0,-17 18 0,17-17 15,0 17-15,-17 0 16,17 0-16,0 0 0,-17-18 16,35 18-16,-35 0 15,-1-18-15,-34 18 16,-1 18-1</inkml:trace>
  <inkml:trace contextRef="#ctx0" brushRef="#br0" timeOffset="91615.8">21960 2311 0,'18'53'15,"-36"-106"-15,54 123 0,-36-34 16,17 16-16,1-16 15,0 17-15,-1-18 16,-17 18 0,0-36-16</inkml:trace>
  <inkml:trace contextRef="#ctx0" brushRef="#br0" timeOffset="92333.0782">22313 2505 0,'-17'0'16,"17"17"0,0 1-1,0 0-15,17-1 0,1 1 16,-1 0-16,1-1 15,0-17-15,-1 0 16,-17-17-16,18 17 16,-18-18-16,0 0 15,0 1 1,0 34 15,18 19-31,-1-1 16,19 35-1,-19-34-15,19 34 16,-19-34-16,-17-1 16,0-18-16,0 1 0,-17 17 15,-1-35-15,-17 18 16,17-18-16,-17-18 16,17 18-16,0-17 0,-35-1 15,36 0-15,-18-17 16,17 18-1</inkml:trace>
  <inkml:trace contextRef="#ctx0" brushRef="#br0" timeOffset="92789.8327">22543 2170 0,'17'0'47,"-17"17"-47,18-17 15,-1 18-15,1 0 16,17-1 0,-17 1-16,0-1 15,35 19-15,-36-19 16,1 1-16,17 0 0,-17-1 16,-1 1-16,1 17 15,0-17 1,-18-1-1,-18 1-15,0 0 16,-17 17 0,17-17-16,1-1 0,-18 36 15,17-35-15,18 17 16,0-17-16,0 17 0,0 18 16</inkml:trace>
  <inkml:trace contextRef="#ctx0" brushRef="#br0" timeOffset="94034.2231">22525 670 0,'53'0'16,"-18"0"-1,71 0-15,-36-17 16,107-19-16,-89 36 16,-17-17-16,-1-1 15,-17 0-15,18 18 16,-54 0-16,-34 0 16</inkml:trace>
  <inkml:trace contextRef="#ctx0" brushRef="#br0" timeOffset="94195.6531">23142 723 0,'0'0'15,"18"106"-15,0-53 0,-18 0 0,17 35 16,-17-35-16,0 35 16,0-70-1,0 17-15,0 0 16,0-17-16,18-18 0</inkml:trace>
  <inkml:trace contextRef="#ctx0" brushRef="#br0" timeOffset="94379.3508">23407 988 0,'0'0'15,"35"35"-15,0-35 0,18 35 16,-35-35-16,0 0 16,17 18-16,-18-18 15</inkml:trace>
  <inkml:trace contextRef="#ctx0" brushRef="#br0" timeOffset="94541.2809">23583 988 0,'0'0'16,"-53"35"-16,36 0 15,-19 18-15,19-35 16,17 0-16,0-1 0,17-17 16,-17 18-16</inkml:trace>
  <inkml:trace contextRef="#ctx0" brushRef="#br0" timeOffset="94751.7064">23901 882 0,'0'0'15,"53"-18"-15,-18 18 0,0-17 16,-17 17-16,17 0 0,-17 0 16</inkml:trace>
  <inkml:trace contextRef="#ctx0" brushRef="#br0" timeOffset="94865.465">23936 988 0,'53'0'15,"-106"0"-15,141 0 0,-35-18 16,-35 18-16,17-17 0,-17 17 16</inkml:trace>
  <inkml:trace contextRef="#ctx0" brushRef="#br0" timeOffset="95113.7184">24377 617 0,'0'0'16,"53"0"-16,-18 0 0,53 0 15,-35 0-15,35 0 16,-35 0-1,-17-17-15,-19 17 16,-34-18-16,-1 18 16</inkml:trace>
  <inkml:trace contextRef="#ctx0" brushRef="#br0" timeOffset="95319.8515">24624 582 0,'0'35'16,"0"36"-16,0-36 15,0 18-15,18 35 16,-1-52-16,1 34 16,-1-35-16,1 1 0,-18-19 15,18 36-15</inkml:trace>
  <inkml:trace contextRef="#ctx0" brushRef="#br0" timeOffset="95774.0577">24888 953 0,'18'17'16,"-36"-34"-16,36 52 0,0-18 0,-1 1 0,1-18 16,0 18-16,-1-18 15,1 0-15,0 0 0,-1-18 16,1 0-16,0 18 16,-1-35-16,-17 18 15,18 17 48,-18 17-63,17 18 0,-17-17 15,18 53-15,0-36 16,-1 35 0,-17-17-16,18 18 15,-18-18-15,0 0 16,0-18-16,-18 0 15,1-35-15,-36 18 16,18-18-16,-36-18 16,18 1-16,-18-19 15,36 19-15,-18 17 16,18-18-16</inkml:trace>
  <inkml:trace contextRef="#ctx0" brushRef="#br0" timeOffset="106717.9894">10372 6368 0,'0'0'0,"0"-18"0,17 0 16,1 1-1,-18-1-15,0 0 16,-35 1-16,17-1 15,0 18-15,1 0 0,-54 18 16,36-1 0,-36 36-16,54-17 0,-19 52 15,36-35 1,0-18-16,18 0 0,35 36 16,-18-53-16,36-1 15,-36-17 1,18-17-16,-35-1 15,-1 0-15,-17-17 0,0 17 16,0-52-16,-17 34 16,-1 1-16,0 18 15,1 17-15,17-18 16,0 36-16,17-1 0,19 36 16,-19-35-1,19 17-15,-1 0 0,0-17 16,0 17-16,18 1 15,-35-19-15,0-17 16</inkml:trace>
  <inkml:trace contextRef="#ctx0" brushRef="#br0" timeOffset="107252.5083">10689 5680 0,'18'-18'16,"-36"36"-16,18-36 16,-17 36-1,-19-1-15,1 19 16,17-19 0,-17 19-16,17-19 15,1 18-15,17-17 16,35 35-16,-17-35 15,52 17 1,-34-17-16,16 17 16,-34-17-16,0 17 15</inkml:trace>
  <inkml:trace contextRef="#ctx0" brushRef="#br0" timeOffset="107936.9162">10866 5680 0,'17'0'47,"1"0"-31,-1 0-16,1 17 15,0-17-15,-18 18 0,35 0 16,-35 17-16,0 0 15,0-17-15,-18-1 16,18 19-16,-17-19 0,-1 1 16,18 0-1,18-18 1,-1 0 0,1 0-16,0 0 15,-1 0-15,1 0 0</inkml:trace>
  <inkml:trace contextRef="#ctx0" brushRef="#br0" timeOffset="108288.351">11042 5644 0,'0'0'0,"18"0"31,-1 0-15,1 18-16,0-18 0,34 0 15,-34 18-15,17-18 16,-17 17-16,17-17 16,-17 18-16,17 0 15,-35-1-15,18 1 16,-18 0-16,0-1 15,-18 1 1,1-1-16,-1 1 16,18 0-16,-18-18 0,18 17 15,-17 1-15,17 0 0,-18 17 16,0-17 0</inkml:trace>
  <inkml:trace contextRef="#ctx0" brushRef="#br0" timeOffset="109166.686">13494 6332 0,'0'-35'15,"0"70"-15,0-88 16,-36 36-16,19 17 16,-18 0-16,-1 17 15,-17 36 1,36 0-16,-1-17 0,18 16 15,0-16-15,0 34 16,18-34-16,35-1 16,-36-35-16,54 0 15,-54-18-15,19-35 16,-19 18-16,-17-36 16,0 36-16,0 0 15,-17 0-15,17-1 0,-18 19 16,0-1-16,18 36 15,18 17 1,0 0-16,35 36 16,-18-18-16,0-36 15,-17 19-15,17-19 0,0 19 16,-17-36-16,17 17 16</inkml:trace>
  <inkml:trace contextRef="#ctx0" brushRef="#br0" timeOffset="109538.8499">13970 5627 0,'-18'0'15,"36"0"-15,-53 0 0,35 17 16,-18-17-16,0 18 0,1-18 16,-18 35-1,17-35-15,-17 36 0,17-19 16,0 19-1,18-19-15,0 36 16,18-35-16,0 17 0,-1-17 16,1-1-16,52 19 15,-34-19-15,17 1 16,-36-18-16,1 18 16</inkml:trace>
  <inkml:trace contextRef="#ctx0" brushRef="#br0" timeOffset="110038.82">14182 5627 0,'0'0'15,"0"-18"-15,17 18 0,1-17 16,17 17-16,1-18 15,-19 18-15,1 0 16,-1 18 0,-17 17-16,-17-18 15,-1 36-15,18-35 16,0 17-16,0-17 16,18 0-16,-18-1 15,35 1 1,-17-1-16,-1-17 15,-17 18-15,-17-18 16,-19 0 0,-34 0-16,35 0 15,-18 18 1,35-1-16,0 1 16</inkml:trace>
  <inkml:trace contextRef="#ctx0" brushRef="#br0" timeOffset="110378.7236">14464 5556 0,'0'0'16,"18"0"-1,17 36 1,0-36-16,36 35 16,-36-18-16,35 1 15,-34 0-15,-19-1 16,1-17-16,0 18 0,-18 17 16,0-17-16,-36 17 15,19-17-15,-19 17 16,19-17-16,-18 17 15,17-17-15,0 17 16,1-17 0,-1-1-16,-17 19 15</inkml:trace>
  <inkml:trace contextRef="#ctx0" brushRef="#br0" timeOffset="115995.5614">3246 7197 0,'17'0'31,"1"0"-31,17 0 16,0 17-16,1-17 16,-1 0-16,18 0 15,0 0-15,17 0 0,36 0 16,-53 0-16,35-17 16,-52 17-16,34-18 15,-52 18-15,17-18 16,-17 18-16,-18-17 31</inkml:trace>
  <inkml:trace contextRef="#ctx0" brushRef="#br0" timeOffset="116480.3762">3898 6967 0,'0'0'0,"18"18"63,-1 0-47,1-1-16,0-17 0,35 36 15,-36-36-15,19 17 16,34 1-16,-52-18 15,35 17 1,-36 1-16,19 0 16,-36-1-16,0 1 15,0 0-15,-18-1 16,0 1 0,1 0-16,-19 17 15,19-17-15,-18-1 16,17 1-16,-17 35 15,35-36-15,-36 54 16,19-53-16</inkml:trace>
  <inkml:trace contextRef="#ctx0" brushRef="#br0" timeOffset="118588.508">2293 6491 0,'0'0'0,"-18"0"0,-52-18 16,35 1-16,-54 17 15,54 17-15,-35 19 16,34-1-16,1 53 16,35-52-16,0 52 15,18-53-15,35 18 16,-18-35-16,35-18 16,-34 0-16,34-18 15,-52 0-15,0 1 16,-18-19-16,0 19 0,0-54 15,-18 36-15,0 0 16,1-1 0,17 19-16,-18 17 15,36 0-15,-1 17 16,36 36-16,-18-17 16,36 16-1,-36-34-15,36 35 16,-36-35-16,-17 17 15,-18-17-15</inkml:trace>
  <inkml:trace contextRef="#ctx0" brushRef="#br0" timeOffset="118981.5529">2558 6015 0,'-18'0'31,"0"18"-31,1-1 16,-19-17-16,1 35 16,18-17-1,-1 0-15,0-1 0,18 19 16,0-1-16,18 0 16,17-17-16,-17-1 15,17 19-15,0-19 16,1 1-16,-19 0 15,1 17 1,-18-17-16,0-1 0</inkml:trace>
  <inkml:trace contextRef="#ctx0" brushRef="#br0" timeOffset="119326.4705">2716 6138 0,'-17'18'15,"34"-36"-15,-34 54 16,17-1 0,0-17-16,35 34 15,-17-34-15,17 0 16,0-18-16,-17 0 0,0 0 15,-1-18-15,1 18 16,-1-18-16,-17 1 0,0-1 16,0 1-16,0-1 0,-17 0 15,-1 1-15,-17-1 16,17 18-16,-17-18 16,17 18-16,1 0 0,-19 0 15,36 18-15,18-18 16</inkml:trace>
  <inkml:trace contextRef="#ctx0" brushRef="#br0" timeOffset="119732.5548">2963 5980 0,'18'17'47,"0"1"-31,17-18-16,-17 18 15,34-1-15,-16 1 16,17-1-16,-18-17 15,0 18-15,-17 0 16,-1-18-16,-17 17 16,0 1-1,-17-18 1,-1 18 0,1-1-16,-19 1 15,19 0-15,-1-1 0,-17 36 16,17-18-16,0-17 15,1 17-15,-1 18 16,-17 0-16</inkml:trace>
  <inkml:trace contextRef="#ctx0" brushRef="#br0" timeOffset="121895.0636">1976 4568 0,'0'-17'16,"-18"17"-16,18 17 16,0 1-16,0 0 15,0 17-15,0 18 0,0 0 16,0 0-16,18 17 0,-18 71 15,17 1 1,-17-72-16,18 18 16,-18-52-16,17 17 15,-17-36-15</inkml:trace>
  <inkml:trace contextRef="#ctx0" brushRef="#br0" timeOffset="122150.7443">1852 5239 0,'18'70'0,"-36"-140"0,53 176 16,1-36-16,-19-35 15,19-17-15,16 17 16,-34-17-16,17-18 15,-17 0-15,17-18 0,1-17 16,-19 0-16,19-18 16,-36 18-16,17-18 15,1 35-15,-18-17 16</inkml:trace>
  <inkml:trace contextRef="#ctx0" brushRef="#br0" timeOffset="123375.1362">617 3581 0,'18'53'15,"17"0"-15,-17-1 0,17 1 16,53 36 0,-52-54-16,-1-18 15,0 1-15,1 0 0,-1-18 16,-18-18-16,1-17 16,-18 17-16,-35-52 15,35 17-15,-35 17 16,17 1-16,0 0 0,-35-18 15,36 18-15,-1 17 16,0 0-16,36 36 16</inkml:trace>
  <inkml:trace contextRef="#ctx0" brushRef="#br0" timeOffset="123932.5195">1005 3757 0,'18'-35'16,"-18"17"-16,18-17 15,-1-18-15,-17 35 16,0-17-16,0 17 0,0-17 16,-17 18-1,-19 17 1,36 17-16,-35 1 15,35-1-15,0 19 0,0-1 16,0 0-16,18 1 16,17-19-16,-17 1 15,35-18 1,-36 0-16,19 0 0,-19-18 16,1 1-1,-18-1-15,0 0 16,0 1-16,-18 17 15,18 17 1,0 1 0,18 0-16,-1 17 15,1-35-15,17 0 16,1 0-16,-19 0 16,-17-18-16,18 1 15,-36-19-15,18 1 16,-17 17-16,-1-17 15,18 17-15,0-17 16,0 18 0,35-19-16,1 19 15,-19-1-15,36-35 16,-18 35 0,-17 1-16,0 17 0</inkml:trace>
  <inkml:trace contextRef="#ctx0" brushRef="#br0" timeOffset="124086.8127">1358 3246 0,'0'0'0,"0"17"16,18 36 0,-1-35-16,1 52 15,-18-34-15,18-1 16,17 35-1,0-34-15,-17-19 0</inkml:trace>
  <inkml:trace contextRef="#ctx0" brushRef="#br0" timeOffset="124309.9342">1588 3528 0,'17'17'16,"1"-34"-1,35-1 1,-36 1-16,1-1 0,0 0 16,-1 1-16,-17-1 15,-17 0-15,-36 1 16,35 17-16,-35 0 16,36 0-16,-19 17 15,36 1-15</inkml:trace>
  <inkml:trace contextRef="#ctx0" brushRef="#br0" timeOffset="124494.4081">1817 3369 0,'-18'-18'16,"1"18"-16,-1-17 0,18-1 15,18-17-15,-1 0 16,36-1-1,-35 19-15,17 17 0,0 0 16,-17 0-16,52 0 16,-52 0-16</inkml:trace>
  <inkml:trace contextRef="#ctx0" brushRef="#br0" timeOffset="124983.7512">2328 3140 0,'0'-36'16,"0"72"-16,-17-72 0,-1 36 16,0 0-1,1 18-15,-1 17 16,18-17-16,0 0 15,0-1-15,35 19 16,-17-19-16,17-17 16,-17 0-16,17 0 0,18-35 15,-53 17-15,18 1 16,-18-1-16,0-17 0,-35-1 16,-1 19-16,19-1 15,-19 18-15,19 0 16,-19 0-16,19 0 15,17 18-15,35-18 16,-17 0-16,17 0 16</inkml:trace>
  <inkml:trace contextRef="#ctx0" brushRef="#br0" timeOffset="125204.8384">2487 2699 0,'-53'-106'0,"106"212"0,-141-247 15,53 105-15,-1 1 16,19 35-16,17 18 16,17 17-16,1 0 15,0 1-15,52 69 16,18-16-16,-52-36 16,17-18-16,-18 0 0,-18 0 15,1-17-15,0 35 16,-36-35-16</inkml:trace>
  <inkml:trace contextRef="#ctx0" brushRef="#br0" timeOffset="125339.1943">2558 2787 0,'0'0'16,"53"-35"-16,-36 17 15,18 18-15,1-18 16,-36 36-1,0 0-15</inkml:trace>
  <inkml:trace contextRef="#ctx0" brushRef="#br0" timeOffset="125727.9732">1217 4128 0,'18'0'15,"35"0"1,-36-18-16,36 0 16,-18 18-16,-17 18 15,-18 17 1,-18-17-16,1 17 0,-1 18 16,1-35-1,34-1 1,1-17-16,17 0 15,-17 0-15,17-17 16,-17 17-16</inkml:trace>
  <inkml:trace contextRef="#ctx0" brushRef="#br0" timeOffset="126250.69">1623 4110 0,'35'-35'16,"-35"17"-16,18-17 16,-18 17-1,0 0-15,-18 1 0,0 17 16,1-18-16,-1 18 0,-17 35 15,17-35-15,1 53 16,17-35-16,0 0 16,35-1-16,-17 1 15,52-18 1,-35 0-16,1 0 0,34-18 16,-52 1-16,-1-1 15,-17 0-15,0 1 16,-17 17-1,17 17 1,35-17 0,-35 18-16,35-18 15,-17 0-15,17 0 16,-35-18 0,-17 1-1,17-1-15,-18 0 16,0-17-16,1 17 15,17-34-15,17 34 16,1 18-16,0-18 16,-1 18-16,19 0 0,-19 0 15</inkml:trace>
  <inkml:trace contextRef="#ctx0" brushRef="#br0" timeOffset="126496.3672">2099 3863 0,'0'0'15,"-18"0"-15,1 0 16,17 18 0,35-1-1,-17 1-15,-1-1 0,1-17 16,17 0-16,-17 0 0,17 0 16,-17 0-16,-1-17 15,1-1-15,-18 1 16,0-1-16,-18 0 15,1 1 1,-1-1-16,-17 18 0,17 0 16</inkml:trace>
  <inkml:trace contextRef="#ctx0" brushRef="#br0" timeOffset="126779.6754">2381 3634 0,'-17'0'0,"34"0"0,-52 17 15,53 1 1,-1 0 0,19-1-16,-19-17 0,18 18 15,-17-1 1,17 1-16,-35 0 15,0-1-15,-35 19 16,17-36-16,-17 35 16,18-35-16,-19 18 15,19-1-15,17 1 16</inkml:trace>
  <inkml:trace contextRef="#ctx0" brushRef="#br0" timeOffset="127401.2337">2328 3634 0,'0'-18'31,"0"0"-31,0 1 15,36-19 1,-19 19 0,1-1-16,0 36 31</inkml:trace>
  <inkml:trace contextRef="#ctx0" brushRef="#br0" timeOffset="135622.0207">1817 7391 0,'17'0'0,"-17"17"15,18-17 1,17 0-16,1 0 0,87-17 15,-35-1-15,53-35 16,-70 36-16,0-1 16,-19 18-16,1 0 15</inkml:trace>
  <inkml:trace contextRef="#ctx0" brushRef="#br0" timeOffset="140219.1739">2469 7303 0,'0'-18'16,"18"18"-1,-36 0 32,36 0 0,0 0-31,-1-18-16,36 18 15,-17 0-15,52 0 16,-18 0-16,-17 0 16,88-17-16,-52 17 15,69-18-15,-87 0 16,70 1-16,-106-1 15,36 18 1</inkml:trace>
  <inkml:trace contextRef="#ctx0" brushRef="#br0" timeOffset="159805.4021">27799 4727 0,'18'0'31,"70"0"-15,-35 0-16,0 0 15,17 0-15,89-17 16,-89 17-16,72-18 16,-90 18-16,1 0 15,0 0-15,-35-18 0,17 18 16,-52 0 0,-19 0-16,1 0 15,-18 0-15</inkml:trace>
  <inkml:trace contextRef="#ctx0" brushRef="#br0" timeOffset="160807.4199">27746 4780 0,'0'18'0,"0"-36"16,0 53-16,0-17 15,0 0-15,18 35 16,-18-36-16,17 54 16,-17-54-16,0 36 15,-17-17-15,17-1 0,-18 53 16,18-35-16,-18 53 15,1-53-15,17 53 16,0-53 0,0 70-16,0-70 15,0 70-15,0-70 16,17 53 0,-17-53-16,0 0 0,0 0 15,0 70-15,0-70 16,0 53-16,-17-53 15,17 53-15,-18-53 16,18 53 0,-18-36-16,18-17 0,0 71 15,0-54-15,0 1 16,-17-1-16,17 1 0,0 88 16,0-89-16,0 18 15,0 0-15,0 71 16,0-88-16,0 88 15,0-71-15,0-18 16,-18 71-16,18-52 16,0-19-16,0 71 15,0-70-15,0 88 16,0-89-16,0 1 0,0-18 16,-17 17-1,17 1-15,0-1 0,0 54 16,0-71-16,0 70 15,0-52-15,0 52 16,0-52-16,-18 35 16,18-36-16,0 36 15,0-71-15,0 53 16,0-52-16,18-1 16,-18-17-16,17 17 15,-17-17 1,18-18 31,-18 17-32,17-17 1,1 0 15,0 0-31,-1 0 16,19 0-16,17 0 15,-1 0-15,72 0 16,-54 0 0,19 0-16,-1 0 0,18 0 0,88-17 15,-88 17 1,35 0-16,-71 0 16,-34 0-16,16 0 15</inkml:trace>
  <inkml:trace contextRef="#ctx0" brushRef="#br0" timeOffset="162136.4565">28734 4745 0,'17'0'31,"1"0"-16,17-18-15,-17 18 16,0 0-16,-1 0 16,19 0-1,-19 0-15,18 0 16,-17 0-16,0 0 0,-1 0 16,1-17-16,0 17 15,-1 17 1,-17 1-1,18-18-15,-18 18 0,18-1 16,-18 18-16,0-17 0,0 0 16,17 52-16,-17-34 15,0-1-15,0 0 0,18 0 16,-18 36 0,0-18-16,0 35 15,0-35-15,0 0 16,-18 0-16,18 17 0,0 54 15,0-71-15,-17 88 16,17-71-16,0 89 16,0-88-16,0-1 15,0 18-15,0 1 0,0 69 16,0-69-16,-18-1 16,18 106-1,0-106-15,0 18 0,-18 70 16,18-88-16,0 18 15,0-18-15,0 18 0,0-18 16,0 89-16,0-89 16,0 88-16,0-87 15,0 87 1,0-88-16,0 0 0,18 1 16,-18-1-16,0 88 15,0-88-15,18 89 16,-18-89-16,17 0 0,-17 89 15,18-107-15,-1 71 16,-17-70 0,0 52-16,0-70 15,0 0-15,0 0 0,0 18 16,-17-19-16,17 19 16,0-36-16,0 1 15,17-19-15,-17 19 16,0-1-16,0-18 15,0 19-15,18-36 16,-18-18 0,-18-17-1</inkml:trace>
  <inkml:trace contextRef="#ctx0" brushRef="#br0" timeOffset="163439.0726">28346 5380 0,'0'0'0,"-18"0"0,-35 0 16,18 18-16,-18 52 15,35-35-15,1 89 16,52-71-16,0 0 0,53 52 16,-17-69-1,88 17-15,-89-53 16,89 0-16,-106-18 15,0-17-15,-18 17 0,-17-17 16,-36-53 0,1 35-16,-36 0 0,0 18 15,-71-36-15,54 53 16,-54 1-16,71 17 16,-17 35-16,52-17 15,0 17-15,18 0 16</inkml:trace>
  <inkml:trace contextRef="#ctx0" brushRef="#br0" timeOffset="163816.4233">28328 6579 0,'-18'18'16,"18"0"-16,-17 17 15,-1 53-15,18-35 16,-17 35-16,34-35 16,18 18-1,1-54-15,-1 1 0,0-18 16,18-18-16,0 1 0,18-36 15,-36 17-15,-17-52 16,-18 35-16,-18 0 16,0 1-16,-17 16 0,-18-17 15,0 18-15,-53 0 16,53 35-16,18 0 0,-18 17 16,18 19-16,17-19 15,1 19-15,-1-1 0,18 0 16</inkml:trace>
  <inkml:trace contextRef="#ctx0" brushRef="#br0" timeOffset="164401.4406">28346 7955 0,'0'-17'15,"0"34"-15,17-52 16,-17 17-16,-17 18 16,-1 18-1,-35 35 1,36 0-16,-36 53 15,35-36-15,0 54 16,36-89-16,0 18 0,70 17 16,-35-34-16,70-19 15,-52-17-15,35-35 16,-54 0-16,-16-1 16,-19 1-16,-17-18 15,-17-70-15,-19 70 16,-69-71-16,52 71 15,-88-17-15,17 52 16,71 18-16,-17 36 16,52-19-1,18 71-15,0-35 16</inkml:trace>
  <inkml:trace contextRef="#ctx0" brushRef="#br0" timeOffset="164919.0111">28504 9366 0,'18'-35'15,"-36"70"-15,36-88 0,-36 36 0,1-1 16,-36 36-1,18-1-15,-54 36 16,54 0-16,-35 53 16,52-35-16,18 52 15,18-70-15,70 53 16,-18-71-16,-17 0 16,106-35-16,-88 0 15,34-70-15,-52 35 16,-17-71-16,-36 35 15,-36-52 1,1 52-16,-18 18 16,0-17-16,0 17 0,-70-18 15,70 54-15,-35 17 16,52 0-16,1 35 16,18-18-16,17 19 0</inkml:trace>
  <inkml:trace contextRef="#ctx0" brushRef="#br0" timeOffset="166241.8499">28381 10636 0,'0'18'15,"18"70"1,-1-35-16,-17 0 0,36 70 16,-1 19-1,-18-90-15,19 54 16,-36-53-16,17 18 15,1-54-15,-18 1 16,-18-18 0</inkml:trace>
  <inkml:trace contextRef="#ctx0" brushRef="#br0" timeOffset="166524.7676">28152 11007 0,'0'-18'16,"0"0"-16,17 1 16,19-54-16,-1 36 15,-17 0-15,17-36 16,-18 36-16,1 0 16,0-1-16,-18 1 0,17 17 15,-17 1-15,18 34 16,-18 1-16,35 53 15,-17-36-15,17 0 16,53 36 0,-35-36-16,71 18 15,-89-36-15,18 1 0,18 0 16</inkml:trace>
  <inkml:trace contextRef="#ctx0" brushRef="#br0" timeOffset="167025.884">28434 12030 0,'0'0'16,"18"17"0,17 19-1,0-1-15,18 0 0,35 18 16,-35-18-16,0-17 15,35 35 1,-52-35-16,-19-1 0,1 1 16,-18 0-16,-18-18 15,-35-18 1,36 0-16</inkml:trace>
  <inkml:trace contextRef="#ctx0" brushRef="#br0" timeOffset="167213.7992">28804 11959 0,'-35'88'0,"70"-176"0,-88 212 15,0-36 1,18-53-16,0 0 0,-36 54 16,54-72-16,-1 19 15,18-19-15,-18 1 0,18 17 16,18-35-1</inkml:trace>
  <inkml:trace contextRef="#ctx0" brushRef="#br0" timeOffset="168398.8133">28310 3969 0,'0'-18'16,"0"36"-1,18 70 1,-18-35-16,35 70 15,-17-70-15,17 53 16,-17-53-16,17 0 16,-35-18-16,18-17 15</inkml:trace>
  <inkml:trace contextRef="#ctx0" brushRef="#br0" timeOffset="168693.5974">28099 4322 0,'35'-36'0,"-17"1"16,17-36 0,-17 36-16,17-35 15,-35 34-15,18-34 16,-18 34-16,0-16 15,0 34-15,0 0 16,17 18 0,36 36-1,-18-19-15,36 36 16,-36-18-16,18 1 0,-18-19 16,1 1-16,-19 0 0,36-1 15,-35-17-15</inkml:trace>
  <inkml:trace contextRef="#ctx0" brushRef="#br0" timeOffset="169399.6913">27922 2822 0,'0'71'16,"0"-36"-16,18 53 15,-18-52-15,53 34 16,-18-35-16,0-17 0,36 0 16,-53-18-16,17 0 15,-17-18-15,-18 0 0,17-35 16,-17 1-1,-17-19-15,17 18 16,0 18-16,-18 0 16,18 17-16,-18 18 0,18 18 15,18 52 1,0 1-16,-18-18 0,35 88 16,-17-88-1,-1 70-15,-17-88 16,0 36-16,0-53 15,-17-1-15,-1-17 16,-17-17 0,-1-19-16,1-17 15,0 18-15,-18-53 16,18 35-16</inkml:trace>
  <inkml:trace contextRef="#ctx0" brushRef="#br0" timeOffset="169794.8313">27781 2487 0,'18'-18'15,"0"1"-15,17-71 16,-35 35 0,35-18-16,-35 18 15,35 0 1,-35 36-16,18 17 15,0 0 1,-1 53-16,1-36 16,17 54-1,-17-54-15,17 1 0,-17 0 16,-1-1-16,19 1 16,-36 0-16,17-18 15</inkml:trace>
  <inkml:trace contextRef="#ctx0" brushRef="#br0" timeOffset="171614.4227">28751 2311 0,'0'0'0,"-17"17"16,-36 19-16,18-1 16,-18 18-1,35-36-15,-17 36 16,17-35-16,18 35 16,18-35-16,35 34 15,-18-34-15,18 17 16,-18-17-16,0 0 15,-17-18-15,-18 17 16</inkml:trace>
  <inkml:trace contextRef="#ctx0" brushRef="#br0" timeOffset="171819.6839">28804 2540 0,'18'0'0,"0"-18"15,17 18 1,0 0-16,18-17 16,-35 17-16,17 0 15,-35-18 1</inkml:trace>
  <inkml:trace contextRef="#ctx0" brushRef="#br0" timeOffset="172008.8639">28910 2364 0,'0'17'16,"0"1"0,18 17-16,-18-17 15,17 17-15,-17-17 0,0 17 16,18 0-16,0 1 15,-1-19-15,1 1 16,17-1 0,-17-17-16,17 0 15</inkml:trace>
  <inkml:trace contextRef="#ctx0" brushRef="#br0" timeOffset="172319.6902">29104 2275 0,'0'18'0,"18"0"15,-1 17 1,1-17-16,0-1 16,17 1-16,0 0 15,36-1-15,-54 1 16,36-1-16,-35-17 15,-18 18-15,0 0 16,0-1 0,-18-17-16,18 18 15,-17 17-15,-1-17 16,-17 0-16,35-1 16,-18 36-16,1-35 15,17 17 1,0-17-16</inkml:trace>
  <inkml:trace contextRef="#ctx0" brushRef="#br0" timeOffset="173175.6953">29245 11606 0,'18'-17'16,"-36"34"-16,54-52 0,-19 35 16,-17-18-16,0 36 31,-53 17-15,36-17-16,-54 35 15,53-18-15,-17 18 16,35-35-16,0 35 15,18-36-15,17 19 16,0-19-16,18 1 16,-35 0-16,0-18 15,-18 17 1,17-17-16,-34 0 31</inkml:trace>
  <inkml:trace contextRef="#ctx0" brushRef="#br0" timeOffset="173383.4564">29386 11783 0,'18'0'16,"0"0"-16,-1 0 15,36 0 1,-17 0-16,-1 0 0,0 0 15,-17 0-15,-1 0 16,-34 0 0,-1 0-1,0 0-15</inkml:trace>
  <inkml:trace contextRef="#ctx0" brushRef="#br0" timeOffset="173620.0845">29528 11659 0,'-18'18'15,"18"0"-15,0 35 16,18-18-16,-18 18 16,17-18-16,1 0 15,-1-17 1,1-18-16,0 18 15,-1-18-15,1 0 0,0 0 16,-1-36 0</inkml:trace>
  <inkml:trace contextRef="#ctx0" brushRef="#br0" timeOffset="173937.4405">29704 11624 0,'18'18'31,"-1"-18"-31,18 17 16,1 1-16,-19-18 16,19 18-16,-19-18 15,1 17-15,0 1 16,-1 0-16,-17-1 0,0 36 15,-17-35-15,-1 35 16,0-36-16,1 36 16,-1-35-16,18 17 15,-18-35 1,18 18-16</inkml:trace>
  <inkml:trace contextRef="#ctx0" brushRef="#br0" timeOffset="174855.8529">29069 2681 0,'18'0'0,"-18"-18"15,17 1 1,1 17-16,-18-18 15,17 18-15,-17-17 16</inkml:trace>
  <inkml:trace contextRef="#ctx0" brushRef="#br0" timeOffset="180506.1925">29228 6967 0,'-18'0'125,"18"-17"-94,0-1 16,18 0-31,-18 1-1,0-1-15,0 1 16,17-1-16,-17 0 0,18-35 16,0 36-1,17-54-15,-35 36 16,35-18-16,-17 18 16,-1-18-1,1 17-15,0 19 0,-1-18 16,1 17-16,35-17 15,-35 17-15,34-17 16,-16 17-16,17 0 16,-18 1-16,35-1 15,-34 18-15,52 0 16,-35-17-16,53 17 16,-53 0-1,52 17-15,-52 1 16,53-1-16,-71 1 15,54 17-15,-54-17 16,18 35 0,-18-35-16,18 34 15,-35-16-15,-1-19 16,1 19-16,0-1 0,-1 0 0,1 1 16,0-1-16,17 35 15,-18-34-15,19 52 16,-19-53-16,1 71 15,0-53-15,-18 35 16,0-35-16,0 0 16,-18-18-16,18 18 0,0 0 15,-18-18-15,18 53 16,0-35-16,-17 36 16,17-54-16,0 53 15,0-35-15,-18-18 16,0 53-16,18-52 15,-17-1-15,-1 18 0,1-18 16,-1 0-16,0 18 0,1 0 16,-1-17-16,0-19 15,1 1-15,-1-1 16,-17 19-16,-1-19 16,19-17-16,-18 18 15,-1 0-15,19-18 0,-19 17 0,19-17 16,-54 18-16,18-18 15,18 0-15,-53 0 16,53 0-16,-54 0 16,54 0-16,0 0 15,-1-18-15,1 18 0,0 0 16,0-17-16,-1 17 0,-17-18 16,18 0-16,18 18 15,-19-17-15,-34-1 16,34 18-16,1-18 15,0 18-15,-18-35 16,18 35-16,-18-35 16,17 17-16,1-17 15,18 35-15,-1-18 16,18 1-16,0-1 16,-18 18-1,1 0 16,34-18 16</inkml:trace>
  <inkml:trace contextRef="#ctx0" brushRef="#br0" timeOffset="180872.2916">29510 7885 0,'0'0'0,"18"0"16,-18 17 15,-18-17-31,0 18 15,1-18-15,-36 18 16,35-1-16,-35 18 16,18-17-16,17 0 0,-17 17 15,35 0-15,-18 1 16,18-19 0,0 36-16,18-35 15,0 17-15,-1 0 0,36 36 16,-35-36-16,35 36 15,-36-54 1,19 19-16,-1 17 16,-17-36-16,-18 1 15</inkml:trace>
  <inkml:trace contextRef="#ctx0" brushRef="#br0" timeOffset="183175.1493">30709 7144 0,'0'0'16,"0"-18"-1,0 36 1,0 35-1,0-18-15,18 71 16,-18-53-16,18 53 16,-18-71-16,17 35 15,-17-52-15,18 0 16,0-1-16,-1-34 16,-17-1-1</inkml:trace>
  <inkml:trace contextRef="#ctx0" brushRef="#br0" timeOffset="183630.8877">30586 7144 0,'0'-18'16,"17"18"-16,-34 18 0,52-36 0,36 18 15,-36 0-15,18 0 16,53 0-16,-18-18 15,-53 18-15,18 0 16,0 0 0,0 18-16,-35-18 0,-1 0 15,1 18 1,-18-1-16,0 19 16,0 17-1,0 17 1,0-35-16,0 54 15,0-54-15,35 53 16,-35-53-16,35 18 16,-35-35-16,18 17 15,-18-17 1,-18-18-16,1 0 0,-36 0 16,18-18-16,-54 1 15,36-1 1,-35 0-16,35 18 15,-35-17-15,53 17 16,0-18-16,17 18 16,18-18-16</inkml:trace>
  <inkml:trace contextRef="#ctx0" brushRef="#br0" timeOffset="185282.0813">31097 7056 0,'-35'0'16,"70"0"-16,-88 0 15,18 35-15,0-18 16,17 1-16,-52 35 16,52-35-16,-35 35 15,36-53-15,-1 17 16,18 1-16,18-18 16,17-18-1,18-17-15,-36 17 16,19 1-16,17-36 15,-1 17 1,-34 19-16,0-1 16,-36 36-1,-35 17-15,18 0 16,-36 36-16,54-36 16,-54 36-16,54-54 15,-1 19 1,36-36-1,-1-36 1,1 19-16,35-36 16,-36 35-16,1-35 15,0 36 1,-18-1-16,0 0 16,-18 36-16,-35 17 15,35-17-15,-34 53 16,34-36-16,-17-18 15,35 1-15,-18 0 0,18-1 16,18-17 0,35-35-1,-18 17-15,53-34 16,-53 16-16,36-17 16,-36 18-16,0-18 15,-17 53-15,-18-18 16,-18 36-1,-17 0-15,-18 35 16,18-18-16,0 18 0,-36 35 16,36-35-1,0-35-15,17 17 0,18-17 16,0-1-16,18-17 16,52-17-1,-35-19-15,18-34 16,-17 34-16,-1 1 15,-18 18-15,1-19 0,0 1 16,-1 17-16,-17-17 16,-17 35-16,-1 0 15,0 35-15,-52 36 16,35-18-16,-36 35 16,53-53-16,-34 36 15,52-36-15,-18 0 16,36-35-16,34-17 15,-16-1 1,-1-17-16,18-36 16,-18 36-16,-17 17 0,35-52 15,-36 52 1,1-17-16,-36 35 16,1 18-1,-1 17-15,-17 0 0,-18 36 16,35-36-1,-17 18-15,17-18 0,1-17 16,34-18 0,19 0-1,-19-18-15,19 0 0,-19 1 16,36-36-16,-18 18 16,1-1-1,-36 19-15,-18 34 31,-17 54-31,17-36 16,0 0-16,1 18 16,17-35-16,0 17 15,17-35 1,1 0-16,0-17 16,17-1-16,0-35 15,-35 35-15,36-17 16,-36 18-16,0-1 0,0 36 31,-18 34-15,18-16-16,-18-1 0,18-17 15,0 35-15,18-36 16,0 1-16,-1-18 16,1 0-1,-1 0-15,1-18 16,-18 1-16,18-1 15,-18 0-15,17-17 0,-17 17 16,0 1-16,0 34 31,-17 1-31,-1 0 16,0 17 0,18-17-16,0 17 0,18-35 15,0 0 1,-18-18-1,17 1-15,-17-1 0,0-17 16,0 17-16,0-17 16,-17 35-16,-1-18 15,18 0-15,-18 18 0,1-17 16,-1-1-16</inkml:trace>
  <inkml:trace contextRef="#ctx0" brushRef="#br0" timeOffset="186283.5621">31168 7144 0,'-18'0'15,"18"-18"-15,-17 18 16,-1 0-16,-17 0 15,-1 0-15,-16 0 16,16 0-16,-34 0 16,34 18-16,1-18 15,0 0-15,53 0 32,17 0-17,-18 0-15,19 0 16,-36 17-1,-18 1 1,0 0 0,1-1-16,-1 1 15,18 0 1,-17-1-16,-1 1 16,18 0-1,0-1 1,18-17-1,-18-17 1,0-1 0,0 0-1,-18 1-15,18 34 47,0 19-31,35-1-16,-35-18 15,35 1-15,-17 0 16,17 17-16,-17-35 16,0 0-16,-18-18 31,-18-17-15,0 17-16,18 1 15,-17-1-15,-1 1 0,18-19 16,-18 19-16,1-1 0,-1 18 15,18-18-15,-17 18 0,-1 0 16,18 18-16,-18 35 16,18-35-16,0 17 15,36 18-15,-19-36 16,1 19-16,35-19 16,0 1-1,-36 0-15,1-18 0,17-18 16,-35 0-16,18-17 15,-18 17-15,17-17 16,-17 17-16,-17-17 16,17 18-1,-18 17-15,18 17 16,0 1 0</inkml:trace>
  <inkml:trace contextRef="#ctx0" brushRef="#br0" timeOffset="186479.0933">31150 7232 0,'0'-18'16,"0"36"-1,18 53 1,-18-36-1,18 71-15,-1-53 16,-17-1-16</inkml:trace>
  <inkml:trace contextRef="#ctx0" brushRef="#br0" timeOffset="186823.5886">31150 7532 0,'18'-18'47</inkml:trace>
  <inkml:trace contextRef="#ctx0" brushRef="#br0" timeOffset="192946.4902">27023 12753 0,'17'0'0,"1"53"15,0-36-15,35 36 16,-36-17-16,54 17 16,-54-36-16,36 19 15,-35-36-15,0 0 16,-1 0-16,36-18 15,-35 0-15,-1-17 16,1 17-16,17-17 16,-17 35-16,17-18 15,-17 18-15,53 0 16,-36 18-16,0-18 16,0 0-16,-17 18 0,53-18 15,-36 0-15,35 0 16,-34-18-16,17 0 15,-18 18-15,0-17 16,36-19-16,-18 19 16,17-1-16,-35 18 15,1 0-15,-19 18 0,19-18 16,-19 17-16,19-17 0,-19 0 16,18 18-16,1-18 15,-1 0-15,53 0 16,-53 0-16,18 0 15,0 18-15,-17-18 0,52 17 16,-35-17-16,35 18 16,-53-18-16,0 0 15,1 0-15,-1 0 0,18-18 16,-35 18-16,52 0 16,-35 0-16,36-17 15,-18 17-15,17 0 16,-34 0-16,52 17 15,-35 1-15,0 0 16,17-18-16,1 17 16,88 1-16,-71 0 15,106-18-15,-88 0 16,105 0-16,-122 0 16,52 0-1,-88-18-15,35 18 16,-71-18-16</inkml:trace>
  <inkml:trace contextRef="#ctx0" brushRef="#br1" timeOffset="242246.3686">5592 9260 0,'0'-17'16,"0"34"31,-18 36-31,18-17-16,0-1 0,0 18 0,0 35 15,18-53 1,-18 36-16,17-54 15,-17 1-15,18 0 16,-18-1-16,17-17 0,1 0 16,-18-35-1,18 17-15,-1-34 16,-17 34-16,0-17 16,18 35-1,0 17 1,-18 1-16,35 35 15,0-18-15,-17-17 0,17-1 16,18 1 0,-18-18-16,1 0 0,17-18 15,-53 1-15,17-36 16,-17 18-16,-35-36 16,17 53-16,-52-52 15,52 35 1,-35-18-16,35 35 15,1 18-15,34 0 16,1 18 0,17 17-16</inkml:trace>
  <inkml:trace contextRef="#ctx0" brushRef="#br1" timeOffset="242669.442">6191 9578 0,'-17'0'15,"17"18"-15,-36-1 16,19 1-16,17-1 15,0 1-15,0 0 16,0-1-16,17-17 16,1 0-1,0 0 1,-1 0-16,-17-17 16,0-1-1,0 0 1,0 36 15,36 0-31,-36-1 16,35 1-16,-18 0 15,19-1-15,-19 1 16,1-18 0</inkml:trace>
  <inkml:trace contextRef="#ctx0" brushRef="#br1" timeOffset="242859.1728">6403 9613 0,'0'0'16,"35"35"-16,-17-17 0,-1 0 15,1-18-15,17 17 16,-17-17-16,0 18 15,-18 0 1</inkml:trace>
  <inkml:trace contextRef="#ctx0" brushRef="#br1" timeOffset="243040.7098">6544 9578 0,'-18'18'16,"18"-1"-16,-35 36 16,17-35-16,-17 35 15,18-18-15,-1 18 16,18-35-16,0-1 16</inkml:trace>
  <inkml:trace contextRef="#ctx0" brushRef="#br1" timeOffset="244314.3636">9613 9490 0,'-17'17'31,"17"54"-15,0-18-16,0 0 15,17 0-15,-17 0 0,35 52 16,-17-69-16,17 17 16,-17-36-16,17-17 15,-17 0-15,0 0 0,17-53 16,-17 18-1,-1-53-15,-17 35 16,0 18-16,-17-18 16,17 35-16,0 36 15,17-1 1,1 19-16,35 17 16,-36-18-16,36 18 15,-17-36-15,16 1 16,-34 0-16,0-18 15,-18-18-15,0-17 16,-18 0-16,-17-36 16,17 18-16,-17-35 15,17 35-15,18 18 16,-17-1-16,-1 19 0,18 34 31,18 54-15</inkml:trace>
  <inkml:trace contextRef="#ctx0" brushRef="#br1" timeOffset="244692.1937">10266 9843 0,'-18'-18'16,"1"18"-16,-1 18 15,18-1 1,-18 18-16,18 1 0,0 34 16,0-52-16,0 17 0,18-17 15,35-1 1,-36-34-16,1-18 16,0 17-1,-18-35-15,0 18 16,0-18-16,-18 53 15,18-18-15,0 36 16,18 35 0,-1-36-16,1 36 15,0-17 1,17-1-16,-17-18 16,-1-17-1,-17-17-15,0-1 16</inkml:trace>
  <inkml:trace contextRef="#ctx0" brushRef="#br1" timeOffset="244842.5936">10495 9913 0,'18'35'16,"-36"-70"-16,53 106 0,-17-54 0,0 1 15,17 0 1,-17-18-16,-1 17 15,1-17-15</inkml:trace>
  <inkml:trace contextRef="#ctx0" brushRef="#br1" timeOffset="245015.4272">10672 9913 0,'-36'53'16,"72"-106"-16,-89 141 0,35-70 16,0 17-16,18 0 0,-17-17 0,-1 0 15,18-1-15,0 1 0</inkml:trace>
  <inkml:trace contextRef="#ctx0" brushRef="#br1" timeOffset="245860.4732">13141 9472 0,'0'0'16,"-18"-18"-16,18 36 16,-17 88-1,17-36-15,0 1 16,17-18-16,1 70 15,-18-70-15,18-17 16,52 34-16,1-52 16,-18-53-1,0-36 1,-36-17 0,-17 35-16,-17 0 15,17 35-15,0 1 0,0 34 16,0 36-1,0-17-15,17 16 0,1-16 16,35 17-16,-18-36 16,0 1-16,36-18 15,-36 0-15,0-53 16,-17 35-16,-18-35 0,0-35 16,-18 53-16,-34-53 15,34 35 1,-17 0-16,17 35 15,18 54 1,18-19 0</inkml:trace>
  <inkml:trace contextRef="#ctx0" brushRef="#br1" timeOffset="246233.9669">13952 9895 0,'-35'0'16,"70"0"-16,-88 18 0,53 0 15,-17-1-15,-1 19 0,18 17 16,0-18-16,18-18 16,-1 1-16,1 0 0,0-1 15,-1-17-15,1 0 0,0 0 16,-1-35-16,-17 17 15,0-34-15,-17 16 16,-1-17 0,18 36-16,-18-1 15,36 36 1,17 35 0,-17-36-16,17 1 15,-17 0-15,17-1 0,0 18 16,-17-35-16,-18 18 15,0-36 1,-18 18 0</inkml:trace>
  <inkml:trace contextRef="#ctx0" brushRef="#br1" timeOffset="246360.8033">14164 9966 0,'0'0'15,"35"0"-15,-17 18 0,17-1 16,1 1-16,16-18 15,-34 18-15,0-18 16,-18 17-16,17-17 16</inkml:trace>
  <inkml:trace contextRef="#ctx0" brushRef="#br1" timeOffset="246522.2832">14358 9931 0,'0'0'16,"-53"70"-16,18-34 0,17-1 16,1 0-16,-1-17 0,18 17 15,18-17 1</inkml:trace>
  <inkml:trace contextRef="#ctx0" brushRef="#br1" timeOffset="247418.0418">22631 10407 0,'-18'18'16,"0"52"-1,18-17-15,0 0 16,0 53 0,0-18-16,18-53 15,-18-17-15,35 17 16,1-35-1,-19 0-15,19-53 0,-36 36 16,17-19-16,18-52 16,-17 71-1,0 17 1,17 52 0,-17-34-16,52 35 0,-35-35 15,36 17-15,-53-35 16,17-18-16,-17 1 15,-18-36 1,-18 17-16,-35-52 16,18 53-16,17 0 15,-17-1-15,17 1 0,-17 18 16,35 34-16,18 36 16</inkml:trace>
  <inkml:trace contextRef="#ctx0" brushRef="#br1" timeOffset="247784.0596">23354 10707 0,'0'-18'0,"-18"18"15,1 35 1,17-17-16,-18 35 15,18-18 1,18 1-16,-1-19 16,19-17-16,-19 0 15,1 0-15,-1-17 16,-17-1-16,18-17 16,-18-1-16,0 19 15,0-1-15,0 0 16,0 36-1,18 0-15,-1-1 16,1 19-16,17-1 16,-17-17-16,0 17 15,-18-18-15,0 1 16</inkml:trace>
  <inkml:trace contextRef="#ctx0" brushRef="#br1" timeOffset="247957.2606">23671 10760 0,'18'17'0,"-36"-34"0,36 52 16,0-17-16,17-18 16,-17 17-16,17-17 0,0 0 15,-17 0-15,17 18 16,-17-18-1</inkml:trace>
  <inkml:trace contextRef="#ctx0" brushRef="#br1" timeOffset="248118.6904">23865 10707 0,'0'0'0,"-17"17"0,-36 54 16,35-53-16,-17 52 15,17-35-15,-35 18 16,36-17-16,-19-1 16</inkml:trace>
  <inkml:trace contextRef="#ctx0" brushRef="#br1" timeOffset="250432.6215">29439 10936 0,'36'-53'16,"-72"106"-16,72-123 0,-19 52 0,1 0 16,-18 54-1,-18 34 1,1-17-16,17 71 16,0-72-16,0-16 15,17-1-15,1 0 0,35 1 16,-18-36-16,18-18 15,-35-17 1,35-36-16,-53 18 16,17 18-16,-17-18 0,18 18 15,-18-1-15,0 72 32,17 17-32,-17-18 0,36 35 15,-19-52 1,36 35-16,-17-35 15,-19-18-15,1 0 16,-1 0-16,1-18 0,-18-35 16,0 18-16,-18-36 15,1 36-15,-18-36 16,17 36-16,-17 17 16,35 36-1,0 0-15</inkml:trace>
  <inkml:trace contextRef="#ctx0" brushRef="#br1" timeOffset="250788.3342">30163 11130 0,'-18'0'16,"36"0"-16,-54 0 0,19 35 15,-1-17-15,18 17 16,0-17-16,18 0 0,-1-18 16,1 17-16,0 1 0,-1-18 0,18 0 15,-17-18 1,0 1-16,-18-1 16,0-35-16,0 35 15,0 1-15,-18-1 0,18 1 16,18 34 15,-1 1-31,1-1 16,17 19-16,-17-19 15,-18 1-15,18-18 0,-1 18 16</inkml:trace>
  <inkml:trace contextRef="#ctx0" brushRef="#br1" timeOffset="250938.7335">30374 11201 0,'18'-18'0,"-36"71"0,18-88 0,35 17 16,-17 18-16,0 0 16,-1 0-16,1 18 15,17-1-15,-17-17 16,0 18-16,-1-18 0,1 18 0,-1-18 16,1 17-16,0-17 15</inkml:trace>
  <inkml:trace contextRef="#ctx0" brushRef="#br1" timeOffset="251060.5567">30603 11165 0,'-17'0'15,"34"0"-15,-52 18 0,35 0 16,-35-1-16,17 19 16,1-1-16,-19 18 15,36-18-15,-17-17 16</inkml:trace>
  <inkml:trace contextRef="#ctx0" brushRef="#br1" timeOffset="258978.6738">6244 7408 0,'0'-17'0,"0"34"78,0 36-62,0 0-16,0-18 15,0 71-15,18-70 16,-1 34-16,1-35 16,0-17-16,-18 17 15,17-17-15,1-18 0,0 18 16,-1-18-16,1-18 16,0 18-16,-1-35 15,-17 17-15,0 0 16,18 18 15,17 36-31,0-19 16,18 19-16,-17-36 15,17 0-15,-18-18 16,35-17-16,-52-18 16,0-18-1,-36 36-15,0-53 16,-17 52-16,0-34 15,17 52-15,-17 1 16</inkml:trace>
  <inkml:trace contextRef="#ctx0" brushRef="#br1" timeOffset="259335.2003">7003 7708 0,'-18'35'15,"36"-70"-15,-54 106 0,36-36 0,0 0 16,0 1 0,18-19-16,17-17 15,-17 0-15,35-17 16,-36-1-16,1-17 15,-18 17-15,18-17 16,-36 17-16,18 0 16,-18 18-16,18 18 15,0 0 1,0 35-16,18-36 16,0 1-16,17 17 15,-17-17-15,17-18 16,-17 0-16,-1 0 15</inkml:trace>
  <inkml:trace contextRef="#ctx0" brushRef="#br1" timeOffset="259658.5443">7320 7796 0,'-17'18'15,"34"-36"-15,-52 54 0,35-1 16,0-17-16,18 17 16,-1-35-16,1 0 15,-1 0-15,1-18 16,0 1-16,-18-1 16,0 0-16,0-17 15,0 17-15,0 1 16,0 34 15,35 19-15,-17-19-16,-1 1 0,36 17 15,-35-35-15,-1 0 16</inkml:trace>
  <inkml:trace contextRef="#ctx0" brushRef="#br1" timeOffset="260497.7742">10072 7514 0,'0'53'16,"17"0"-16,-17-18 16,0 18-16,18-18 0,0 36 15,-1-36-15,1 1 0,35-19 16,-35-17-16,34-17 16,-34-1-16,17-53 15,-35 54-15,18-36 16,-18 35-1,0 36 1,18 17 0,-1 0-16,1-17 0,0 0 15,52-1-15,-35-17 16,-17 0 0,17-17-16,-17-1 0,0-17 15,-1 17-15,-34-35 16,-1 18-16,-17-36 15,17 36-15,-17-18 16,17 53-16,18 0 16,18 18-16</inkml:trace>
  <inkml:trace contextRef="#ctx0" brushRef="#br1" timeOffset="260853.2194">10795 7885 0,'-18'17'15,"36"-34"-15,-53 70 16,35-36-16,17 36 16,1-35-16,0-1 15,17-17-15,-17 18 0,34-18 16,-52-18-16,18 1 15,-18-1-15,0-35 16,0 36-16,-18-1 16,1 0-16,17 1 15,0 34 1,17 19 0,1-19-16,17 18 15,-17-17-15,17 17 16,-17-35-16,0 18 15,-1-18 1,-17-18-16</inkml:trace>
  <inkml:trace contextRef="#ctx0" brushRef="#br1" timeOffset="261170.0631">11183 7938 0,'-35'0'0,"70"0"0,-88 0 15,36 17-15,17 1 16,17-1-16,1 1 16,-1-18-16,19 18 15,-19-18 1,19-18-16,-19 0 15,-17 1 1,18 34 15,-18 1-15,18 0-16,17-1 16,-18 1-16,1-18 15</inkml:trace>
  <inkml:trace contextRef="#ctx0" brushRef="#br1" timeOffset="261926.5735">13300 7638 0,'0'0'0,"0"70"0,0-17 16,17 53-16,-17-53 15,18 17-15,0-34 16,35-1-1,-36-35-15,1 0 0,17 0 16,-17-18-16,-1 1 0,1-36 16,-18 18-16,0-18 15,0 35-15,0 0 16,-18 18-16,18 18 16,0 0-1,18 35-15,0-36 16,-1 1-16,19-1 0,-1 1 15,35-18-15,-34 0 16,17-18-16,-36 1 16,-17-1-16,0-17 0,0 17 15,-17-17 1,17 0-16,-18 17 0,0-17 0,-17 17 16,17 0-16,1 18 15</inkml:trace>
  <inkml:trace contextRef="#ctx0" brushRef="#br1" timeOffset="262243.9516">13917 8061 0,'0'0'15,"-18"71"-15,1-54 0,17 1 16,17-1-16,1-17 0,35 0 15,-18-17-15,-17 17 16,35-35-16,-36-1 16,1 1-1,-18 17-15,-18-17 16,1 17-16,-1 1 16,1 17-16,17 17 15,17 1-15,1 0 16,-1 35-1,19-36-15,-19 19 0,36-19 16,-35 1-16,0-18 16,-1 0-16</inkml:trace>
  <inkml:trace contextRef="#ctx0" brushRef="#br1" timeOffset="262522.3336">14340 8026 0,'-17'35'16,"-1"-17"-16,18 17 16,0-17-16,0-1 15,18-17-15,-1 0 16,1 0-16,0-17 16,-18-1-16,17 0 0,-17-17 15,0 17 1,0 1-16,18 17 15,0 35 1,-1-17-16,19 35 16,-19-36-16,18 1 15,-17-1-15,17-17 16</inkml:trace>
  <inkml:trace contextRef="#ctx0" brushRef="#br1" timeOffset="263773.0593">31097 8361 0,'-17'17'16,"17"19"-1,0-1-15,-18 0 0,18 54 16,0-54-16,35 35 16,-17-52-16,0 0 15,35-1-15,-18-17 16,18-35-16,-36 0 15,19-18 1,-19 18-16,-17-1 16,0 19-16,0 34 15,0 1-15,0 52 16,18-17-16,35 0 16,-18-17-16,0-19 15,1 1-15,17-18 0,0 0 16,-36-18-16,18-35 15,-35 18-15,0-53 16,-17 53-16,-1-18 16,1-18-1,-1 53-15,0 18 16,1 0-16</inkml:trace>
  <inkml:trace contextRef="#ctx0" brushRef="#br1" timeOffset="264095.6447">31873 8749 0,'0'0'16,"-35"35"-16,18-17 0,-19 35 16,19-36-16,34 36 15,1-35-15,0-18 16,17 18-16,0-18 0,-17-18 15,35-17-15,-36 17 16,19-53-16,-36 54 16,17-54-1,-17 54-15,0-1 0,0 0 16,-17 18-16,17 18 16,0 0-16,0-1 0,0 36 15,0-18-15,17 1 16,-17-19-16,18 1 0,17 17 15,-35-17 1</inkml:trace>
  <inkml:trace contextRef="#ctx0" brushRef="#br1" timeOffset="264414.0845">32244 8819 0,'-35'18'0,"70"-36"0,-106 71 16,71-17-16,0-19 0,36 19 16,-19-36-1,19 0-15,16 0 16,-34 0-16,0-18 0,-1-17 16,-17-1-16,0 19 15,0-19-15,0 19 0,-17-18 16,17 17-1,17 36 1,1 17-16,0 0 16,-1 0-16,1-17 0,17 35 15,-17-18-15,-18 0 16,0-17 0</inkml:trace>
  <inkml:trace contextRef="#ctx0" brushRef="#br1" timeOffset="266487.1913">5345 4075 0,'-18'17'16,"18"1"-16,0 52 15,0-34-15,0-1 0,18 18 16,-18-18-16,35 53 16,-17-70-16,34 35 15,-34-53-15,0 0 0,-1 0 16,1-18-16,0 1 0,-1-1 16,-17-35-1,0 35-15,-17-34 16,17 34-16,0 36 15,17 17 1,19-18-16,-19 1 16,54 0-16,-36-18 15,18-36 1,-35 19-16,17-1 0,-35 1 16,0-19-16,0 19 0,-18-36 15,1 17-15,-36 1 16,35 18-16,-17-1 15,35 36 1</inkml:trace>
  <inkml:trace contextRef="#ctx0" brushRef="#br1" timeOffset="266837.1216">5927 4357 0,'0'0'0,"0"17"16,0 1-16,17 0 0,1-18 16,0 0-16,-1 0 15,19-18 1,-36 0-16,17 1 0,-17-1 16,0 1-16,0 34 31,18 36-16,-1-18-15,-17 1 16,18 17-16,0-18 0,-1 0 16,-17 0-16,0-17 0,18 0 15,-36 17-15,18-17 16,-35-1-16,17-17 0,1 0 16,-18 0-16,-18 0 15,17-17-15,19 17 16,-19-36-1,36 1-15</inkml:trace>
  <inkml:trace contextRef="#ctx0" brushRef="#br1" timeOffset="267221.1421">6244 4339 0,'18'-17'16,"-18"-1"-16,-18 18 15,1 18 1,17-1 0,-18 18-1,18-17-15,18 17 16,-1-35-16,18 0 15,-17 0-15,0-17 16,-1-1-16,-17 0 16,18-17-16,-36 0 15,1 35 1,17 35 0,17-17-1,-17 17-15,18-17 0,0-1 16,17 19-1,-17-36-15,-1 17 0</inkml:trace>
  <inkml:trace contextRef="#ctx0" brushRef="#br1" timeOffset="268079.8964">9313 3828 0,'-17'0'16,"17"17"0,0 71-16,0-35 15,0 89-15,0-90 16,17 1-16,19 36 15,-1-54-15,18-18 16,-18 1-16,18-36 16,-35 1-16,17-36 15,-35 18-15,18-18 16,-18 35-16,-18-17 16,18 52-1,18 19 1,-18-19-1,35 19-15,0-19 16,0-17-16,1 0 16,-19-17-16,19-19 15,-36 19-15,0-19 16,0-34-16,-18 35 16,0 17-16,1-17 15,-19-1-15,19 19 0,-1-19 16,0 36-16,18 18 0</inkml:trace>
  <inkml:trace contextRef="#ctx0" brushRef="#br1" timeOffset="268451.1002">9878 4233 0,'0'36'16,"0"-72"-16,17 89 0,1-35 15,0-18-15,35 0 16,-36 0-16,1-18 16,0 1-16,-1-1 15,-17 0-15,0 1 16,0-1-16,0 36 16,0 17-1,0 0-15,18 1 16,-1 34-1,19 1-15,-19-36 16,-17 0-16,0 0 16,-17 1-1,-1-36-15,0 0 0,-52 0 16,52 0-16,-17-18 16,0 18-16,-1-18 0,19 1 0,-1-1 15,1 1 1</inkml:trace>
  <inkml:trace contextRef="#ctx0" brushRef="#br1" timeOffset="268750.226">10231 4233 0,'-36'-17'16,"72"34"-16,-89-34 0,35 17 15,18 17-15,18 1 16,-1-18 0,1 18-16,0-18 15,-1 0-15,1 0 63,-1 0-48,1 0-15,-18 17 0,18-17 16,17 0-16,-17 0 16,-1 0-1</inkml:trace>
  <inkml:trace contextRef="#ctx0" brushRef="#br1" timeOffset="269518.4637">12771 4004 0,'0'35'16,"-18"1"-16,18 34 15,18-17-15,-1 18 16,1-36-16,-1 0 16,1-17-16,17-18 0,1 17 15,-19-34-15,1 17 16,0-18-16,-18 1 15,0-36-15,-18 35 16,18 0-16,-18 1 0,18-1 16,-17 18-16,17 18 15,17 17 1,1-17-16,35 17 16,-18-35-16,0 18 15,1-18-15,17-18 16,-36 0-16,1-35 15,-18 18-15,-18-18 16,1 18-16,-1 17 16,-35-35-16,35 53 0,18-17 15,-17 34 1</inkml:trace>
  <inkml:trace contextRef="#ctx0" brushRef="#br1" timeOffset="269884.9491">13247 4286 0,'17'18'16,"1"0"-16,0-18 0,17 0 16,-17 0-16,17 0 15,-17-18-15,-1 18 16,-17-35-16,0 17 15,0 0-15,0 54 32,0 17-17,18-18-15,-1 53 16,-17-53-16,18 36 16,-18-54-16,0 36 15,-18-35 1,1-18-16,-18 0 15,17 0-15,0-18 16,1 1-16,-1-1 0,0-17 16,1 17-16,34-17 15</inkml:trace>
  <inkml:trace contextRef="#ctx0" brushRef="#br1" timeOffset="270163.6909">13564 4216 0,'-17'0'15,"34"0"-15,-34 17 0,17 1 16,0 0-16,35-1 16,-17-17-16,-1 0 15,1 0-15,-18-17 16,18 17-1,-18-18-15,0 0 16,17 18-16,1 0 16,-1 18-1,-17 0-15,18-1 16,0 1-16,-1-18 16</inkml:trace>
  <inkml:trace contextRef="#ctx0" brushRef="#br1" timeOffset="271214.8329">22084 3986 0,'-18'18'0,"18"17"16,-17 18-16,17 0 15,0 35-15,17-35 16,1 18-16,0-36 15,-1-17-15,36-1 16,-18-17-16,18-17 16,-35-19-16,17-34 15,-35 35-15,18-36 16,-18 53 0,0 1-16,0-1 0,0 36 15,0-1-15,17 54 16,1-36-16,53 18 15,-36-35-15,36 17 16,-54-35-16,18 0 16,-17 0-16,-18-18 15,18 1-15,-18-1 0,-36-52 16,19 34-16,-1 1 16,-17-35-16,17 34 15,-17-17-15,35 36 16,0 34-1,18 1-15</inkml:trace>
  <inkml:trace contextRef="#ctx0" brushRef="#br1" timeOffset="271615.4356">22789 4269 0,'0'17'16,"0"19"-16,18-1 15,0-18-15,-1 1 16,19 0-16,-19-18 16,1-18-1,-18 0-15,0 1 16,0-18-16,0 17 15,0 36 1,18 34 0,-1-16-16,1 34 15,-18-34-15,17-19 16,-17 36 0,0-35-16,0 17 15,-17-35-15,-1 0 16,1 0-16,-1 0 15,0-18-15,1 18 0,-1-17 0,0-1 16,1-17-16</inkml:trace>
  <inkml:trace contextRef="#ctx0" brushRef="#br1" timeOffset="271916.1552">23142 4322 0,'0'0'16,"-17"0"-16,17 17 15,0 1-15,17-1 16,1 1-16,17-18 16,-17 0-1,-1-18 1,-17 1-1,18 17 1,0 0-16,-1 0 16,19 17-1,-19 1-15,1-18 0,0 18 16,-18-1 0</inkml:trace>
  <inkml:trace contextRef="#ctx0" brushRef="#br1" timeOffset="272904.2829">2205 7620 0,'0'71'15,"0"-19"-15,0 54 16,18-53-16,-18 0 16,17 0-16,18 0 15,-17-35-15,17-1 0,1-17 16,-19 0-1,1-53-15,-18 36 16,0-54-16,0 36 16,-18 0-16,36 52 31,17 36-31,0-18 16,54 1-1,-36-36-15,35 17 16,-35-34-16,-36 17 0,1-18 15,0-17-15,-18 0 16,-18 17-16,-53-35 16,1 0-1,35 35-15,17 18 0,-17-17 16</inkml:trace>
  <inkml:trace contextRef="#ctx0" brushRef="#br1" timeOffset="273205.9932">2928 8026 0,'-18'35'0,"36"-70"0,-53 70 16,35-17-16,-18-1 16,18 1-16,18-18 15,-1 18-15,19-36 16,-19 18-16,-17-18 0,18 1 15,-18-1-15,0 0 16,0 1-16,-18-1 16,1 0-16,-1 18 15,36 18 17,17 17-17,0-17-15,18 0 16,-18-1-16,36-17 15</inkml:trace>
  <inkml:trace contextRef="#ctx0" brushRef="#br1" timeOffset="273512.0526">3193 7973 0,'-18'53'0,"36"-106"0,-36 123 15,18-52-15,18 17 16,-1-17-16,1-18 16,17 0-16,-17 0 0,-1-18 15,-17 1 1,0-19-16,0 19 16,0-36-16,0 35 15,18 36 16,35 35-15,-35-36-16,17 1 16,-17 0-16,35 17 15,-36-17-15,1-1 16</inkml:trace>
  <inkml:trace contextRef="#ctx0" brushRef="#br1" timeOffset="274529.3386">29104 4022 0,'-17'-18'16,"17"0"-16,-18 18 16,18 18-16,-18 17 15,1-17-15,-1 53 16,18-36-16,0 0 16,18 0-16,-18-17 0,53 17 15,-18-35-15,35 0 16,-34-17-16,17-36 15,-53 17-15,0-16 16,0 34 0,-18-17-16,18 52 31,35 19-31,-17-1 16,52-18-16,-34 1 15,34-18 1,-34 0-16,-1-18 15,-35 1-15,0-54 16,-18 36-16,1 0 16,-1-1-16,-17 1 0,17 17 15,-17 1-15,17 52 16</inkml:trace>
  <inkml:trace contextRef="#ctx0" brushRef="#br1" timeOffset="274913.5035">29704 4251 0,'18'18'32,"-1"-18"-17,1 0-15,-1 0 16,1 0-16,0-36 15,-18 19-15,0-1 16,0 0-16,0 36 31,0 53-15,17-36-16,1 71 16,0-53-16,-1-18 0,1 53 15,0-53-15,-18 18 16,-18-53-1,0 0 1,-17 0-16,-18-35 16,35 17-16,-17 1 0,0-36 15,17 35-15,1-17 16,34 17 0</inkml:trace>
  <inkml:trace contextRef="#ctx0" brushRef="#br1" timeOffset="275218.6126">30110 4233 0,'-53'0'16,"35"0"-16,0 18 16,18 0-1,0-1-15,18 1 16,0-18-16,17 18 0,-17-18 0,17 0 15,18 0 1,-36 0-16,-17-36 16,18 19-16,-36-1 15,18 0-15,-17 1 0,-1 17 16,36 17 15,-1 19-31,1-1 16,35 0-16,-35-17 15,-1 17-15</inkml:trace>
  <inkml:trace contextRef="#ctx0" brushRef="#br1" timeOffset="280785.9098">23354 4251 0,'-18'0'172,"1"-18"-141,-1 18-31,0 0 16,1 0-16,-1 0 15,-17 0 1,17 0-16,1 0 16,-1 18-16,0-18 15,18 18-15,-17 17 16,17-17-16,0-1 16,0 1-16,0-1 0,17 1 15,-17 0-15,18-18 16,17 0-16,-17 0 15,-1 0 1,-17-18 0,18 18-16,-18-18 15,0 1 1,0-1-16,0 1 16,18 34 30,17-17-30,-17 0-16,-1 0 16,1 18-1,0-18 1,-18 17-16</inkml:trace>
  <inkml:trace contextRef="#ctx0" brushRef="#br2" timeOffset="302468.4662">13282 2152 0,'18'0'15</inkml:trace>
  <inkml:trace contextRef="#ctx0" brushRef="#br2" timeOffset="303665.3672">13282 2152 0,'18'18'31,"-36"-36"-31,53 36 0,-52-18 94,-1 0-63,0 0-31,-17 0 16,18 0-16,-54 17 15,36-17-15,-1 0 16,-16 0-16,-37 0 0,36 0 16,-52-17-1,34 17-15,-52-18 16,52 18-16,-70 0 16,70 0-16,1 0 15,-1 0-15,18 0 0,-70 0 16,70 0-16,-53 0 15,53 0-15,-70 18 16,70-18-16,0 0 16,18 0-16,-54 17 15,72-17-15,-19-17 0,19 17 16,-18 0 0,17 0-16,0-18 15,1 36 32,-1-18-31,18 17-16,-18 1 15,18 0 1,0 17-16,0-18 16,0 1-16,18 53 15,-18-36-15,0 0 0,18 53 16,-18 18-1,0-35-15,17 52 16,-17-52-16,0 70 16,-17-71-16,17 19 15,0-19-15,0 71 16,0-88-16,0 18 16,0-18-16,0 0 0,0 0 15,0-18-15,17 18 0,-17-18 16,0-17-16,0 35 15,0-36-15,0 1 16,18-1-16,-18 1 16,18-18-16,-1 0 15,1 0-15,17 0 16,-17 0-16,-1 0 16,1 0-16,0 0 15,17 0-15,-17 0 0,52 0 16,-17-18-16,53 1 15,-53 17-15,0-18 16,17 18-16,1 0 0,88-17 16,-89 17-16,18 0 15,1 0-15,-19 0 0,89-18 16,-71 18-16,35 0 16,-70 0-1,0 0-15,53 0 16,-71 18-16,54-18 15,-54 0-15,35 0 16,-52-18-16,0 18 16,35-18-1,-36 1-15,-17-1 16,0 0-16,0-17 16,-17 0-16,17 0 15,0-1-15,0-34 0,-18 17 16,18-141-1,0 70-15,0 1 0,0-18 16,18-142-16,-18 178 16,0 16-16,0 19 0,-18 17 15,0 18-15,-35-1 16,18 36-16,0 18 16,0 0-16</inkml:trace>
  <inkml:trace contextRef="#ctx0" brushRef="#br2" timeOffset="306683.2271">13635 10460 0,'0'-18'0,"0"1"16,0-1 15,-18 18-31,1 0 16,-1 0 0,0 0-16,1 0 15,-19 0-15,19 0 0,-19-18 16,1 18-16,0-17 0,-53-1 15,35 18 1,-53-18-16,35 18 16,-87 0-16,87 0 15,-17 0-15,-53 0 16,70 0-16,-52 0 16,52 0-16,-52 0 15,70 0-15,-35 18 16,52-18-16,-34 0 15,35 0-15,-1 0 16,36 18-16,-17-18 16,17 17 15,17-17-31,-17 18 16,0 0-16,0-1 15,0 1-15,0 35 16,-17-18-1,17-17-15,0 17 0,0 0 16,0 1-16,0 16 0,17-16 16,-17 34-16,18 54 15,-18-54-15,0 89 16,0-71-16,0-17 0,0 70 16,0-88-1,0 35-15,0-35 16,0-35-16,0 17 0,0-17 15,0-1-15,18 1 16,-1-1 0,18-17-16,18 18 15,-17-18-15,-1 0 0,141 0 16,-52 0 0,35 0-1,-89 0-15,106 0 16,-70 0-16,-17 0 15,-1-18-15,18 18 0,52-17 16,-70 17-16,-35-18 16,18 18-16,17 0 15,-70 0-15,35 0 16,-36 0 0,-17-17-1,0-1 1,0-35-16,0 18 15,0-71-15,0 35 16,0-87 0,18 52-16,-18-124 15,0 125-15,18-72 16,-18 107-16,0 17 0,0-35 16,-18 70-16,0-35 15</inkml:trace>
  <inkml:trace contextRef="#ctx0" brushRef="#br2" timeOffset="309859.636">9666 10354 0,'-18'-18'47,"1"18"-31,-1 0-1,-17 0-15,0 0 0,-36 0 16,18 0-16,0 0 16,-17 0-16,-1 18 0,-88 0 15,71-18-15,-106 17 16,106-17-16,17 0 16,-17 18-16,18-18 0,-1 0 15,18 18-15,-53-1 16,71-17-16,-18 18 15,36-18-15,17 18 16,17-1 0,1 1-1,-18-1 1,17 1 0,-17 17-16,0 1 0,0 69 15,0-34-15,18 0 16,-18-1-16,18 18 0,-18 89 15,17-89-15,1 71 16,0-89-16,-1 36 16,1-71-16,0 1 15,-1-1-15,1-17 16,-18-1-16,17-17 16,1 0-16,35-17 15,0 17-15,53-18 16,-36 18-1,107 18-15,-89-1 16,106 1-16,-106-18 16,89 0-16,-89 0 15,53-18 1,-71 1-16,19 17 16,-54-18-16,-17 18 15,-1 0-15,-34-18 16,-1 1-1,18-1-15,-18-35 16,18 0-16,0-53 16,18 36-16,0-107 15,-18 72-15,17-1 16,-17-18-16,18 1 0,-18-89 16,0 142-16,-18-36 15,1 70-15,-1 19 16,18-1-16,0 0 15,-18 18-15,1 18 16</inkml:trace>
  <inkml:trace contextRef="#ctx0" brushRef="#br2" timeOffset="310916.5543">5715 10195 0,'0'0'16,"-18"0"-16,-17 0 16,0 18-16,0-18 15,-1 0-15,-87 18 16,35-1-16,-18-17 0,0 18 16,0-1-16,0 1 0,-123 35 15,141-18 1,-18-17-16,18 17 0,-53 18 15,88-35-15,-35 35 16,52-36-16,19 1 16,17 0-16,17-18 15,-17 17-15,18-17 0,35 36 16,-36-19-16,36 18 16,-35 1-16,17 52 15,-35-18 1,18 54-16,-18-71 15,18 88-15,-18-70 16,0-19-16,17 72 16,-17-71-16,35 35 15,-17-70-15,35 35 16,-18-36-16,1 1 16,-1 0-16,35-1 15,-34-17-15,70 18 16,-54-1-16,1-17 15,0 18-15,88 0 16,-70-1-16,70 1 16,-53-18-16,0 0 0,89-18 15,-89 1-15,-17-1 16,-1-17-16,1 17 0,52-52 16,-70 34-1,35-52-15,-52 53 16,-19 0-16,1-1 0,-18-17 15,-35-70-15,-18 52 16,-36-70 0,19 71-16,-36-54 15,53 71-15,-35-35 16,53 35-16,-36-17 16,53 52-16</inkml:trace>
  <inkml:trace contextRef="#ctx0" brushRef="#br2" timeOffset="312022.8944">5098 9895 0,'-18'0'16,"0"0"15,18-17-15,0-1-16,0 1 15,0-19 1,0 19-16,0-19 15,0 1-15,-17 17 16,17-17-16,0 0 0,0-36 16,-18 18-16,18-70 15,-18 52-15,1-87 16,-1 87 0,-17-105-16,17 105 15,18-17-15,-17 17 0,17-17 16,-18-53-16,18 70 15,-18-87-15,18 87 16,-17-52 0,-1 52-16,18 1 0,-18 17 15,18 0-15,-35-53 16,35 71-16,0-54 16,-17 54-16,17-18 15,17 18-15,-17 17 16,0 1-16,0-19 0,18 19 15,-18-1-15,0 1 16,17-1-16,-17 0 16,0 1-16,-17 17 15</inkml:trace>
  <inkml:trace contextRef="#ctx0" brushRef="#br2" timeOffset="315020.1734">4974 7144 0,'-17'0'0,"34"0"94,1 0-79,-1 17 1,1-17-16,17 18 16,1-18-1,34 18-15,-35-18 16,1 17-16,70-17 16,-18 18-1,-53-18-15,18 0 16,-18 0-16,53 0 15,-52 0-15,-1-18 0,18 18 16,17 0-16,36 0 16,-53 0-1,18 0 1,-36 0-16,0 0 0,36-17 16,-53 17-16,17 0 0,18-18 15,-18 18 1,18 0-16,-35 0 15,34 0-15,-34 0 16,35 18-16,-18-18 16,18 0-1,-35 0-15,17 0 0,-17 0 16,35 0-16,-18 0 16,0 0-16,1 0 15,16 0-15,-34 0 16,0 0-16,-1 0 15,1 0-15,0 0 0,-1 0 16,19 0-16,16 0 16,-34 0-16,35 0 15,0 0-15,-18 0 16,36 0-16,-36 0 16,36 0-1,-36 0-15,0 0 0,0 0 16,36 0-16,-53 0 15,52 0-15,-52 0 16,17 0 0,-17 0-16,-1 0 0,1 0 15,0 0-15,17 0 16,-17 0-16,17 0 16,-17 0-16,17 0 15,-18 17-15,1-17 16,35 0-1,-18 0-15,18 0 16,-35 18-16,52-18 16,-52 0-16,53 0 15,-36 0-15,-18 18 16,19-18-16,-1 0 0,36 0 16,-54 0-16,54 17 15,-36-17-15,18 0 16,-35 0-16,-1 0 15,36 18-15,-18-18 16,18 0-16,-35 18 16,35-18-1,-18 0-15,0 0 0,18 0 16,-35 0-16,35 0 16,-35 0-16,35 0 15,-36 0-15,18 0 16,-17 0-16,17 0 15,1 0 1,-19 0-16,1 0 16,0 0-16,17 0 15,-18 0-15,36-18 16,-35 18-16,0 0 16,17 0-16,18 0 15,-18-18-15,-17 18 0,17 0 16,0 0-16,18 0 15,-17 0-15,16 0 16,-34 0-16,35-17 16,-18 17-1,18 0-15,-35 0 16,-1 0-16,19 0 0,-19 0 16,19 0-16,-19 0 15,36-18-15,-35 18 16,17 0-1,-17 0-15,17 0 16,-17 0-16,17 0 16,-17 0-16,17 0 15,-17 0-15,34 0 16,-16 0-16,-19 0 16,54-18-16,-36 18 15,36 0-15,-36 0 16,36-17-16,-36 17 15,0 0-15,18 0 16,-18 0-16,18 0 16,-17 0-16,16 0 15,-34 0-15,0-18 16,35 18-16,-18 0 16,18 0-16,-36 0 15,54 0 1,-53 0-16,52 0 15,-35 0-15,-17-18 0,53 18 16,-54 0-16,1 0 16,17-17-16,-17 17 0,17 0 15,0 0-15,-17 0 16,0 0-16,-1 0 0,19 0 16,-19 0-1,19 0-15,-1 0 16,0 0-1,-17 0-15,-1 0 0,1 0 63,-18-18-32,0 0-15,0 1-1,18 17 1,-18-18-16,0 1 16,0-1-1,0 0-15,0 1 16,0-1 0,0 0-1,0 1-15,0-1 16,0 0-16,0 1 0,0-1 15,0-17 1,0 17-16,0 1 16,0-1-16,0 0 0,17 1 15,-17-1-15,0 0 0,0 1 16,0-1-16,0-17 16,0 17-16,18-35 15,-18 18-15,0 0 16,0-1-16,18-34 15,-18 17-15,17-18 16,-17 19-16,18-1 16,-18 17-16,0-34 15,17 52-15,-17-52 16,0 52-16,0-53 16,0 36-16,0-35 15,0 17-15,18-36 16,-18 54-16,0-71 15,18 53-15,-18-35 16,17 35-16,1-17 16,-18 17-1,18-18-15,-18 36 16,0 0-16,0-1 0,-18-16 16,18 16-16,0 1 15,-18 17-15,18-17 16,0 0-16,-17 0 0,17-36 15,0 36-15,0-36 16,0 18-16,0-17 16,-18 34-16,18-34 15,0 52-15,-18-35 16,18 18 0,0 17-16,0 1 15,0-1-15,0 0 16,0 1-1,0-1-15,0 1 16,0-1-16,0 0 16,18 18-16,-18-17 15,0-1-15,18 18 16</inkml:trace>
  <inkml:trace contextRef="#ctx0" brushRef="#br2" timeOffset="315420.7383">11942 4480 0,'0'0'16,"0"-17"31,0-36-32,0 35-15,0-17 0,17-18 16,-17-18 0,18 36-16,-1-18 15,-17 18-15,18 0 16,-18 17-16,18 18 0,-18-18 16,17 18-1,1 18 1,0 0-16,17-1 15,-17 1-15,-1 0 0,18-1 16,-17 1-16,0-1 0,35 19 16,-36-19-16,19-17 15,-1 36 1,18-1-16,-18-17 16,-17-1-16</inkml:trace>
  <inkml:trace contextRef="#ctx0" brushRef="#br2" timeOffset="334305.6001">16316 11183 0,'18'0'46,"-18"18"-46,0 17 16,0 36-16,0-19 16,17 37-16,1-36 15,0 35 1,-1-53-16,1 0 16,-1 1-16,1-19 0,-18 1 15</inkml:trace>
  <inkml:trace contextRef="#ctx0" brushRef="#br2" timeOffset="334576.4272">16069 11483 0,'0'-18'15,"0"36"-15,0-53 0,18-1 16,-18 19-16,53-36 15,-36 35-15,1-35 16,0 36-16,-1-1 16,1 18-16,-1 0 15,1 18 1,-18-1-16,18-17 16,17 36-16,-17-19 15,52 1-15,-35-18 16,18 0-16</inkml:trace>
  <inkml:trace contextRef="#ctx0" brushRef="#br2" timeOffset="334961.8706">18309 11236 0,'0'0'15,"18"53"-15,-18 0 0,0 0 0,17 35 16,1-35-16,0 0 16,-1-18-16,1 0 15,17 36-15,-17-53 16,0-18-1</inkml:trace>
  <inkml:trace contextRef="#ctx0" brushRef="#br2" timeOffset="335184.8635">18045 11395 0,'0'0'15,"17"-18"-15,1 0 0,52-34 16,-17 34-16,-17 0 15,52-17 1,-35 17-16,-36 1 16,19 17-16,-19 0 0,1 0 15,-18 53-15,0-36 16,0 19-16,0-19 0,18 1 16,17 17-1,-18-17-15,1-18 16</inkml:trace>
  <inkml:trace contextRef="#ctx0" brushRef="#br2" timeOffset="335601.3851">19914 11307 0,'0'17'31,"0"54"-31,0-36 16,18 0-16,0 53 16,-1-52-16,19 17 15,-19-18-15,18 0 16,-17-17-16,0-18 15,-36 0 1</inkml:trace>
  <inkml:trace contextRef="#ctx0" brushRef="#br2" timeOffset="335818.6239">19685 11465 0,'0'0'16,"0"-17"-16,18-1 0,35-17 15,-18-1 1,35-16-16,-34 34 0,-1 0 16,36-17-1,-54 17-15,18 1 16,-35 34-16,18 19 16,-18-19-16,0 19 15,0-1-15,18 0 0,-1 36 16</inkml:trace>
  <inkml:trace contextRef="#ctx0" brushRef="#br0" timeOffset="371399.4097">9472 16140 0,'18'0'46,"-18"17"-30,17-17-16,1 0 16,17 18-16,-17-18 15,17 0-15,36 0 16,-36 0-16,36 0 16,-18 0-16,-1 0 15,54 0-15,-53 0 16,0 0-16,18 0 15,-18 0-15,17 0 0,1 18 0,-1-18 16,71 17-16,-70-17 16,17 0-16,53 0 15,-17-17 1,-71 17-16,0 0 0,52-36 16,-16 36-1,-19-17 1,-35 17-16,18 0 15,-17 0-15,-1 0 16,18-18 0,-36 18-16,36 0 15,-35 0-15,17 0 0,-17 0 16,17 0 0,0 0-16,-17 0 15,-36 0 32,1 0-31,-1 0 15</inkml:trace>
  <inkml:trace contextRef="#ctx0" brushRef="#br0" timeOffset="376816.2683">5644 16175 0,'-17'0'16,"34"0"30,1 18-30,0-18-16,-1 0 0,54 0 16,-18 0-16,35 0 15,-35 0-15,-18 0 16,18 0-16,-18 0 0,54 0 16,-54 0-16,35 0 15,-34 0 1</inkml:trace>
  <inkml:trace contextRef="#ctx0" brushRef="#br0" timeOffset="377416.5977">6932 16210 0,'0'0'16,"18"0"-16,17 0 15,-17 0-15,17 0 16,0 0-16,0 0 16,18 0-16,71 0 15,-54 0-15,1 0 0,105 0 16,-70 0-16,-18 0 15,1 0-15,16 0 16,-16 0-16,69-17 16,-69 17-16,34-18 15,-70 18-15,35 0 16,-53 0-16,18 18 16,-35-18-16</inkml:trace>
  <inkml:trace contextRef="#ctx0" brushRef="#br0" timeOffset="392660.2849">9719 18045 0,'-18'0'16,"36"0"-16,-36 17 0,1-17 31,34 0 47,1 18-62,17-18-16,1 0 0,-1 0 15,18 0-15,0 18 0,17-1 16,1-17-16,17 18 0,106-1 15,-88-34-15,17 17 16,1 0-16,140-18 16,-52 18-1,-124 0-15,36 0 16,-71 0-16,-18 18 16</inkml:trace>
  <inkml:trace contextRef="#ctx0" brushRef="#br0" timeOffset="401459.2912">11765 14781 0,'18'0'15,"-36"0"79,1 0-63,-1-17-15,0 17-16,-17 0 16,0-18-16,-1 18 0,1 0 15,-35-18-15,-36 1 16,53 17-16,-18-18 16,1 18-16,-71-17 15,52 17-15,1 0 16,0 0-16,0 0 0,-106 0 15,70 0-15,1 0 16,-1 0-16,1 0 0,-18 17 16,-124-17-1,124 0-15,-159 0 16,159 0-16,-176 18 16,158-1-16,0-17 0,0 18 15,-17 0-15,17-18 16,0 17-16,1-17 0,17 18 15,-18 0-15,18-18 0,-124 17 16,124-17-16,18 18 16,-1-18-16,-123 0 15,141 0-15,1 0 0,-1 0 16,17 0-16,-87 0 16,106 0-16,-1-18 15,18 18-15,0 0 0,-35-17 16,53 17-16,-1 0 15,19 0-15,-19 0 16,19 0-16,17-18 16,-18 18-16,18 18 47,18-18-47,-18 17 15,0 1-15,0 0 0,0 17 16,0-17-1,0 17-15,0 0 0,0 0 16,0 1-16,0 34 16,0-35-16,0-17 0,0 17 15,0 18-15,0 35 16,0-35-16,0 0 0,0 18 16,17 52-1,1-17-15,0-71 16,-18 1-16,35 17 15,-35-18-15,0-17 0,0-1 16,18-17 0,-18 18-16,-18-1 15,18 1 1,-18 0-16,18 17 16,0-17-16,0-1 15,0 1-15,0 17 16,0-17-16,18 0 15,0-1 1,17 1-16,-17-18 16,17 17-16,18 1 15,-18-18-15,18 18 0,0-18 16,0 0-16,70 0 16,-52 17-16,-1-17 15,1 0-15,17 18 0,89-18 16,-89 0-16,18 0 15,123 18-15,-123-18 16,141 0-16,-106 0 16,-18 0-16,1 17 15,17-17-15,123 0 16,-122 0-16,-1 0 0,0 0 16,0 18-16,123-18 15,-122 0-15,140 18 16,-141-1-16,123-17 15,-122 18-15,-19-18 16,18 0-16,124 17 16,-142-17-16,-17 0 0,18 0 15,-19 0-15,1 0 16,0 0-16,-18 0 0,18-17 0,-18 17 16,89 0-1,-19-18-15,-87 1 16,-1 17-16,54-18 15,-36 18-15,-35 0 16,-18 0-16,-17 0 0,17 0 16,-17 0-1,-36-18 1,1 1 0,-1-1-16,18-17 15,-18 17-15,1-17 0,17 0 0,-18-71 16,18 35-1,-18 1-15,1-107 16,17 89-16,0 0 0,0 17 16,0-105-16,0 105 15,0-17-15,0-18 0,0 18 16,0 0-16,-18-71 16,18 106-16,-17 0 15,17 18-15,0 17 0,-18 18 16,18 18-1</inkml:trace>
  <inkml:trace contextRef="#ctx0" brushRef="#br0" timeOffset="403036.8382">11659 16828 0,'-17'17'16,"17"1"-16,-36-18 15,19 0-15,-1 0 16,-17 0-16,17 0 16,-17 0-16,-71-18 15,53 18-15,0 0 16,-17 0-16,-18-17 0,-89 17 16,71-18-16,0 18 15,-17 0-15,0 0 0,-124 0 16,105 0-16,1 0 15,0 0-15,0 0 0,0 0 16,-176 0 0,158 0-16,-176-18 15,158 18-15,-158-17 16,0 17 0,159 0-16,-1 0 0,1 0 0,17 0 15,-176 17 1,159-17-16,-142 0 15,177 18-15,0-18 0,0 0 16,-89 0-16,125 0 16,16 0-16,1 0 0,0 18 15,35-18-15,-53 0 16,71 0-16,17 17 16,1-17-16,34 0 15,36 0 1,-35 0-16,17 35 15,-17-17 1,-1 0-16,1-1 0,-18 19 16,18-19-16,-18 71 15,0-52-15,0 52 16,17-35-16,-17 53 16,0-36-16,0-17 15,0 0-15,0 0 0,18 88 16,-18-88-16,18 53 15,-18-71-15,17 53 16,-17-52-16,0-19 16,18 1-16,0 17 15,-1-17-15,1-1 16,-1 1-16,36-18 16,-17 18-16,-19-18 15,36 17-15,35-17 16,-35 0-16,0 18 15,18-18-15,-1 0 0,1 0 0,-1 18 16,19-18-16,105 17 16,-71-17-16,-17 0 15,141 18-15,-106-18 16,0 18-16,0-18 16,0 0-16,18 0 0,159 17 15,-160-17-15,160 18 16,-142-18-16,159 17 15,-158-17-15,140 18 16,-140-18-16,140 35 16,-158-35-16,0 18 15,-18-18-15,106 18 16,-124-1-16,-17-17 16,0 18-16,70-18 15,-88 18-15,-17-18 16,0 0-16,52 17 0,-70-17 15,35 0 1,-35-17-16,18 17 16,-36 0-16,-17-18 0,17 18 15,-35-18-15,17 18 16,-17-17-16,18-1 16,-18-17-1,-18 17-15,18 0 16,0 1-16,-17-1 0,17-35 15,-18 18-15,18-36 16,0 36-16,-17-18 16,17-53-1,0-35-15,0 53 0,0 0 16,0-71 0,0 36-16,0 70 15,0 0-15,17 0 16,-17 18-16,0-1 0,0-34 15,0 35-15,0-36 16,0 18 0,-17 35-16,-1-17 15,18 18-15,-18-1 0,18 0 0,-17 36 16,17 0 0</inkml:trace>
  <inkml:trace contextRef="#ctx0" brushRef="#br2" timeOffset="421062.7416">8925 10336 0,'0'0'16,"0"18"-16,18-18 16,-18 18-1,18-18 1,-18-18 0,0 0-1,0 1 1,-18-36-1,18 18-15,-18-54 16,18 19-16,-17-71 16,17 53-16,-18-107 15,0 90-15,1-107 16,17 106-16,0-106 16,0 124-16,0-70 15,0 69-15,0 19 16,0-71-16,0 88 15,-18-71-15,18 54 16,0-36-16,0 35 16,-18-34-1,1 16-15,-1 54 16,1-18-16,17 35 16,-18-34-16,18 34 15,0 0-15,0 1 16,0-1-16,18-17 15,-18 17-15,0-17 16,-18 0 0,18 17-16,0 0 15,0 36 17,18 0-17,-1-18-15</inkml:trace>
  <inkml:trace contextRef="#ctx0" brushRef="#br2" timeOffset="421466.2371">8714 7585 0,'0'-18'0,"0"0"16,17 1-1,-17-1-15,0 1 16,0-1 0,18-17-16,-18 17 15,18-35-15,-18 35 16,17 1-16,-17-18 16,0 17-16,0 0 15,-17 36 1,17 17-1,0-17-15</inkml:trace>
  <inkml:trace contextRef="#ctx0" brushRef="#br0" timeOffset="431210.3771">9190 12823 0,'18'0'46,"-18"36"-30,17-1-16,-17 0 16,0 18-16,18 71 15,-18-36-15,17 71 16,-17-89-16,0 1 0,18-18 16,0 0-16,-1 0 15,1-36-15,0 1 0,-1-18 16,-17-18-1,0-17-15</inkml:trace>
  <inkml:trace contextRef="#ctx0" brushRef="#br0" timeOffset="431627.0439">9225 12912 0,'0'-53'0,"0"106"0,18-124 16,-1 53-16,1 1 0,0-1 16,35 18-1,-18 0-15,-17 0 0,52 53 16,-52-18-16,17 18 16,-17-17-16,-18 34 15,-18-35-15,-17 36 16,17-36-16,0-17 15,18 17-15,-17-17 16,17 35-16,17-36 16,19 36-16,-1-17 15,0-19 1,1 18-16,-1-17 0,-18 0 0,1-1 16,0 1-16,-36 17 15,0-17-15,-52 17 16,35-17-16,-71 0 15,71-1-15,-18-17 16,17 0-16,19 0 0,-1 18 16,0-18-16,36-18 15</inkml:trace>
  <inkml:trace contextRef="#ctx0" brushRef="#br0" timeOffset="432606.4083">9895 13441 0,'0'17'0,"0"1"0,0 17 15,0 1-15,18-1 16,0 0-16,-18-17 15,0 0-15,17-18 0</inkml:trace>
  <inkml:trace contextRef="#ctx0" brushRef="#br0" timeOffset="432739.2614">9895 13212 0,'0'17'16,"18"1"-16,0-1 16</inkml:trace>
  <inkml:trace contextRef="#ctx0" brushRef="#br0" timeOffset="433628.7699">10178 13511 0,'0'0'0,"0"-17"0,-18 17 16,0 0-16,1 0 15,-1 17-15,0 1 16,1 0-16,-1 17 16,18 0-16,18 1 15,-18-1 1,17-18-16,19 1 15,-19 0-15,1-18 0,70-53 16,-35-18 0,-18-17-1,-17 35-15,0-53 16,-18 53-16,0 0 16,-18 1-16,-35-72 15,18 71-15,0 0 16,-1 18-16,1 17 0,0 1 15,17 34-15,0 54 16,18-18-16,18 53 16,0-53-16,52 52 15,-34-52-15,34 0 16,-35-18-16,18-17 16,-35 0-16,0-18 15,-1 17 32,-17 1-31,18 0-16,17 17 15,-17-17-15,-1 17 16,1-35 0,0 0-16,-1 0 0,-17-35 15,0 17-15,-17-35 16,17 18-16,-18-1 15,0-34 1,1 35-16,17-18 16,0 35-16</inkml:trace>
  <inkml:trace contextRef="#ctx0" brushRef="#br0" timeOffset="433718.284">10619 13529 0,'17'18'15,"-70"-195"-15,89 336 0,-1-124 0</inkml:trace>
  <inkml:trace contextRef="#ctx0" brushRef="#br0" timeOffset="434296.8366">10619 13529 0,'35'-71'16,"-70"142"-16,70-159 0,-17 70 15,-1 1-15,1 17 16,-1 0-16,1 0 15,17 0-15,-17 0 16,0 17-16,17-17 16,-17 0-1,-18-17-15,-18-1 16,0 18 0,1 0-16,-1 18 15,0-1-15,18 36 16,0-18-16,18-17 15,17 17-15,-17-17 16,52 0-16,-34-18 16,17 0-1,-36-18-15,19-17 16,-36 17-16,0-17 16,0 17-16,-18 0 15,0 1-15,1 17 16,-1 17-1,36 19 1,-18-1-16,35 0 16,-17-17-16,-1 0 0,19-18 15,-1 17-15,-18-17 16,1-17 0,-18-1-16,0-17 15,0-1-15,0 19 16,0-19-16,18 1 15,35 18-15,-36-1 16,54 0 0,-36 1-16,53 17 15,-52-18-15,-1 18 16,-18-18-16,1 18 0,-36-17 16</inkml:trace>
  <inkml:trace contextRef="#ctx0" brushRef="#br0" timeOffset="434460.7725">11377 13141 0,'0'0'16,"0"88"-16,0-53 0,18 18 16,-18 18-16,0-18 0,0 0 15,17-18-15,1 53 16,0-52-16,-1-36 15</inkml:trace>
  <inkml:trace contextRef="#ctx0" brushRef="#br0" timeOffset="434575.0767">11624 13494 0,'0'0'15,"18"17"-15,-18 36 16,17-35-16</inkml:trace>
  <inkml:trace contextRef="#ctx0" brushRef="#br0" timeOffset="434741.5399">11677 13300 0,'-18'0'16,"18"17"-1,0 1-15,18 0 16,0-1 0,-1 1-16</inkml:trace>
  <inkml:trace contextRef="#ctx0" brushRef="#br0" timeOffset="434962.1261">11871 13564 0,'0'18'15,"0"0"-15,35-18 16,-17 0 0,0 0-16,-18-18 15,0 0 1,0 1-16,-18-36 16,18 35-16,0 0 15,-18-17-15,18 18 16,0 34-1</inkml:trace>
  <inkml:trace contextRef="#ctx0" brushRef="#br0" timeOffset="435152.2956">11994 13600 0,'0'0'16,"18"-18"-16,0 0 15,-18 1-15,17-19 16,1 19-1,0 17-15,-1 0 16,1 0-16,-18 17 16,0 19-1,0-19-15,18 1 16</inkml:trace>
  <inkml:trace contextRef="#ctx0" brushRef="#br0" timeOffset="435258.5784">12259 13529 0,'-53'35'0,"106"-70"0,-71 35 0,1 18 16,-1-1-1,18 1-15</inkml:trace>
  <inkml:trace contextRef="#ctx0" brushRef="#br0" timeOffset="435542.333">12294 13617 0,'36'-17'15,"-72"34"-15,89-52 0,-35 0 16,-18 17-16,0 0 16,0 1-16,0-19 0,0-16 15,0-1-15,0-53 16,0 35 0,-18-52-16,1 52 15,-1 18-15,0 18 16,1 35-16,17 53 15,0 0-15,0 17 16,0 19-16,35-19 0,-17 18 16,17-17-16,35 70 15,-34-106-15,34 36 16,-34-71-16,-19 18 16,1-18-16</inkml:trace>
  <inkml:trace contextRef="#ctx0" brushRef="#br0" timeOffset="436254.822">13829 13247 0,'18'141'16,"-36"-282"-16,36 335 0,-1-88 15,-17-71 1,0 0-16,18-35 16,-36-70-1,18 34-15,-17-17 0,17-88 16,0 71-16,35-54 16,0 71-16,71-35 15,-71 71-15,71-1 16,-71 36-16,18 35 15,-53-18-15,-17 53 16,-1-35-16,-17-18 16,-18 0-16,0-17 0,0 0 15,-35 17 1,52-35-16,1 0 0,70 0 31,1 0-31,17 18 0,0-1 16,-1 1-16,1 0 0,18 17 15,-36-18 1,-17 1-16,0 17 0,-18-17 16,17 0-16,-17-1 15</inkml:trace>
  <inkml:trace contextRef="#ctx0" brushRef="#br0" timeOffset="436710.5345">14570 13264 0,'0'89'15,"0"-178"-15,-18 231 0,18-107 0,0 0 16,-18 0-16,18 18 16,0-35-16,-17-18 15,-1 0-15,18-35 16,0-1-16,0-34 15,0 17-15,0 0 16,0 0-16,0 0 16,18 0-16,-18-17 0,17-1 15,1 71 1,0 71-16,-18-18 16,35 70-1,-17-52-15,-1-18 0,19-1 16,16 19-16,19-18 15,-36-35-15,-17-18 16,35-18 0,-35-35-16,-18 18 15,-18-18-15,-17-35 16,-1 35-16,19 0 0,-54-71 16,36 36-1,17 71-15,1-1 16,34 18-16,1 0 15,-1 0-15</inkml:trace>
  <inkml:trace contextRef="#ctx0" brushRef="#br0" timeOffset="437149.2103">15046 13635 0,'0'0'16,"18"53"-16,-1-53 0,-17 0 16,0-18-16,18-35 15,-18 18-15,0-18 16,0 0-16,-18-70 16,18 70-16,-17-71 15,17 71-15,-18 0 0,18 18 16,0 18-1,18 52-15,-1 71 16,1-53-16,35 88 16,-36-71-16,19-17 15,-1 0-15,-17 0 16,17-35-16,0 17 0,0-17 16,-17-18-16,17-36 15,-35 1-15,0-53 16,0 52-16,-35-87 15,17 35-15,-34-53 16,16 70-16,19 36 16,-1 17-16,0 1 15,1 17-15,-1 53 16,18-36-16</inkml:trace>
  <inkml:trace contextRef="#ctx0" brushRef="#br0" timeOffset="437593.5562">17233 12823 0,'0'0'0,"-17"18"16,-1 53-16,0-18 15,1 17-15,17 89 16,17-89-16,1 19 16,0-19-16,-1-17 0,18 0 15,1 0-15,-1 0 0,36 0 16,-36-36-16,18 1 15,-36-18-15</inkml:trace>
  <inkml:trace contextRef="#ctx0" brushRef="#br0" timeOffset="438061.5516">17586 13317 0,'0'0'16,"53"89"-16,-35-54 0,17 0 16,-18 0-16,19 1 0,-19-36 15,-17-18 1,0-70 0,-17 53-16,-1-71 15,18 53-15,-18-71 16,18 54-16,0 17 0,0 0 15,53 0-15,-35 53 16,53 0 0,-54 18-16,18 52 15,-17-34-15,-18 52 16,0-53-16,0 18 16,0-35-16,0-1 15,0 1-15,0-1 0,18 1 16,17 0-16,0-1 15,1 36-15,-19-35 16,1 17-16,-18 0 16,-35 1-1,-1-19-15,1 1 0,0-18 16,-1 0-16,1 0 0,-18 0 16,36 0-16,17-18 15,17 1-15</inkml:trace>
  <inkml:trace contextRef="#ctx0" brushRef="#br0" timeOffset="438231.3134">18221 13212 0,'0'70'16,"0"-140"-16,18 175 0,-18-52 15,35 53-15,-17-53 16</inkml:trace>
  <inkml:trace contextRef="#ctx0" brushRef="#br0" timeOffset="438512.1694">18344 13635 0,'-17'-35'16,"-18"-124"0,87 353-16,-104-441 0,52 176 15,0-70-15,0 71 16,17 17-16,36-18 15,18 54 1,-36 17-16,-17 17 0,17 71 16,-35 1-1,-18-36-15,-17-1 0,-18 19 16,18-36-16,-1 1 16,1-36-16,18 17 15,34-17 1,36 18-1,35-1 1,-52 1-16,34 0 16,-35-1-16,1 1 15,-19 0-15,1-18 0</inkml:trace>
  <inkml:trace contextRef="#ctx0" brushRef="#br0" timeOffset="438996.356">18838 13247 0,'0'53'0,"0"-106"0,-17 194 16,17-88-16,0-18 0,0 36 15,0-54-15,17 19 16,-17-54-1,0-17-15,0-36 16,0 18 0,0 0-16,0-70 15,0 70-15,18-53 16,-18 71-16,18 17 0,-1 18 16,1 18-16,0 35 15,-1 0-15,18 35 16,1-35-16,-1 17 15,0-34 1,18-1-16,-35-18 16,17-17-16,-17 0 15,-18-52 1,0 34-16,0-53 16,-18 36-16,18 0 15,-18-18-15,-17-53 16,18 53-16,-1-17 15,0 52-15,18 36 16,0 35 0,0-18-16</inkml:trace>
  <inkml:trace contextRef="#ctx0" brushRef="#br0" timeOffset="439458.8778">19420 13300 0,'0'88'16,"0"-176"-16,0 229 0,0-106 15,-17 0-15,17 36 16,0-53 0,0-36-1,0-35-15,0 18 16,0-18-16,0 18 0,17-36 15,-17 18-15,0 0 0,18 0 16,-18 0-16,18 0 16,-18 18-16,17 18 0,19-1 15,-19 53-15,1 53 16,0-35-16,17 53 16,-18-53-16,36 53 15,-35-71-15,53 18 16,-54-35-16,36-18 15,-35-18 1,17-17-16,-17-1 16,-18-34-16,0 17 15,-18 0-15,0 0 0,1 0 16,-36-53-16,35 54 16,-35-37-1,36 72-15,-1 17 16,0 17-16,18 36 15</inkml:trace>
  <inkml:trace contextRef="#ctx0" brushRef="#br0" timeOffset="440314.1041">20108 12647 0,'0'0'15,"18"0"-15,17 53 16,1-18-16,69 89 16,-52-54-16,71 89 15,-54-71-15,1 106 16,-53-106-16,-18 54 16,-18-72-16,-70 54 15,17-71-15</inkml:trace>
  <inkml:trace contextRef="#ctx0" brushRef="#br2" timeOffset="470794.9296">21502 10231 0,'-18'17'15,"18"1"-15,0-36 31,0 1-15,0-1-16,0 0 16,0-17-16,0 17 0,0-70 15,0 53-15,0-53 16,0 35-16,0-71 16,-17 71-16,17-105 15,0 69-15,17-105 16,-17 106-16,-17-88 15,17 70-15,0 18 16,-18 17-16,18-17 0,-18-71 16,18 89-16,0 17 15,-17-18-15,17 1 16,-36-54-16,36 71 16,-35-52-16,35 52 15,-35-36-15,17 54 16,18 0-16,-17 17 15,-1 1-15,-35-19 16,35 19-16,1 17 16,-1 0-16,18-18 15,-18 18-15,1 0 47,-1 0-47,0 18 16,1-18-1,-1 17-15,1-17 0,-1 0 16,-17 0-16,17 0 16,-53 0-1,19 0-15,-37 0 16,36 0-16,-70 0 16,70 0-16,-88 0 15,70 0-15,-87 0 16,87 0-16,1 0 15,-1-17-15,-70 17 16,53 0-16,-53 0 16,52-18-16,-87 18 15,88 0-15,-89 0 16,107 0-16,-107 0 16,89 0-16,-88-18 15,88 18-15,-71 0 16,71-17-16,-89 17 15,89 0-15,-88-18 16,88 18-16,-106-18 16,88 18-16,-88 0 15,105 0 1,-16-17-16,-107-1 16,106 18-16,0 0 0,-88-17 15,88-1 1,-123 18-16,123 0 0,-105 0 15,105-18 1,-106 18-16,106 0 16,-105 0-1,105 0-15,0 0 0,0 0 16,0 0-16,0 0 0,-88 18 16,89-18-16,-72 0 15,107 0-15,-19 0 16,19 0-16,-1 0 0,18 0 15,-17 0-15,17 0 0,0 0 16,-35 0-16,53 0 16,-36 0-1,53 0-15,-17 0 16,17 0-16,-17 0 16,18 0-1,-1 0-15,18 18 47,0-36 0,-18 18-16,18-18-15,0 1-1,-17-1 1,17 0 0,0 1-16,0-19 15,-18 19-15,18-1 0,0-17 16,-18 17-16,18 1 0,-17-19 16,-1 1-16,18 0 15,-18-36 1,18 54-16,-17-54 15,-1 0-15,18 36 16,0 0-16,-17-36 16,17 36-16,0-53 15,-18 53-15,18-54 16,-18 54-16,18 0 16,-17-106-1,-1 35-15,18 35 16,-18-52-1,18 52-15,0 1 0,-17-107 16,-1 89-16,0-71 16,1 71-16,17 18 15,-18-1-15,18-52 16,0 70-16,-18-53 16,18 53-16,-17 0 0,-1-53 15,18 71-15,-17-18 16,-1 18-16,0-1 15,-17-34-15,17 35 16,-17-18 0,35 35-16,-18 0 0,1-17 15,17 18-15,0-1 16,17 0 0,-17 1-16</inkml:trace>
  <inkml:trace contextRef="#ctx0" brushRef="#br2" timeOffset="471122.9279">12435 4868 0,'18'-17'15,"-18"-1"-15,0-17 16,0 0-16,0-71 0,0 53 16,-18-53-16,18 53 15,0 0-15,0 18 16,0-18-16,0 35 16,18 18-16,17-17 15,1 34-15,-1 1 0,35 35 16,-17-18-16,36 18 15,-54-18-15,35 1 16,-34-19 0,-1 18-16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5T23:35:43.58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4904 7461 0,'17'0'31,"19"-17"-16,16 17-15,1 0 0,88-18 16,-52 18-16,105-18 16,-88 18-16,17 0 15,106 0 1,-123 0-16,18 0 0,87-17 16,-123 17-16,1-18 15,-1 0-15,-35 18 0,35-17 16,-70-1-1</inkml:trace>
  <inkml:trace contextRef="#ctx0" brushRef="#br0" timeOffset="1210.3187">1605 12506 0,'0'0'15,"-35"-18"-15,17 18 16,-52 0-16,17 36 16,-18 34-16,36-35 15,17 18-15,1 0 16,17 0-16,0 35 15,17-52-15,19-1 16,-1-17-16,53-36 16,-53 0-16,1 1 15,17-19-15,-36 1 0,36-53 16,-53 35-16,0-18 16,-18 36-16,18 0 15,-17 17-15,-1 1 16,1 17-16,34 17 15,18 54 1,1-36-16,34 36 16,-34-36-16,-1 0 15,0 0-15,0 18 16,-17-17-16,-18-19 0,18 1 16,-18 17-16</inkml:trace>
  <inkml:trace contextRef="#ctx0" brushRef="#br0" timeOffset="1623.5726">2134 11977 0,'0'0'0,"-17"0"31,-19 17-15,-17 19-1,36-19-15,-18 19 0,17-19 16,0 1-16,-17 35 16,35-36-16,0 19 15,18-19-15,-1 1 16,1 0-16,52 17 16,-34-17-16,17-1 15,-36 1-15,1 0 0,0-1 16,-1 1-16,-17-1 0,0 1 15</inkml:trace>
  <inkml:trace contextRef="#ctx0" brushRef="#br0" timeOffset="1950.9447">2328 12136 0,'0'0'16,"-17"0"-16,-1 0 0,0 35 15,18-18-15,0 36 16,18-35-16,17 17 16,1 1-1,-19-19-15,1-17 0,17 0 16,-17-17-1,-18-19 1,-18 19-16,1-1 0,-19-35 16,19 35-16,-54-17 15,53 18-15,1 17 16,-1 0-16</inkml:trace>
  <inkml:trace contextRef="#ctx0" brushRef="#br0" timeOffset="2268.7895">2487 12012 0,'0'0'0,"0"18"16,18 17-1,-1-17-15,36 35 16,-17-36 0,16 36-16,1-35 15,-35-1-15,17 1 0,1 0 16,-19-1-16,-17 1 16,0 0-16,-17-18 15,-1 17-15,-35 19 16,35-19-16,-52 18 15,52-17-15,-17 17 16,17-17-16</inkml:trace>
  <inkml:trace contextRef="#ctx0" brushRef="#br0" timeOffset="2744.5544">3052 12524 0,'-18'0'15,"36"0"-15,17 17 16,0-17 0,0 0-16,1 0 0,-1 0 15,18 0-15,-18 0 0,18 0 16,-18 18-16</inkml:trace>
  <inkml:trace contextRef="#ctx0" brushRef="#br0" timeOffset="2878.9119">3104 12682 0,'36'18'15,"-1"-18"-15,18 0 0,35 0 16,-35 0-16,-18 0 15,1 18-15,-1-1 0</inkml:trace>
  <inkml:trace contextRef="#ctx0" brushRef="#br0" timeOffset="3619.8922">4004 12400 0,'-18'-17'16,"36"34"-16,-53-34 0,17 17 16,-17 35-16,17-18 15,-17 54-15,35-18 16,0 0-16,0 0 16,0 0-16,53 35 15,-18-53-15,53 36 16,-35-54-16,18-17 0,52 0 15,-70-17 1,0-1-16,0-17 0,0-53 16,-35 35-16,-36-36 15,-17 54-15,-18 0 16,-18 0-16,-88-18 16,71 35-16,-53 18 15,88 18-15,0-18 0,18 17 16,35 1-1</inkml:trace>
  <inkml:trace contextRef="#ctx0" brushRef="#br0" timeOffset="4031.4275">3828 12188 0,'0'-17'15,"17"17"1,36 0 0,-18-18-16,-17 18 0,53 0 15,-1 0 1,-34 0-16,-1 0 0,-18 0 15,1 0-15,0 0 16</inkml:trace>
  <inkml:trace contextRef="#ctx0" brushRef="#br0" timeOffset="4274.5345">4110 11977 0,'0'17'16,"18"1"-16,17 0 16,0-1-16,-17-17 0,52 18 15,-34 0 1,-1-18-16,-18 17 0,1 1 16,0 0-16,-36 17 15,0-18 1,-34 19-16,34-36 15,-17 17-15,35 1 16,-36 17-16</inkml:trace>
  <inkml:trace contextRef="#ctx0" brushRef="#br0" timeOffset="4507.4426">4921 13035 0,'-17'0'0,"-19"18"15,19-18 1</inkml:trace>
  <inkml:trace contextRef="#ctx0" brushRef="#br0" timeOffset="10182.7737">5433 11818 0,'0'0'0,"0"-18"0,0 36 31,0 0-15,17-1-1,-17 19-15,18 17 16,-18-18-16,18 71 16,-1-36-16,-17 1 15,18 17-15,-18 18 0,18 0 0,-18-1 16,17 19 0,-17-1-16,0 19 0,18-1 0,-18 0 15,0 176 1,18-158-16,-18 0 0,0 17 0,0-17 15,17 17-15,-17 1 16,0-1-16,0 0 0,18-17 0,-18-18 16,0 159-1,0-159-15,0 141 16,0-158-16,0 17 16,0-17-16,17 105 0,-17-123 15,18 105 1,-18-122-16,0-19 0,0 1 15,0-18-15,0 17 0,0-17 16,0 53-16,0-53 16,0-18-16,18-17 0,-18 35 15,17-36 1</inkml:trace>
  <inkml:trace contextRef="#ctx0" brushRef="#br0" timeOffset="11226.559">10654 6579 0,'-18'0'0,"1"0"32,34 18-1,36-18-16,-18 18-15,36-18 16,70 0 0,-35 0-16,0-18 0,0 18 15,-1 0-15,107 0 16,-124 0-16,-17 0 0,-1 0 16,36 18-16,-70-18 15,-19 0-15</inkml:trace>
  <inkml:trace contextRef="#ctx0" brushRef="#br0" timeOffset="12599.507">7849 12806 0,'-17'-18'16,"-1"1"-16,0-19 15,-17 19-15,17-1 16,1 18-16,-18 0 16,-1 0-16,1 18 0,0 17 15,-1 18-15,1 0 0,0 0 16,35 53-16,0-54 15,18 1-15,-1 0 0,18-35 16,18 17-16,0-17 0,0-18 16,53-18-1,-53 1-15,0-19 0,-18 1 16,-17 0-16,-1-53 16,-17 35-16,-17 17 0,-1 1 15,-35-53 1,36 70-16,-1 1 0,0-1 15,18 36 1,36 34-16,-19 1 16,54 18-16,-36-36 15,0 1-15,1-1 16,-19 0-16,19-17 0,-1 35 16,-35-36-16,0 1 15</inkml:trace>
  <inkml:trace contextRef="#ctx0" brushRef="#br0" timeOffset="12973.0036">8414 12347 0,'-18'0'31,"0"0"-15,1 0-16,-1 18 15,-35 17-15,18 0 16,17-17-16,18 35 15,0-35-15,18 17 16,0-17-16,-1-1 16,36 18-16,-35-17 15,17 0-15,-17-1 0,-1-17 16,1 18-16,0 0 0,17-1 16,-17-17-1</inkml:trace>
  <inkml:trace contextRef="#ctx0" brushRef="#br0" timeOffset="13189.0065">8625 12453 0,'0'18'16,"0"-1"-16,0 1 15,0 17-15,0-17 16,18 35 0,0-36-16,-18 1 0,17-18 15,1 18-15,0-18 16</inkml:trace>
  <inkml:trace contextRef="#ctx0" brushRef="#br0" timeOffset="13489.9813">8767 12277 0,'0'17'16,"35"1"0,-18 0-16,19-1 15,34 19-15,-17-1 16,-18-18-16,18 36 15,-17-17-15,-19-19 16,1 1-16,-18 0 0,0 17 16,-18-35-16,-17 35 15,17-35-15,1 18 16,-1-18-16,-35 35 16,36-35-16,-1 18 0,18-1 15,0 1-15,0 17 16,0-17-16</inkml:trace>
  <inkml:trace contextRef="#ctx0" brushRef="#br0" timeOffset="15441.4126">9578 12806 0,'18'0'16,"-1"0"-16,18 0 0,1-18 16,-1 18-16,18 0 15,-35 0-15,-1 0 16</inkml:trace>
  <inkml:trace contextRef="#ctx0" brushRef="#br0" timeOffset="15581.4243">9648 13000 0,'0'0'0,"36"0"0,-19 0 15,36 0-15,-17-18 16,-19 18-16,1 0 16</inkml:trace>
  <inkml:trace contextRef="#ctx0" brushRef="#br0" timeOffset="17604.8388">10989 12823 0,'18'-17'16,"-18"-1"-16,0 1 16,-18-1-1,0 18 1,-35-18-1,36 36-15,-18 0 0,17-1 16,-17 36-16,17-18 16,0-17-16,18 17 0,0 1 15,36 17-15,-19-36 16,36 1 0,-18-18-16,1 0 0,-1 0 15,0-18-15,-17 18 0,17-35 16,-35 0-16,18-1 15,-18 1-15,-18 0 16,18 17-16,0-17 16,0 52-1,18 36 1,0 0-16,34 53 16,-34-35-16,17-18 15,1 88-15,-1-88 16,-17 35-1,-18-35-15,-18 0 16,0-18-16,-52 0 16,34-35-16,-16 18 15,-1-18-15,0 0 0,-53-18 16,53 1-16,-18-19 16,54 19-16,-1-1 15,18 0-15,0-35 16</inkml:trace>
  <inkml:trace contextRef="#ctx0" brushRef="#br0" timeOffset="18263.2133">11659 12241 0,'0'0'0,"0"-17"16,-17 17-1,17-18-15,-18 18 16,0 0-16,18 18 0,-17-18 15,-19 35 1,19 0-16,17 1 0,-18 69 16,18-52-16,0 18 15,0-1-15,18 89 16,-18-88-16,17-1 16,19-17-16,-19 18 0,19-36 0,-1 18 15,18 18 1,-35-54-16,-1 1 0,1-1 15</inkml:trace>
  <inkml:trace contextRef="#ctx0" brushRef="#br0" timeOffset="25691.2687">12100 12524 0,'0'-18'15,"0"36"16,0 52-15,18-17-16,0 71 16,-18-72-16,17 1 15,1 0-15,17 18 16,-17-53-16,35 17 16,-18-35-16,-17-18 15,17 1-15,0-36 16,-17 17-16,-18 1 0,0 0 15,0-1-15,0 19 16,17 17-16,-17 17 16,18 1-16,35 35 15,-35-18-15,17-17 16,18 0-16,-18-1 0,18-17 16,-18 0-16,1 0 0,-1-17 15,-18-19-15,-17 1 16,-17-53-1,-18 53-15,-1-18 0,-34-36 16,-1 1 0,36 71-16,17-19 0,18 19 15,18 34 1,0 19-16</inkml:trace>
  <inkml:trace contextRef="#ctx0" brushRef="#br0" timeOffset="26118.4038">13070 12894 0,'0'-18'15,"-17"18"-15,-18 0 16,17 18-16,0 0 0,1 17 16,17 0-16,-18-17 15,18 17-15,18 0 16,-1-17-16,36 0 16,-18-18-16,-17 0 15,0-18-15,-1 0 16,1 1-16,-18-1 15,-18-17 1,18 17-16,-17 18 0,17 18 31,35 0-15,-17-1-16,-1 1 16,19 17-16,-19-35 15,18 18-15,-17-18 16,0 0-1</inkml:trace>
  <inkml:trace contextRef="#ctx0" brushRef="#br0" timeOffset="26469.3514">13406 12965 0,'-18'-18'15,"0"18"-15,1 0 0,-19 18 16,36 17-16,-17 18 15,17-18-15,0-17 16,35 35 0,-17-36-16,-1 1 0,19-18 15,-19 0-15,18 0 0,-17 0 16,0-35-16,-18 17 16,0-35-16,-18 35 15,0-17 1,1 18-16,-1-1 0,18 36 31,35 17-15,-17 0-16,35 18 15,-18-35-15,18 17 16,-35-17-16,0-18 16,-18 17-16,17-17 0</inkml:trace>
  <inkml:trace contextRef="#ctx0" brushRef="#br0" timeOffset="28348.7218">14288 12735 0,'0'0'0,"17"0"0,1-17 0,-1-1 15,1 0-15,0 1 16,-18-19 0,0 19-16,-18-1 15,-17 1-15,0 17 16,-1 0-16,1 0 0,0 17 16,-18 18-16,17-17 0,1 53 15,18-36-15,17 0 16,17 36-16,18-36 15,1-17-15,-1-1 0,53 19 16,-17-19 0,-36-17-16,-17-17 0,17-1 15,-17 0 1,-18-17-16,0 17 0,-18-17 16,18 17-16,-18-52 15,1 52-15,-1 1 16,18-1-16,-18 0 0,36 36 31,0 53-15,17-36-16,-17 0 0,52 53 15,-17-35 1,-18-17 0,-35-19-1</inkml:trace>
  <inkml:trace contextRef="#ctx0" brushRef="#br0" timeOffset="28765.8303">14799 12206 0,'-18'0'15,"1"0"1,-19 35-1,19-17-15,-18 0 16,-18 35 0,35-36-16,0-17 0,1 18 15,-1 0-15,36 17 16,-1-35-16,19 17 16,-19 1-16,54 17 15,-18-17-15,-36 0 0,19-1 16,-19-17-16,1 36 15,-18-19 1</inkml:trace>
  <inkml:trace contextRef="#ctx0" brushRef="#br0" timeOffset="29117.2702">14993 12365 0,'-18'-18'16,"36"36"-16,-36-53 15,1 35-15,17 17 16,0 36 0,0-35-16,17-1 15,19 19 1,-19-19-16,1-17 0,17 0 15,-17 0-15,0 0 0,-1-17 16,1-19-16,-18 19 16,-18-18-16,1 17 15,-19-17 1,1 35-16,-18-18 16,35 18-16,1 18 15,34-1-15,19-17 16</inkml:trace>
  <inkml:trace contextRef="#ctx0" brushRef="#br0" timeOffset="29418.5857">15169 12188 0,'-17'0'15,"34"0"-15,-34-17 0,17 34 31,35 36-15,0-35-16,18 35 16,-17-35-16,16 17 15,-16-17-15,34 17 16,-34-35-16,-19 17 0,1-17 16,-18 18-16,0 0 15,-35 17 1,17-17-1,-17-1-15,17 1 0,-17 35 16,35-36-16,-18 1 16,0 0-16,18-1 15</inkml:trace>
  <inkml:trace contextRef="#ctx0" brushRef="#br0" timeOffset="30551.4943">15981 12859 0,'17'0'47,"1"0"-31,0 0-16,-1 0 0,1 0 15,17 0-15,1-18 0,17 18 16,-36 0-16,18-18 15,-17 18-15,17 0 16,-17 0-16,-36 0 31,18-17-15</inkml:trace>
  <inkml:trace contextRef="#ctx0" brushRef="#br0" timeOffset="30772.3158">16104 12612 0,'0'0'0,"0"17"16,0 19-16,0 34 16,18-17-16,0 53 15,-1-53-15,-17-18 16,18 18-16,17 18 15,-17-36-15,-18-17 16,0-1-16</inkml:trace>
  <inkml:trace contextRef="#ctx0" brushRef="#br0" timeOffset="31603.682">16880 12612 0,'0'0'16,"0"-18"-16,-17 1 0,-1 34 16,18 54-1,0-18-15,0 0 16,0 17-16,35 36 16,-17-71-16,17 18 15,-17-18-15,17-17 0,-17 0 0,52-1 16,-52-17-1,0-17-15,17-36 16,-35 18-16,0-1 0,0 1 16,0-18-16,18 71 31,-1 52-15,19-34-16,-1-1 0,0 0 15,0 0-15,1-17 0,52 0 16,-53-18-16,-17 0 15,-1-18-15,1-17 0,-18-1 16,-18-52 0,1 35-16,-1 0 0,-17 0 15,0 1-15,-36-72 16,36 89-16,17 0 16,18 17-16,-18 36 15,36-1-15,35 36 0</inkml:trace>
  <inkml:trace contextRef="#ctx0" brushRef="#br0" timeOffset="31998.4045">17745 12912 0,'0'0'15,"-18"0"1,0 35 0,1 0-1,-1 1-15,18-1 16,0-18-16,18 1 0,-18 0 16,35-1-16,-17-17 15,17-17-15,-17-1 16,-18-17-1,17 0 1,-34 17-16,17 0 0,0 1 16,-18 17-1,36 17 1,-1 19 0,1-19-16,0 1 0,-1-1 15,18 19-15,-17-36 16,17 0-16</inkml:trace>
  <inkml:trace contextRef="#ctx0" brushRef="#br0" timeOffset="32152.0969">18027 12982 0,'0'0'15,"35"18"-15,-17 0 16,0-1-16,17 1 0,-18-1 15,36 1-15,-35-18 16,0 18-16</inkml:trace>
  <inkml:trace contextRef="#ctx0" brushRef="#br0" timeOffset="32320.8753">18150 13000 0,'0'0'0,"-17"35"0,-1-17 0,-17 35 16,17-18-16,18-17 15,0-1 1,0 1-16</inkml:trace>
  <inkml:trace contextRef="#ctx0" brushRef="#br0" timeOffset="33038.4386">18591 12559 0,'18'0'31,"0"18"-15,35 52-16,-18-52 16,53 52-16,-35-34 15,0-1-15,35 18 16,-53-36-16,1 1 15,-19-18-15,-17 18 0,-17-18 16,-36 0 0,17-18-16</inkml:trace>
  <inkml:trace contextRef="#ctx0" brushRef="#br0" timeOffset="33239.1656">19015 12524 0,'-18'17'0,"0"1"0,-34 35 16,34-18-16,-35 36 15,18-36 1,-18 18-16,35-18 16,1-17-16,17 17 15,-18-35-15</inkml:trace>
  <inkml:trace contextRef="#ctx0" brushRef="#br0" timeOffset="33622.2625">19244 12083 0,'0'0'15,"0"-18"-15,-18 18 16,1 0-1,-1 18-15,0-1 0,1-17 16,-1 18-16,-17 17 16,35-17-16,0 17 15,18-17-15,17-1 16,-18 1-16,1 0 16,17-18-16,18 35 15,-35-35-15,0 18 0,-18-1 16</inkml:trace>
  <inkml:trace contextRef="#ctx0" brushRef="#br0" timeOffset="33848.8503">19385 12171 0,'0'17'16,"18"36"0,-1-17-1,-17-19-15,18 1 16,-18 0-16,18-1 16,-1-17-16,-17 18 15,0-36-15</inkml:trace>
  <inkml:trace contextRef="#ctx0" brushRef="#br0" timeOffset="34149.7146">19562 12030 0,'-18'0'15,"18"17"-15,18 1 16,-1 0-1,18 17-15,-17-35 16,17 18-16,-17-1 0,35 18 16,-18-35-16,-17 18 15,-1 0-15,-17-1 16,18 1-16,-18 0 16,-18-1-1,1 1-15,-1 0 16,1-1-16,-19 1 15,19 0-15,-1 17 16,0-35-16</inkml:trace>
  <inkml:trace contextRef="#ctx0" brushRef="#br0" timeOffset="34623.0169">20232 12629 0,'0'0'0,"17"-17"15,54-1 1,-36 18-16,71-17 16,-71 17-16,1 0 15,52 0-15,-70 0 16,-1 0-16</inkml:trace>
  <inkml:trace contextRef="#ctx0" brushRef="#br0" timeOffset="34777.9272">20461 12435 0,'0'106'16,"0"-212"-16,0 265 0,0-35 15,0-71-15,35 52 16,-17-69-16,17 17 16</inkml:trace>
  <inkml:trace contextRef="#ctx0" brushRef="#br0" timeOffset="35678.8218">21202 12100 0,'0'0'15,"18"-35"-15,-18 17 0,0 36 32,17 88-17,1 53-15,0-89 16,-1 18-16,-17-17 16,18-1-16,-18-17 0,17 36 15,1-54-15,-18-18 16,0 1-16,0-36 15,0-34 1,0 16-16,35-34 16,1 34-16,-19 1 15,36 18-15,-18 17 0,18 0 16,36 52-16,-54-16 16,-18-1-16,19 53 15,-36-53-15,-18 1 0,-17-19 16,-53 19-16,-36-19 15,71-17-15,-35-17 16,70-1 0,1 18-16,-1-18 0,18 1 15,18 17-15,-1-18 0</inkml:trace>
  <inkml:trace contextRef="#ctx0" brushRef="#br0" timeOffset="37385.8088">22102 12912 0,'-18'0'31,"-17"-18"-31,17 18 16,0 0-16,-17 18 15,0 17 1,35-17-16,0 17 16,0-17-16,17-1 15,1 1-15,35-18 16,-35 0-16,-1 0 0,19-18 15,-19 1-15,-17-1 16,-17 0 0,-1 1-1,18 34 1,35 19 0,-17-19-16,-1 1 15,19-1-15,-1 1 0,18-18 16,-35 0-1,-1 0-15,1 0 16</inkml:trace>
  <inkml:trace contextRef="#ctx0" brushRef="#br0" timeOffset="38436.5152">22437 12118 0,'-18'-18'15,"18"1"-15,0-1 16,18 36 31,-1-1-32,19 19-15,17 34 16,-36-35-16,18 18 0,36 88 16,-36-70-16,1 0 15,-19-1-15,18 1 16,-17 70-16,0-88 15,-18 53-15,0-71 16,0 0-16,-18 36 16,-17-36-16,17-17 15,1-1-15,-36 18 16,17-35-16</inkml:trace>
  <inkml:trace contextRef="#ctx0" brushRef="#br0" timeOffset="61500.6727">8908 3739 0,'-36'0'15,"36"-17"1,18 17-16,53-18 16,52 18-1,-35 0-15,0 0 16,1-17-16,140 17 16,-123-18-16,0 0 15,-1 18-15,-16 0 0,69-17 16,-105 17-16,0 0 15,-35 0-15</inkml:trace>
  <inkml:trace contextRef="#ctx0" brushRef="#br0" timeOffset="62912.1162">7867 14376 0,'0'-18'15,"-18"18"-15,18 35 16,0 1-16,0 17 15,0-1-15,18 54 16,0-53-16,17-18 0,18 36 16,-18-53-1,0-1-15,36-34 16,-53-1-16,17 0 0,-18-17 16,1-35-1,-18 34-15,0 1 0,0 0 16,0-1-16,0 19 0,0 52 31,18 53-31,-18-35 16,35 71-1,-35-54-15,18-17 0,-18 18 16,17-18-16,-17-18 0,0 18 16,-17 0-16,-1-18 15,-17-17-15,17-1 16,0-17-16,1 0 15,-18-17-15,17 17 0,-17-53 16,-1 35-16,1-35 16,17 18-16</inkml:trace>
  <inkml:trace contextRef="#ctx0" brushRef="#br0" timeOffset="63239.9876">7849 14129 0,'0'0'0,"0"-18"0,0 0 15,18 1-15,0-1 16,17-35-16,0 36 15,18-36 1,-35 35-16,35 0 16,-36 1-16,1 17 0,0 0 15,-18 17-15,35 19 16,-18-19-16,-17 19 0,18-1 16,0 18-1,-1-36-15,1 1 0,0 0 16,-1-1-16,1 1 0</inkml:trace>
  <inkml:trace contextRef="#ctx0" brushRef="#br0" timeOffset="64030.0892">8855 13952 0,'-18'0'15,"18"18"-15,-35 0 16,17-1-16,1 1 0,-19 17 16,-17 0-16,36-17 15,-1 0-15,0-1 0,18 1 16,0 0-16,0-1 16,18 1-16,0 0 15,-1-1-15,36 19 16,-35-36-16,0 17 0,-1-17 15,-17 18-15,18-1 0,-18 1 16,0 0 0</inkml:trace>
  <inkml:trace contextRef="#ctx0" brushRef="#br0" timeOffset="64279.9289">9013 14093 0,'0'36'16,"0"-1"-16,0-17 0,0 17 15,0-17-15,0 17 0,0-17 16,0-1-16,0 1 0,18-1 15,0-17 1,-1 0 0,1-17-16</inkml:trace>
  <inkml:trace contextRef="#ctx0" brushRef="#br0" timeOffset="64580.7296">9172 13970 0,'0'18'16,"0"17"-1,18-17-15,-18-1 0,18 1 16,17 17-16,-18-17 0,19 17 16,-19-17-1,1-1-15,0 1 0,-1-18 16,-17 35-16,18-17 15,-18 0-15,-18-1 16,18 1-16,-35 17 16,17-17-16,-17 17 15,17-17-15,1 17 16,17-17-16,0-1 16</inkml:trace>
  <inkml:trace contextRef="#ctx0" brushRef="#br0" timeOffset="66109.8229">10160 14499 0,'18'18'16,"-1"-1"-16,1-17 0,52 0 16,-34 18-16,-19-18 15,19 0-15,-1 0 16</inkml:trace>
  <inkml:trace contextRef="#ctx0" brushRef="#br0" timeOffset="66236.541">10248 14711 0,'0'0'16,"53"17"-16,-18 1 0,1-18 15,34 0 1,-52-18-16</inkml:trace>
  <inkml:trace contextRef="#ctx0" brushRef="#br0" timeOffset="68245.4857">11536 14658 0,'0'-18'15,"0"1"-15,-18 17 0,1-18 16,-1 0-16,0 18 16,1-17-16,-1 17 0,-35 17 15,35 1-15,-17 0 16,18 17-16,-1 0 0,18 0 16,-18 54-1,18-54-15,36 18 16,-19-35-16,54-1 15,-36-17-15,0 0 16,-17 0-16,17-17 0,-17-19 0,-1-17 16,1 18-1,-18 17-15,0-17 0,0 17 0,0 54 32,0-1-17,0 18-15,18 18 0,-1-19 16,1 1-16,0 0 0,-1 71 15,1-89-15,-18 53 16,0-53 0,-18 1-16,1-19 0,-19 19 15,1-19-15,-35-17 16,34-17 0,1 17-16,-36-53 15,54 35-15,-18-17 0,17 0 16,18-18-1</inkml:trace>
  <inkml:trace contextRef="#ctx0" brushRef="#br0" timeOffset="68634.5203">12100 14129 0,'-17'-18'0,"34"36"0,-34-18 16,17 70 0,0-17-16,0 18 0,-18 88 15,18-71 1,0 0-16,18 71 16,-1-89-16,19 54 15,-19-71-15,1 0 0,17-1 16,-17-16-16,-1-19 15</inkml:trace>
  <inkml:trace contextRef="#ctx0" brushRef="#br0" timeOffset="72927.1663">12735 14446 0,'0'-17'0,"0"-1"16,0 36-1,0 35-15,0-1 16,0 19-16,0 0 16,18 52-16,-18-70 15,18-18-15,17 36 16,-18-54-16,36 19 16,-35-36-16,17-18 15,-17 0-15,-18-17 16,0 18-16,18-19 0,-18 19 15,0-1-15,0 0 16,17 36-16,-17 0 16,18 17-1,0 0-15,-1-17 0,36-1 16,-35-17-16,52 0 16,-52-17-16,17-18 15,-17-1-15,-18 1 0,0 0 16,-18-54-16,1 37 15,-54-37 1,53 36-16,-17 18 0,-18-18 16,36 53-1,17 36-15</inkml:trace>
  <inkml:trace contextRef="#ctx0" brushRef="#br0" timeOffset="73578.2603">13423 14940 0,'0'-17'0,"0"-1"47,18 36-31,-18-1-1,0 1-15,17-1 0,1 36 16,-18-35-16,18 17 16,-1-17-16,1 0 15,0-18-15,-1 0 16,1-18-16,-18-17 15,0-1-15,0 19 16,0-19 0,18 54-1,-18 17 1,35 36-16,-17-18 16,-1-18-16,18 0 0,-17 36 15,-18-36 1,0 0-16,-18 1 0,1-19 15,-18 19-15,-36-1 16,18-35-16,18 18 0,-18-18 16,-18-18-16,36 18 15,17-18-15,1-17 16,-1 17-16,18 1 0,18-36 16</inkml:trace>
  <inkml:trace contextRef="#ctx0" brushRef="#br0" timeOffset="74167.6358">13935 14975 0,'-18'-17'16,"0"17"-1,1 0 1,-1 17 0,18 1-16,-17 17 0,17-17 15,-18 17-15,18 1 16,0-1-16,18-35 0,-1 17 15,1-17-15,17 0 16,-17 0-16,-1-17 0,1-1 16,0 1-16,-18-19 15,0 19-15,0-1 16,0 0-16,-18 1 16,18 34-1,18 19 1,-18-1-16,17-17 15,1-1-15,35 1 16,-36-1-16,1 1 16,-18 0-16</inkml:trace>
  <inkml:trace contextRef="#ctx0" brushRef="#br0" timeOffset="76415.7646">14764 14658 0,'-36'-35'16,"1"35"-16,18 0 16,-54 17-1,53 1-15,-52 35 16,52 0-16,1 0 0,17 0 16,-18 35-16,53-18 15,-17-52-15,17 0 16,36-18-16,-36-18 15,0 0-15,0-17 16,-17 17-16,0-34 0,-1-19 16,-17 18-16,-17 18 15,-1-36-15,18 36 16,-18 17-16,18 36 16,18 35-1,17 53 1,1-71-16,-1 18 0,0-18 15,1 0-15,-1 1 0,18-1 16,-36-17 0,-17-1-16</inkml:trace>
  <inkml:trace contextRef="#ctx0" brushRef="#br0" timeOffset="77131.8514">15258 14111 0,'-18'0'31,"-35"35"-15,18 1-16,0-19 0,-1 19 16,19-19-16,-19 19 0,1 16 15,35-16-15,0-19 16,18 19-16,17-19 16,18 19-1,-18-19-15,0-17 16,1 18-16,-19-18 0,1 0 0,0 17 15</inkml:trace>
  <inkml:trace contextRef="#ctx0" brushRef="#br0" timeOffset="77359.9577">15346 14323 0,'0'0'0,"0"53"15,0-36-15,17 19 0,1 17 16,0-36 0,-18 1-16,17-1 15,19 19-15</inkml:trace>
  <inkml:trace contextRef="#ctx0" brushRef="#br0" timeOffset="77643.713">15487 14146 0,'0'18'16,"35"17"-1,-17-17-15,0 0 16,17 17-16,-18-17 0,19 17 16,-1-18-16,-17 1 0,17 0 15,-17 17-15,-1 0 16,-17-17-16,-17 17 16,-1-17-1,0-1-15,1 1 0,-1 0 16,0-1-16,-17 19 15,35-19-15,-18 1 16,18 0-16</inkml:trace>
  <inkml:trace contextRef="#ctx0" brushRef="#br0" timeOffset="78099.925">16140 14764 0,'35'0'16,"-70"0"-16,105 0 0,-35-18 16,18 18-16,18 0 0,35-18 15,-53 18 1,-18-17-16,18 17 0,-36 0 16,-17 17-1,-17-17-15,-1 0 16</inkml:trace>
  <inkml:trace contextRef="#ctx0" brushRef="#br0" timeOffset="78283.413">16422 14499 0,'0'124'16,"0"-248"-16,0 318 0,0-123 0,17 52 15,1-70-15,0-18 16,-18 18-16,17-17 0,1-1 16</inkml:trace>
  <inkml:trace contextRef="#ctx0" brushRef="#br0" timeOffset="80323.8847">17110 14217 0,'0'53'0,"17"0"16,-17 17-16,53 89 15,-35-88-15,0-1 16,-18-17-16,17 18 0,1-1 15,-18-34-15,0-19 16,0-34 0,0-36-1,0 0-15,53-18 16,-18 53-16,0 1 0,1 17 16,-1 0-16,53 53 15,-70-18-15,-1 18 16,1-18-16,-18 1 0,0-1 15,-53 18-15,18-36 16,-36 19 0,18-36-16,-17 17 15,34-34-15,1 17 0,35-18 16,-17 18-16,34-35 16</inkml:trace>
  <inkml:trace contextRef="#ctx0" brushRef="#br0" timeOffset="81174.6127">17851 14923 0,'0'17'15,"0"1"-15,0 17 16,0-17-16,0 17 0,17 0 16,-17-17-16,35 35 15,1-53-15,-19 0 16,1 0-16,17 0 0,1-18 16,-19-17-16,-17 17 15,18-17-15,-18 17 0,18-35 16,-18 36-16,0-1 15,0 36 1,0 52 0,17-34-16,-17 17 15,18 35-15,-1-53 16,-17 0-16,0 1 16,0-1-16,-17 0 0,-1 0 15,1-17-15,-36-18 16,35 0-16,0 0 15,-17-18-15,-18-17 16,35 17-16,-34-17 16,34 18-16,0-1 0,1 0 15</inkml:trace>
  <inkml:trace contextRef="#ctx0" brushRef="#br0" timeOffset="81741.8396">18415 14146 0,'0'-17'15,"18"17"1,-1 35-1,1-17-15,0 35 0,52 52 16,-35-34-16,36 52 16,-36-34-16,1-36 15,-19 17-15,18 71 16,-35-70-16,0-18 16,-17 0-16,-1 0 0,-17 35 15,0-35-15,-1-18 16,1 0-16</inkml:trace>
  <inkml:trace contextRef="#ctx0" brushRef="#br1" timeOffset="90612.5684">17039 13423 0,'18'0'63,"17"0"-48,-17 0-15,70 0 16,-35 0-16,70 18 16,-70-18-16,18 0 0,-1 0 15,1 17-15,70 1 16,-70-18-16,70 0 16,-88 0-16,0 0 15,-18 0-15,18-18 16</inkml:trace>
  <inkml:trace contextRef="#ctx0" brushRef="#br1" timeOffset="93577.7052">20355 988 0,'0'0'15,"0"-18"-15,18 1 0,-18-1 16,0 36 15,0 87-15,0 54-16,0-88 15,0 105-15,18-105 16,17 52 0,0-70-16,-17-18 0,17 1 15,0-19-15,18-17 16,-17-17-16,-1-36 15,-18 17-15,19-34 16,-36 52-16,0-17 16,17 17-16,1 36 15,17 0-15,-17-1 16,35 36-16,-18-35 16,0-1-16,1-17 0,-1 0 15,0 0-15,36-17 16,-36-1-16,-17-17 0,-1 0 15,1-1-15,-18-70 16,-18 53-16,1-17 16,-1-1-16,-17 1 0,-36-18 15,36 52-15,0 19 16,17 17-16,-17 17 16,17 1-16</inkml:trace>
  <inkml:trace contextRef="#ctx0" brushRef="#br1" timeOffset="94011.6238">21555 1517 0,'-18'-18'16,"0"18"-16,-17 18 16,0 0-16,17 17 15,1-17-15,17 17 0,-18 0 16,18 18-16,18-35 16,17-1-1,-17-17-15,52-17 16,-52-19-1,-1 19-15,1-19 0,-18 1 0,0-18 16,-18 36-16,18-1 16,-17 18-1,34 0 1,1 35 0,0-17-16,-1 0 0,19-1 15,-19 1-15,36 17 16,-35-17-16,-1-18 15,1 17-15,0-17 0,-1 0 16</inkml:trace>
  <inkml:trace contextRef="#ctx0" brushRef="#br1" timeOffset="94205.2508">21872 1499 0,'36'36'16,"-19"-19"-16,18 19 16,1-36-16,-19 17 0,19 1 15,17-1-15,-18 1 16,-35 0-16</inkml:trace>
  <inkml:trace contextRef="#ctx0" brushRef="#br1" timeOffset="94382.2044">22084 1482 0,'0'0'0,"-35"53"0,17-18 15,-35 35-15,18-34 16,17-1-16,1 36 15,-1-54-15,18 18 0</inkml:trace>
  <inkml:trace contextRef="#ctx0" brushRef="#br1" timeOffset="96002.3671">22084 2099 0,'0'18'31,"18"17"-31,-18 0 16,17 18-16,1 71 15,-18-54-15,17 1 0,-17-18 16,18 35 0,-18-18-16,0-52 15,18 0-15,-18-1 16,17-34-16,-17-1 15,0-17-15</inkml:trace>
  <inkml:trace contextRef="#ctx0" brushRef="#br1" timeOffset="96412.8899">21960 2364 0,'-17'0'0,"34"0"0,-17 0 31,0-18 16,18-17-32,0 17-15,17-35 16,-17 18-16,17-36 16,-17 54-1,-1-19-15,-17 19 0,18-1 16,-18 0-16,17 1 16,1 17-1,0 17 1,17 1-16,-17 17 15,-1-17-15,19 0 0,16 35 16,-34-36-16,35 19 16,-35-36-16</inkml:trace>
  <inkml:trace contextRef="#ctx0" brushRef="#br1" timeOffset="98431.6295">22754 1217 0,'0'0'0,"0"-18"46,0 36-30,18 0 0,17 17-16,0-17 15,-17 17-15,35 0 16,-18 0-16,0-17 0,18 17 0,36 18 16,-19-17-1,-52-19-15,17 1 16,-17 0-16,-1-18 15,-17 17 1,-17-34 0,-1-1-1,0 18-15,1 0 16</inkml:trace>
  <inkml:trace contextRef="#ctx0" brushRef="#br1" timeOffset="98803.6089">23195 1164 0,'-17'-17'16,"-1"17"0,0 17-16,1 1 15,-19 17-15,19 0 0,-36 54 16,35-37-1,0-16-15,1-1 0,-1 18 16,1 0-16,-1-18 16,18-17-16,-18 17 0,18-17 15,-35-1-15</inkml:trace>
  <inkml:trace contextRef="#ctx0" brushRef="#br1" timeOffset="100877.1884">23566 653 0,'-18'0'16,"0"17"-1,1-17-15,-36 36 16,35-36-16,-17 35 16,17-35-16,1 35 15,17-17-15,17-1 16,-17 1-16,18 17 0,-1-17 16,36 17-16,-35-17 15,17 0-15,-17-1 0,0 1 16,17-1-1,-35 1-15</inkml:trace>
  <inkml:trace contextRef="#ctx0" brushRef="#br1" timeOffset="101094.7659">23689 794 0,'0'17'0,"0"1"16,18 0-16,-18-1 15,17 19 1,1-19-16,0 1 0,-18 0 16,35-18-1</inkml:trace>
  <inkml:trace contextRef="#ctx0" brushRef="#br1" timeOffset="101402.4374">23813 670 0,'0'0'0,"17"0"16,18 36-1,1-1 1,-19-18-16,19 1 16,-19 0-16,19-18 0,-1 35 15,-18-35-15,1 18 16,0-1-16,-18 19 16,-18-36-16,0 53 15,1-36-15,-1 1 16,1-1-16,-1 1 0,0 0 15,1-18-15,-1 17 16,0 19-16,1-36 16</inkml:trace>
  <inkml:trace contextRef="#ctx0" brushRef="#br1" timeOffset="102108.8027">21467 2099 0,'0'-18'15,"17"18"1,-17 18-1,0 0-15,0 52 16,0-34-16,0 16 0,-35 72 16,0-1-1,17-70-15,0 0 16,1-18-16,-19 18 16,36-35-16,-17 0 15,-1-18-15,18-18 16</inkml:trace>
  <inkml:trace contextRef="#ctx0" brushRef="#br1" timeOffset="102452.3491">21308 2081 0,'0'0'0,"17"0"15,1 0 1,35-17-16,-35-1 16,35 0-16,-18 1 15,-18-1-15,36-17 16,-35 17-1,-18 36-15,0 0 16,0 34-16,0-16 16,18-1-16,-18 0 0,17 1 15,1 17-15,0-36 16,-1 1-16,1-18 16</inkml:trace>
  <inkml:trace contextRef="#ctx0" brushRef="#br1" timeOffset="103637.1331">19738 1411 0,'-18'0'31,"1"0"-15,-1 0 0,0 0-16,-52 18 15,17-18-15,0 17 0,-18-17 16,1 18-16,-54 17 16,54-35-16,-54 18 15,89-18-15,-18 18 16,0-18-16,36 0 15,17-18-15</inkml:trace>
  <inkml:trace contextRef="#ctx0" brushRef="#br1" timeOffset="103916.0877">19050 1376 0,'0'0'16,"18"-18"-16,-18 1 16,-18 17-1,-53 17-15,36 1 16,0-1-16,0 1 0,-36 0 16,53-1-16,1 19 15,17-19 1,17 1-16,36 35 15,-17-35-15,17-1 0,35 18 16,-53-17 0,0 0-16,18 17 0</inkml:trace>
  <inkml:trace contextRef="#ctx0" brushRef="#br1" timeOffset="105522.7454">17551 1393 0,'-18'-17'0,"0"-1"16,1 18-16,-36-17 15,35 17-15,-52 17 16,34 1-16,-34 35 16,52-36-16,-17 72 15,35-54-15,18 53 16,-1-70 0,18-1-16,54 19 15,-54-36-15,18 0 0,17-36 16,-34 19-1,-19-1-15,1-17 0,-18 17 16,0-17-16,0 0 0,0-18 16,-18 35-16,1 0 15,-1 1-15,18 34 32,35 36-32,-17-17 15,53 52 1,-36-53-16,0 0 0,0-17 15,18 0-15,0-1 16,-35 1-16,-18 0 0</inkml:trace>
  <inkml:trace contextRef="#ctx0" brushRef="#br1" timeOffset="106479.4754">7479 13582 0,'18'0'16,"17"0"-16,0 18 15,18-18-15,88 0 16,-53 0-16,89 0 16,-89-18-16,71 18 15,-106 0-15,-18 0 16</inkml:trace>
  <inkml:trace contextRef="#ctx0" brushRef="#br1" timeOffset="112691.4243">14005 15469 0,'0'-17'31,"0"34"94,0 1-125,0 0 16,0 17-1,0-17-15,18 17 16,-18 0-16,18-17 16,-1 17-16,1-17 0,17 35 15,0-36-15,18 1 16,-17-1-16,34 1 15,-35-18-15,1 0 16,17 0-16,-36-18 16,1 18-16,-18-17 15,0-1 1,-18 18 0</inkml:trace>
  <inkml:trace contextRef="#ctx0" brushRef="#br1" timeOffset="113397.1012">13847 15646 0,'0'0'0,"0"17"16,0-34 62,17-1-62,1 18-16,-18-18 0,17 1 15,-17-1 1,18 1-16,-18-1 0,0 0 0,18 1 31,-1 17-15,1 17 0,0-17-1,-1 18-15,19 0 16,-19-18-16,36 0 15,-35 0-15,-1 0 16</inkml:trace>
  <inkml:trace contextRef="#ctx0" brushRef="#br1" timeOffset="114208.2589">14640 15363 0,'18'0'31,"0"0"-16,-1 0-15,36 0 16,0 0-16,35 18 16,-17-18-16,-18 0 15,70 18 1,-70-18-16,0 17 0,-18-17 16,1 18-16,-19-18 0</inkml:trace>
  <inkml:trace contextRef="#ctx0" brushRef="#br1" timeOffset="116077.3209">13547 15663 0,'0'18'47,"0"0"-31,0-1-1,-18 1 1,18 0-16,-18 17 16,1-18-16,-1 1 15,0 0-15,-17-1 0,18 1 16,-54 0-16,36-18 0,17 0 15,-52 17 1,52-17-16,-17 0 16,17 0-16,0 0 0,1 0 15,-1-17-15,0-1 16,36 0 0</inkml:trace>
  <inkml:trace contextRef="#ctx0" brushRef="#br1" timeOffset="116893.4104">13423 15699 0,'-17'0'16,"34"0"-16,-17 0 62,18-18-46,-1 18 15,1 0-15,0 0-16,-1 0 16,1 0-1,-36 0 32,1 0-47,-1 0 16,0 0-1,1 0-15,-1 18 16,1-18-16,-1 17 16,0-17-16,1 0 15,-1 0 32,0 0-31,18 18-1,-17-18-15,17 18 32,17-18-17,1-18-15,0 18 16,17-18-1,-17 1-15,-1 17 0,18-18 16,1 0-16,-19 18 16,1 0-1,-18 18 1,0 0 0,18 17-16,-1-17 15,1 17-15,-18-18 0,35 19 16,-17-36-16,17 17 15,-17 1-15,-1-18 16</inkml:trace>
  <inkml:trace contextRef="#ctx0" brushRef="#br1" timeOffset="118437.2121">7726 15187 0,'17'0'15,"36"0"1,-17 0-16,70-18 15,-18 18 1,88-17-16,-88-1 16,0 18-16,54 0 15,-19 0-15,-88 0 16</inkml:trace>
  <inkml:trace contextRef="#ctx0" brushRef="#br0" timeOffset="126988.7419">23989 12700 0,'18'0'31,"17"0"-15,-18 0-16,72-18 16,-36 18-1,-1-17-15,19 17 0,0 0 16,52-18-16,-88 18 16,18 0-16,-35 0 0,0 0 15,-18-18-15,-18 18 16</inkml:trace>
  <inkml:trace contextRef="#ctx0" brushRef="#br0" timeOffset="127278.4731">24289 12418 0,'-36'17'16,"19"1"-16,-54 17 15,36-17-15,0 0 0,-36 35 16,36-36-16,17 1 16,1-1-16,-1 19 15,36-19-15,-18 1 0,35 0 16,-17-1-16,70 19 15,-53-36-15,18 17 16,-18-17-16,0 18 0,-17-18 16</inkml:trace>
  <inkml:trace contextRef="#ctx0" brushRef="#br0" timeOffset="131348.6352">25576 12612 0,'18'0'16,"0"0"0,70 0-16,0-18 15,-35 18-15,0 0 16,-18-17-16,36 17 16,-54-18-16,1 18 0,-36-18 15</inkml:trace>
  <inkml:trace contextRef="#ctx0" brushRef="#br0" timeOffset="131554.454">25823 12312 0,'0'0'16,"18"106"-16,-18-71 0,18 18 0,-18 53 15,17-53-15,1 35 16,-18-35 0,18-18-16,-18 0 15,17-17-15,-17 0 0,0-1 16</inkml:trace>
  <inkml:trace contextRef="#ctx0" brushRef="#br0" timeOffset="132182.1228">26247 12682 0,'-18'-17'15,"36"34"-15,-54-34 16,1 34-16,17 1 16,1 0-16,-18 35 15,35-18 1,0-18-16,17 1 0,18 0 15,-17-1-15,35-17 16,-18 0-16,1-35 16,-19 17-16,-17-17 15,0 0-15,-17 17 16,17 1-16,-18-1 0,0-17 16,1 35-16,17 17 15,0 36 1,17-35-16,19 17 15,-19-17-15,36 17 16,-35-35-16,17 18 16,-17-36-1,-18 0 1,-18 1-16,18-1 0,-35 1 16,17 17-1,18 17 1,-17-17-16,17 18 0,0-1 15,17 1 1,1-18-16,-1 0 16,1-18-16,0-17 15,-1 18-15,-17-1 16,36-17 0,-19 17-16,-17 0 0,18 18 15,17 0-15,-35 18 16,18-18-16,-1 35 15,1 1-15,-18-19 0,18 1 16,-18-1 0,17 1-16,-17 0 15</inkml:trace>
  <inkml:trace contextRef="#ctx0" brushRef="#br0" timeOffset="132582.6726">26723 12206 0,'18'88'0,"-36"-176"0,53 229 16,0-53-16,-17-35 15,-18 0-15,18 35 16,-18-35-16,0-17 16,0-1-16,0 0 0,-18 0 15,18-17-15,0-36 32,18-17-17,-1 0-15,1 17 0,0-17 16,-18 17-16,17 18 0,19-17 15,-19 17-15,19 35 16,-19 0 0,1 1-16,-18-19 15,17 1-15,-17 17 0,0 0 16,0-17-16,0 0 16</inkml:trace>
  <inkml:trace contextRef="#ctx0" brushRef="#br0" timeOffset="135135.9423">27693 12188 0,'-18'0'15,"18"18"-15,-17 70 16,17-35-16,0 71 16,0-54-16,-18 54 15,18-54-15,0-17 0,0-18 16,0 1-16,18-1 15,-18 0-15</inkml:trace>
  <inkml:trace contextRef="#ctx0" brushRef="#br0" timeOffset="135607.6965">27905 12594 0,'0'0'0,"17"88"16,1-52-16,17 34 16,-17-35-16,17 18 15,-35-35-15,18-18 16,-18-18-1,0-52-15,-18 35 16,1-71-16,17 53 16,-18-53-16,18 53 15,0 0-15,18 36 16,-1-1-16,1 18 0,52 0 16,-34 35-1,-1 0-15,-17 1 16,-18 34-16,-18-34 15,0-19-15,-17 1 16,17-1-16,1 1 0,-36 17 16,35-35-1,18 18-15,0 0 16,35 17-16,-17-17 16,17-18-16,18 17 15,-35 1-15,17-18 0</inkml:trace>
  <inkml:trace contextRef="#ctx0" brushRef="#br0" timeOffset="135925.5682">28293 12753 0,'0'0'0,"35"18"15,-17-18-15,-1 0 16,19-18 0,-36 0-1,0 1-15,0-1 16,-18 18-16,0 0 0,1 0 16,-1 0-16,0 35 15,18-17 1,0 0-16,0-1 0,36 18 15,-19-35-15,36 18 16,-17-18-16,-19 0 16,1 0-16,-1 0 15,-17-18-15</inkml:trace>
  <inkml:trace contextRef="#ctx0" brushRef="#br0" timeOffset="136244.1766">28557 12383 0,'18'17'16,"-18"18"-1,0-17-15,18 17 0,-18 36 16,0-36-16,0 36 16,0-36-1,0-17-15,17 17 0,1 0 16,-18-17-16,53-1 16,-36 1-16,19-18 15,-19 0-15,1 0 16,0-18-1</inkml:trace>
  <inkml:trace contextRef="#ctx0" brushRef="#br0" timeOffset="136693.7369">28875 12524 0,'0'17'31,"-18"36"-15,18-18-16,0 18 0,0 18 15,18-1 1,0-52-16,-1 0 0,1-1 15,17 1 1,-17-18-16,-1 0 0,1-18 16,0 1-16,17-36 15,-17 18-15,-18 17 0,17-17 16,-17-36 0,18 36-16,-18 17 0,0-35 15,-18 53-15,18 18 16,0 17-1,0 0-15,0 54 16,0-54 0,18 0-16,-18 0 0,17 1 0,-17-1 15,18 0-15,-18-17 16,0 0-16,0-1 0</inkml:trace>
  <inkml:trace contextRef="#ctx0" brushRef="#br0" timeOffset="141531.0626">26035 13194 0,'0'0'15,"18"18"17,52-18-32,-35 0 15,36 0-15,53-18 16,-36 0-16,-18 1 0,18 17 15,71-18 1,-88 0-16,-18 18 0,-18 0 16,-17 0-16</inkml:trace>
  <inkml:trace contextRef="#ctx0" brushRef="#br0" timeOffset="153464.8229">20161 14552 0,'18'0'16,"17"0"-1,0 0-15,18 0 0,18 0 16,105-18 0,-87 18-16,69 0 15,-70-17-15,-17 17 0,-18 0 0,0 0 16,-18-18-16,-17 18 16,-1 0-16,-17-17 0,-17 17 15</inkml:trace>
  <inkml:trace contextRef="#ctx0" brushRef="#br0" timeOffset="153815.2543">20479 14305 0,'0'-17'16,"-18"34"15,-35 1-15,18 17-16,-53 0 15,52 1-15,1-19 0,0 19 16,-18-1-1,18-18-15,17 1 0,18 0 16,35 17-16,54 18 16,-37-18-16,19-17 15,0-1-15,70 36 16,-106-35-16</inkml:trace>
  <inkml:trace contextRef="#ctx0" brushRef="#br0" timeOffset="157758.5828">22119 14288 0,'-35'-18'0,"70"36"0,-123-54 16,53 36-16,17 0 15,-52 18 1,52 0-16,0-1 0,1 18 15,-1-17-15,53 35 16,-17-18-16,17-17 0,0 17 16,54 18-16,-54-35 15,0 17-15,-17 0 16,-18-17 0,-53 0-16,18-18 15,-1 0-15,1 0 0,0 0 16,-18-18-16,35 18 15,18-18-15,0 1 16</inkml:trace>
  <inkml:trace contextRef="#ctx0" brushRef="#br0" timeOffset="157908.9811">22454 14517 0,'0'0'0,"-17"53"15,17-36-15,-18 1 0,18 35 16,0-35-16,0-1 16</inkml:trace>
  <inkml:trace contextRef="#ctx0" brushRef="#br0" timeOffset="158053.3653">22437 14270 0,'0'18'0,"0"-1"15,17 1-15</inkml:trace>
  <inkml:trace contextRef="#ctx0" brushRef="#br0" timeOffset="158459.6361">22648 14429 0,'0'0'0,"-17"0"0,-1 17 15,18 36 1,0-35-16,0 17 16,18-17-16,-1 17 0,19 0 15,-1-35-15,-17 18 16,17-18-1,-18-18-15,-17 1 16,0-1-16,-17 0 0,-1-35 16,1 36-16,17-1 15,-18 18-15,18 18 16,18 52 0,-1-17-16,1 0 0,17 53 15,-17-53 1,-1-18-16,-17 1 15,0-1-15,0 0 0,0-17 0,-35 17 16,0-17-16,17-18 16,-35 0-1,18 0-15,17-18 0,1 0 16,-1-17-16,0-18 16,18 18-16,18-18 0</inkml:trace>
  <inkml:trace contextRef="#ctx0" brushRef="#br0" timeOffset="158870.2291">23019 14517 0,'0'70'16,"0"-140"-16,0 176 0,0-36 16,17-52-1,-17-1-15,0 1 0,18 0 16,-18-36-1,0 0-15,18-17 16,-18 0-16,0-18 16,0 18-16,0-1 15,17 1-15,1 35 16,0 18 0,-18-1-16,0 1 15,0 0-15,0-1 16,17-17-16,1 0 31,0-35-15,-1 17-16,1 18 15,-1 18 1,-17 35 0,0-35-16,0-1 0,0 19 15,0-19 1,18-17-16,0 18 15</inkml:trace>
  <inkml:trace contextRef="#ctx0" brushRef="#br0" timeOffset="159126.9105">23372 14570 0,'-18'53'16,"36"-106"-16,-36 123 0,18-34 0,18 16 15,-1-34-15,36 0 16,-18-18-16,-17 0 16,17 0-16,1-18 15,-19 0-15,-17 1 16,0-1-16,0-17 0,-17 17 16,-1 1-16,0-1 0,1 0 0,-19 1 15,19 17 1</inkml:trace>
  <inkml:trace contextRef="#ctx0" brushRef="#br0" timeOffset="159280.8204">23724 14552 0,'18'35'15,"-36"-70"-15,36 106 0,-18-54 16,18 36-1,-18 0-15,17-35 16,-17-1-16</inkml:trace>
  <inkml:trace contextRef="#ctx0" brushRef="#br0" timeOffset="159404.6501">23777 14358 0,'0'18'16,"0"-36"-16,18 53 0,-18-17 16</inkml:trace>
  <inkml:trace contextRef="#ctx0" brushRef="#br0" timeOffset="159804.1706">24007 14482 0,'-36'35'16,"72"-70"-16,-72 105 0,1-17 16,35-18-16,0 36 15,0-54 1,18 1-16,-1 0 0,1-1 0,0-17 16,34-17-1,-34-1-15,35-35 16,-35 36-16,17-54 15,-35 36-15,0-1 16,0-16-16,0-1 0,-18-53 16,1 35-16,-19-17 15,19 53-15,-19-1 16,19 36-16,17 18 16,-18 53-16,18-36 15,0 36-15,18-19 0,-1 19 16,1-18-16,35 53 15,-18-53-15,1-18 16,16 0-16,-16 0 0,34 18 16,-34-35-16,-19 0 15,1-18-15,0 0 0</inkml:trace>
  <inkml:trace contextRef="#ctx0" brushRef="#br0" timeOffset="192632.5057">11800 14975 0,'-17'0'125,"34"18"-62,1-18-48,0 0-15,-1 18 0,1-18 16,0 17 0,-1 1-16,-17 0 15,0-1 1,-17 1-1,17 0-15,-36 17 16,1-18-16,17 1 16,18 0-1,18-1 1,0-17 0,-1 0-16,19 18 15,-19-18-15,1 0 16,0 0-16,-1 18 15,-17-1-15</inkml:trace>
  <inkml:trace contextRef="#ctx0" brushRef="#br0" timeOffset="194806.0186">11430 13106 0,'0'-18'0,"-18"18"32,18 18-1,-17 17-16,17-17 1,0 17-16,0-17 0,-18-1 16,18 18-16,18 1 15,-1-19-15,1 19 16</inkml:trace>
  <inkml:trace contextRef="#ctx0" brushRef="#br0" timeOffset="199172.5173">8343 16757 0,'18'-35'16,"-18"-1"-16,-18 19 0,1-19 16,-1 36-16,-35-17 15,18 17-15,-1 0 16,-52 35-16,35 0 16,-17 54-1,35-36-15,17-1 0,0 1 16,18-17-16,36 34 15,-1-52-15,0-18 16,18 0-16,-18 0 0,71-35 16,-71-1-16,36-34 15,-53 17-15,-1 18 0,-17-18 16,-17 0 0,-1 35-16,0 0 15,1 18-15,-1 18 0,18 35 16,18 0-16,17 35 15,0-53-15,0 1 16,1-1-16,17-17 16,-18-1-16,0 18 0,18-17 15</inkml:trace>
  <inkml:trace contextRef="#ctx0" brushRef="#br0" timeOffset="199534.4809">8731 16210 0,'0'-17'16,"-17"17"0,-1 17-1,-17 1-15,17-1 0,-17 19 16,17-19-16,-17 19 16,17-19-16,1 19 0,17-19 15,0 18-15,17-17 16,1-18-16,0 18 0,17-1 15,35 1-15,-34-18 16,-1 18-16,-17-18 0,17 17 16,-18-17-16</inkml:trace>
  <inkml:trace contextRef="#ctx0" brushRef="#br0" timeOffset="199801.6902">8908 16369 0,'17'0'16,"19"0"-1,-1-18-15,-18 18 16,36-17-16,-35 17 16,17-18-1</inkml:trace>
  <inkml:trace contextRef="#ctx0" brushRef="#br0" timeOffset="200039.8239">9049 16193 0,'0'0'0,"0"17"0,-18 1 16,18 52 0,-18 1-1,18-36-15,0 0 0,18 1 16,0-19-16,-1 1 0,19 17 15,-1-35-15,-17 0 16,17 0-16,-17 0 0,-1-17 16,18-1-1</inkml:trace>
  <inkml:trace contextRef="#ctx0" brushRef="#br0" timeOffset="200352.1543">9243 16210 0,'0'0'16,"17"0"0,-17 18-16,18-18 0,35 35 15,-35-35 1,17 18-16,0-18 15,0 17-15,1 1 0,-19 0 0,19-1 16,-19 1-16,-17 0 16,0 17-1,0-18-15,-17 1 0,-1 0 16,0-1-16,-17 1 0,17 0 16,-17 17-16,18 0 15,-1-17-15,18-1 0</inkml:trace>
  <inkml:trace contextRef="#ctx0" brushRef="#br0" timeOffset="202515.0503">10478 16669 0,'0'17'15,"17"-17"-15,18 0 16,1 0-16,-1 0 0,36 0 15,-36 0 1,-18 0-16</inkml:trace>
  <inkml:trace contextRef="#ctx0" brushRef="#br0" timeOffset="202620.8303">10601 16969 0,'18'0'15,"-1"-18"1,36-35-16,-18 18 15</inkml:trace>
  <inkml:trace contextRef="#ctx0" brushRef="#br0" timeOffset="203354.8497">11571 16810 0,'0'-35'15,"0"70"-15,-18-88 0,1 35 16,-1 1-16,-17-1 16,17 18-16,-17 0 0,17 0 15,-17 18-15,0-1 0,-18 54 16,18-36-16,17 0 16,18 1-16,0-1 15,0 0-15,18 1 16,17-19-16,0-17 0,-17 0 15,17 0-15,0-17 0,1-1 16,-19 0-16,1-17 16,0 17-16,-18-17 0,0-18 15,0 36-15,0 34 32,17 89-32,1-53 15,35 70-15,-18-70 16,0 18-16,1-18 15,-19 0-15,1 0 0,-18-18 16,0 35-16,-18-52 16,-35 17-16,18-17 15,0-18-15,-36-18 16,36 1-16,0-1 16,-1-17-16,19 0 0,-19-18 15,19 17-15,17 19 16</inkml:trace>
  <inkml:trace contextRef="#ctx0" brushRef="#br0" timeOffset="203682.5633">12047 16457 0,'-17'-35'15,"34"70"-15,-52-70 16,17 52 0,1 19-16,17-1 0,-18 18 15,18 0-15,0 17 0,0 72 16,18-72-16,35 54 15,-36-89 1,19 18-16,-1-36 0,0 19 0,-17-19 16,-1-17-16,19 18 15,-19-18-15</inkml:trace>
  <inkml:trace contextRef="#ctx0" brushRef="#br0" timeOffset="204306.3462">12471 16669 0,'-18'35'15,"36"-70"-15,-54 105 0,36-34 0,0 69 16,18-52-16,0 18 16,17-36-16,-17-17 15,17-1-15,-17-17 0,34 0 16,-34 0-16,0-35 15,-18 18 1,0-1-16,0 0 16,0 1-16,0-1 0,17 0 15,-17 36-15,18 17 16,0-17-16,35 17 16,-18-17-16,-18-1 15,19-17-15,-1 0 0,0-17 16,-17-1-16,-18-17 15,0 0-15,-18 17 16,1-17-16,-36-18 16,35 18-16,0 17 0,1 0 15</inkml:trace>
  <inkml:trace contextRef="#ctx0" brushRef="#br0" timeOffset="204622.4239">13212 17004 0,'0'0'15,"-36"35"-15,19-17 0,-1 35 16,18-18 0,0-17-16,18-18 15,-1 17-15,36-17 16,-35-17-16,-1 17 0,1-18 15,-18 0-15,0-17 16,0 17-16,-18 1 0,1-1 16,-1 1-1,36 17 1,-1 35 0,1-18-16,35 1 15,-35 0-15,17-1 16,-17 1-16,-1-18 15,1 0-15</inkml:trace>
  <inkml:trace contextRef="#ctx0" brushRef="#br0" timeOffset="204923.2243">13529 17039 0,'-18'0'15,"1"18"-15,-1-1 16,18 19-1,0-19-15,0 1 0,0 0 16,18-1-16,-1-17 16,1 0-16,0 0 15,-1-17-15,-17-1 0,0-17 16,0 17 0,0 0-16,0 1 0,-17 17 15,17-18-15,0 36 16,35 17-1,0 0 1,1 1-16,-19-19 0,18 1 16,-17 0-16</inkml:trace>
  <inkml:trace contextRef="#ctx0" brushRef="#br0" timeOffset="205766.4663">14252 16792 0,'0'-17'15,"0"-1"1,0 0-16,-17 1 16,-1 17-16,0-18 0,-17 18 15,17 0 1,-17 18-16,0-1 0,17 1 15,-17 0-15,0 52 16,17-35-16,18 1 0,0-1 16,0 0-16,35 18 15,1-35-15,-1-1 16,0-17-16,36 18 16,-1-36-16,-52 18 15,17-35-15,-35 18 16,0-19-16,0-34 15,-17 34-15,17 1 0,-18-35 16,0 52 0,18 0-16,18 36 15,0 35 1,17-18-16,18 53 16,0-52-16,-18-1 15,35 18-15,-34-36 16,-1 1-16,-17 0 15,-1-18-15,-34 0 16</inkml:trace>
  <inkml:trace contextRef="#ctx0" brushRef="#br0" timeOffset="207931.6218">14817 16281 0,'17'0'0,"-17"-18"16,-17 18 0,-1 0-16,0 18 15,1-1-15,-19 1 16,19-18 0,-1 18-16,1-1 0,17 1 15,-18 0-15,18 17 16,0-18-16,18 36 15,17-35-15,18 17 16,-18-17-16,-17 0 0,17-1 16,0 1-16,-17-1 15,0-17-15</inkml:trace>
  <inkml:trace contextRef="#ctx0" brushRef="#br0" timeOffset="208142.1808">14993 16492 0,'0'-17'16,"18"17"-16,17-18 15,-17 18-15,17-18 0,0 18 16,-17 0-16,17-17 0,18 17 15,-35 0-15,-1 0 16</inkml:trace>
  <inkml:trace contextRef="#ctx0" brushRef="#br0" timeOffset="208386.8323">15152 16298 0,'0'0'0,"0"-17"0,-18 17 32,18 17-32,0 19 15,0-1-15,0 35 16,18 1 0,-18-53-16,35 35 15,-17-36-15,35 18 16,-36-35-16,1 0 0,0 0 15,-1 0-15,1-35 16</inkml:trace>
  <inkml:trace contextRef="#ctx0" brushRef="#br0" timeOffset="208593.3803">15416 16457 0,'0'0'0,"18"0"16,0 0-16,17 0 15,0 0 1,1 0-16,-19 0 0,1 0 16,-1-18-16,19 18 15</inkml:trace>
  <inkml:trace contextRef="#ctx0" brushRef="#br0" timeOffset="208794.9163">15716 16316 0,'0'53'15,"0"-106"-15,0 141 0,0-53 0,18-17 16,0 17-16,-18-17 16,35 17-16</inkml:trace>
  <inkml:trace contextRef="#ctx0" brushRef="#br0" timeOffset="209116.5336">15857 16228 0,'0'17'15,"0"-34"-15,18 34 0,0 1 0,35 17 16,-18-35-16,0 18 15,0 0-15,1-1 0,17 19 16,-36-36-16,1 17 16,-18 1-16,0 17 15,-35 0 1,17 1-16,-17-19 0,-1 1 0,19 0 16,-36 17-1,35-18-15,-17 19 16,35-19-16</inkml:trace>
  <inkml:trace contextRef="#ctx0" brushRef="#br0" timeOffset="209538.7199">16563 16863 0,'0'0'15,"18"0"-15,52-18 16,-35 18-1,71-17-15,-53-1 16,35 18-16,-52 0 16,-19 0-16,1 0 0</inkml:trace>
  <inkml:trace contextRef="#ctx0" brushRef="#br0" timeOffset="209699.4889">16792 16704 0,'0'0'0,"0"88"0,0-35 15,0-18-15,36 36 16,-19-36-16,-17 1 0,18-36 16</inkml:trace>
  <inkml:trace contextRef="#ctx0" brushRef="#br0" timeOffset="210578.4509">17498 16510 0,'0'-35'16,"0"52"15,17 54-15,-17-18-16,18 70 16,-18-70-16,18 71 15,-1-71-15,19 17 16,-19-52-16,1-1 15,0 1-15,-1-18 0,1 0 16,17-35-16,-17 17 16,-1-17-1,1 17-15,0 18 16,17 18-16,18 0 16,-18-1-1,0-17-15,1 18 0,34-18 16,-17-18-16,-18 1 15,-17-1-15,0 0 0,-18-17 16,0-36-16,-36 19 16,-16-19-16,16 18 15,-17-18 1,36 54-16,-19-18 16</inkml:trace>
  <inkml:trace contextRef="#ctx0" brushRef="#br0" timeOffset="210950.9419">18362 16898 0,'-18'18'16,"36"-36"-16,-53 53 0,35 18 15,0-35 1,17 0-16,1-1 15,17 1-15,-17-18 0,0 0 16,17 0-16,-17-18 16,-18-17-16,0 17 15,-18-35 1,18 36-16,-18 17 16,18-18-16,0 36 15,18 17 1,0-17-16,-1-1 15,36 19 1,-18-19-16,-17 1 0,0-1 16,17-17-16,-35-17 31,-18-18-15</inkml:trace>
  <inkml:trace contextRef="#ctx0" brushRef="#br0" timeOffset="211062.7384">18715 16951 0,'0'0'16,"35"35"-16,-17-35 16,-1 18-16,1 0 0,0-18 15,-1 17-15,19-17 16,-19 0-16</inkml:trace>
  <inkml:trace contextRef="#ctx0" brushRef="#br0" timeOffset="211197.0969">18856 16933 0,'0'0'16,"-18"36"-16,1-19 0,-1 1 0,0 0 15,1-1-15,17 1 16</inkml:trace>
  <inkml:trace contextRef="#ctx0" brushRef="#br0" timeOffset="211679.3782">19191 16633 0,'0'18'16,"35"35"-1,-17-35 1,17 17-16,1 0 0,52 36 15,-53-36-15,71 36 16,-71-54-16,0 1 16,18 17-16,-35-17 15,-18-1-15</inkml:trace>
  <inkml:trace contextRef="#ctx0" brushRef="#br0" timeOffset="211869.8854">19526 16757 0,'0'0'15,"-35"18"-15,17-1 0,1 36 16,-19-18-16,1 18 0,-18 36 16,36-54-16,-19 0 15,19-17-15,17 17 0,-18-35 0,36 0 16</inkml:trace>
  <inkml:trace contextRef="#ctx0" brushRef="#br0" timeOffset="212447.9102">19932 16016 0,'-18'0'15,"1"0"1,-1 18-16,-17 17 16,-1-17-16,1-1 15,18 1-15,-19 0 0,1 17 16,17 0-16,18 18 15,0-35-15,36-1 16,17 36 0,-18-35-16,0 0 0,0-1 0,36 1 15,-53-1-15,17-17 16,-17 18 0</inkml:trace>
  <inkml:trace contextRef="#ctx0" brushRef="#br0" timeOffset="212675.67">20020 16228 0,'18'0'15,"-1"0"-15,36 0 16,-35 0-16,53 0 15,-36 0-15,18 0 16,-18 0-16,-17 0 16,-36 0-1,0 0-15</inkml:trace>
  <inkml:trace contextRef="#ctx0" brushRef="#br0" timeOffset="212915.4283">20179 16069 0,'0'0'0,"0"18"15,-18 17 1,1-17-16,17 17 0,0 18 16,0-18-16,35 18 15,-17-35-15,34 17 16,-34-35-16,17 18 15,-17-18-15,0 0 0,17 0 16,-17 0 0,-18-18-1</inkml:trace>
  <inkml:trace contextRef="#ctx0" brushRef="#br0" timeOffset="213248.9203">20408 15998 0,'0'0'16,"0"-17"0,0 34-16,18 19 15,17-1 1,0-17-16,18 17 15,-17-17-15,-1-18 0,-17 17 16,-1 1-16,1-18 0,-1 18 16,-17 17-1,0-18-15,0 1 0,-35 17 16,18-17-16,-1 17 16,0-17-16,1 0 15,-1-1-15,0 1 16,1-1-16,-1-17 15</inkml:trace>
  <inkml:trace contextRef="#ctx0" brushRef="#br0" timeOffset="213615.8972">21167 16598 0,'-18'0'16,"36"18"-1,35-1-15,0-17 16,-18 18-16,18-18 16,0 18-16,0-18 0,-1 0 0,19 0 15,-36 0 1,-17 0-16,-18-18 0</inkml:trace>
  <inkml:trace contextRef="#ctx0" brushRef="#br0" timeOffset="213771.8118">21484 16545 0,'0'106'16,"0"-212"-16,0 247 0,0-88 0,18 36 15,-18-37-15,17-16 0,1-1 16</inkml:trace>
  <inkml:trace contextRef="#ctx0" brushRef="#br0" timeOffset="214366.8942">22137 16228 0,'0'53'16,"17"0"-16,-17 88 16,18-53-16,-18 53 15,0-70-15,18 34 16,-18-69 0,0-19-16,0 1 0,17-18 0,-17-18 15,36-35 1,-19 18-16,1 0 0,35 0 15,-36 17 1,19 18-16,-19 18 0,19-1 16,-19 1-16,1 17 0,-18 36 15,0-54-15,0 1 16,-18 0-16,18-1 16,-17-17-16,-36 18 15,35-18-15,0-18 16,1 1-16</inkml:trace>
  <inkml:trace contextRef="#ctx0" brushRef="#br0" timeOffset="214693.261">22772 16828 0,'-18'0'0,"1"0"16,-19 52-1,19-34-15,-19 35 16,36-35-16,0 17 16,0-17-16,18-18 0,0 17 15,-1-17-15,19 0 0,-1-17 16,0-1-16,-17-17 16,-18 17-16,17 0 15,-34-17-15,17 17 16,0 1-16,-18-1 15,0 18-15,18 18 0,0 17 16,0-17-16,18-1 16,0 19-1,-1-19-15,1 1 0,17 0 16,-17-18-16</inkml:trace>
  <inkml:trace contextRef="#ctx0" brushRef="#br0" timeOffset="214955.9934">22878 16210 0,'0'0'15,"53"88"-15,-1-35 0,72 71 16,-71-54-16,88 36 15,-106-35-15,36 52 16,-54-70-16,-17 71 16,-17-89-1,-36 53-15,18-53 16,17 1-16,-53-1 16,36-18-16</inkml:trace>
  <inkml:trace contextRef="#ctx0" brushRef="#br0" timeOffset="216852.2956">8273 18027 0,'-18'0'15,"0"0"-15,1 53 16,17-18-16,0 18 16,0 0-16,0 0 0,35 35 15,-17-35-15,52 18 16,-35-54-1,54 1-15,-54-18 16,0 0-16,1-53 16,-19 35-16,1-70 15,-18 53-15,-18 0 0,1-18 16,17 35 0,0 53-1,0 1-15,35 69 16,-18-34-16,1-18 15,0 17-15,-1 1 0,1-18 0,-18 35 16,0-35-16,-18-35 16,1 17-16,-1-17 15,0-18-15,-34 0 16,34-18-16,-35-53 16,35 36-16,1 0 0,17-18 15,-18 0-15,0-18 0</inkml:trace>
  <inkml:trace contextRef="#ctx0" brushRef="#br0" timeOffset="217171.1438">8255 17692 0,'0'0'0,"18"0"0,-1-35 16,19 17-1,-1-35 1,-18 35-16,1 1 0,0-1 0,-1 0 16,-17 1-16,18-1 15,0 18-15,-1 35 16,1 54-1,17-19-15,1 18 16,-1-52-16,35 34 16,-34-35-16,-19-17 15</inkml:trace>
  <inkml:trace contextRef="#ctx0" brushRef="#br0" timeOffset="217991.0183">9172 17551 0,'0'17'16,"0"1"-16,-35 17 16,35-17-16,-53 17 15,35-17-15,-35 17 16,36 0-1,-1-17-15,1 0 0,-1-1 16,18 1-16,18 17 16,-18 0-16,52 1 15,-34-19 1,17 1-16,1 0 0,-19-1 16,1 1-16,0 0 0,17-1 15,-35 1-15,0 0 16</inkml:trace>
  <inkml:trace contextRef="#ctx0" brushRef="#br0" timeOffset="218186.037">9260 17851 0,'18'17'0,"17"-17"16,18 0-16,-17-17 16,16 17-1,-16 0-15,-19-18 0</inkml:trace>
  <inkml:trace contextRef="#ctx0" brushRef="#br0" timeOffset="218387.6044">9402 17674 0,'0'18'0,"0"17"16,-18 0-16,18 18 16,18-17-16,-1 16 15,1-34-15,-1 0 16,36 17-16,-17-35 15,-19 18-15,1-18 0,0 0 16</inkml:trace>
  <inkml:trace contextRef="#ctx0" brushRef="#br0" timeOffset="218665.147">9578 17639 0,'0'0'0,"-18"-18"16,18 1-16,18 34 15,0 19 1,17-19-16,0 18 0,0-17 16,36 35-16,0 0 15,-36-35-15,-18-1 16,1 1-16,-18 17 16,0-17-16,-35 17 15,17-17-15,-17-1 16,17 1-16,-52 35 15,34-18-15,19-17 16,-1-1-16,36-17 16</inkml:trace>
  <inkml:trace contextRef="#ctx0" brushRef="#br0" timeOffset="219004.5659">10813 18045 0,'0'0'16,"17"0"-16,19 17 0,-19-17 15,71 0-15,-52 0 16,-1-17-16,18 17 0,-18 0 15,-17 0 1</inkml:trace>
  <inkml:trace contextRef="#ctx0" brushRef="#br0" timeOffset="219131.2556">10954 18344 0,'53'18'16,"-106"-36"-16,141 18 0,-53 0 0,53-35 15,-35 18-15</inkml:trace>
  <inkml:trace contextRef="#ctx0" brushRef="#br0" timeOffset="219810.4475">11994 18239 0,'0'0'0,"-17"0"16,-1-18 0,1 18-1,-1 0-15,-17 0 16,17 0-16,-35 18 15,35 17-15,-17 18 16,35-36-16,-17 54 16,17-36-16,35 18 15,0-35-15,18-18 16,0 0-16,17-18 16,-52 1-1,17-1-15,-17-17 16,0 17-16,-18-17 0,-18-1 15,18 19 1,0 34-16,18 36 16,-1 0-16,36 53 15,-18-53 1,36 53-16,-53-53 16,-1 0-16,1-18 15,-18 0-15,0-17 0,-53 52 16,18-52-16,-71 17 15,53-35-15,0 0 16,0-17-16,-35-36 16,53 18-16,-1-1 0,1 19 15,18-19-15,-1 1 16</inkml:trace>
  <inkml:trace contextRef="#ctx0" brushRef="#br0" timeOffset="221891.3575">12665 17815 0,'-18'0'16,"36"0"-16,-36-17 0,0 17 15,18 17-15,-17 19 16,17 87-16,0-35 16,0 0-16,17 18 0,1 71 15,0-89-15,52 35 16,-34-87-1,-1 17-15,18-36 0,-18 1 16,18-18-16</inkml:trace>
  <inkml:trace contextRef="#ctx0" brushRef="#br0" timeOffset="222325.4533">13159 18203 0,'0'0'0,"-18"53"16,18 0-16,0 0 0,35 53 15,1-53-15,-19-18 16,18 0-16,18 36 16,-17-53-16,-1-18 0,18 0 15,-36 0 1,1-18-16,-18-35 15,0 18-15,0-18 16,0 18-16,0-18 16,0 35-16,18 36 15,17-1-15,-17 19 16,17-19-16,0 18 16,1 1-16,16-1 15,-16-17-15,-1-18 0,-17 0 16,-1 0-16,1-36 15,-18 1-15,0 0 16,0-18-16,-18 0 0,-17-53 16,17 53-16,1-17 15,-19 17-15,1-53 16,35 53-16,-17 35 16</inkml:trace>
  <inkml:trace contextRef="#ctx0" brushRef="#br0" timeOffset="222907.5455">14041 18468 0,'0'0'0,"-18"0"16,36 0-1,-18 53 1,17-36-16,-17 1 16,18 35-16,-1-35 15,1-1-15,0-17 16,-1-17 0,-17-1-16,18 0 15,-18 1-15,0-19 0,0 19 16,0-18-16,0 52 15,35 36 1,-17-18-16,17 36 16,-17-36-1,0 1-15,-1-19 0,1 36 16,-18-35-16,0-1 16,-18 1-16,-17-18 15,17 0-15,-17 0 16,-18-18-16,18 18 15,17-17-15,-35-19 16,36 19-16,34-1 16</inkml:trace>
  <inkml:trace contextRef="#ctx0" brushRef="#br0" timeOffset="223230.8063">14393 18556 0,'0'0'16,"-17"0"-16,-1 0 0,0 18 16,18-1-1,18 19-15,0-19 16,-1 1 0,1-18-16,-18-18 46,0 1-30,18 17 0,-1 17-1,19 1 1,-19-18-16,1 0 16,-1 0-16,1 0 15,-18-18 1</inkml:trace>
  <inkml:trace contextRef="#ctx0" brushRef="#br0" timeOffset="224136.9308">15222 18256 0,'-17'-35'16,"-1"35"-16,18-18 15,-35-17 1,17 35-16,1-18 15,-1 18-15,-17 0 0,-18 18 16,35 0-16,-17 52 16,17-34-16,18-1 0,0-18 15,0 19-15,18-1 16,-1-17-16,36 17 16,0-35-16,-17 0 0,-1-18 15,18 1-15,-36-1 16,1-17-16,-18 17 15,0 0-15,0-17 0,-18-18 16,18 36-16,-17-1 16,17 36-1,53 52 1,-36-35-16,19 1 0,-1 17 16,-18-18-16,54 18 15,-36-18-15,-17-17 16,0-1-16,-1-17 15,-34-17 1</inkml:trace>
  <inkml:trace contextRef="#ctx0" brushRef="#br0" timeOffset="224464.6598">15540 17674 0,'35'-35'16,"-70"70"-16,88-70 0,-36 17 0,-17 36 16,-35 17-1,18 0-15,-19 1 16,19-19-16,-1 19 0,-17-19 15,35 1-15,-36 35 16,36-36-16,18 19 16,-18-19-16,35 1 0,18 17 15,-35-17 1,17-18-16,36 18 16,-54-18-16,1 0 0</inkml:trace>
  <inkml:trace contextRef="#ctx0" brushRef="#br0" timeOffset="224682.742">15734 17815 0,'18'18'16,"-1"-18"-1,18 0-15,18 0 16,18-35-16,-53 35 16,17-18-16,-18 0 15,-34 18 1</inkml:trace>
  <inkml:trace contextRef="#ctx0" brushRef="#br0" timeOffset="224899.8173">15875 17674 0,'0'0'0,"0"53"15,-18-35-15,18 52 16,0-34 0,0-1-16,0 0 0,18 0 15,0-17-15,17 17 16,-17-17-16,34-18 15,-34 0-15,0-18 16,-1 18-16</inkml:trace>
  <inkml:trace contextRef="#ctx0" brushRef="#br0" timeOffset="225210.6437">16069 17639 0,'0'18'16,"0"-1"-1,35 18-15,1-17 16,-1 0-16,-17-1 0,17 1 16,18 17-1,-36-17-15,19 0 16,-36-1-16,17 1 15,-34-1-15,-1 1 16,-17 0-16,17 17 16,-35 18-1,36-35-15,-19 35 16,36-18-16,0-18 0,0 1 16,18-18-1</inkml:trace>
  <inkml:trace contextRef="#ctx0" brushRef="#br0" timeOffset="225633.2888">16880 18080 0,'0'18'16,"0"-36"-16,18 36 0,17-18 0,54-18 15,-37 18 1,1-18-16,0 18 0,-17-17 0,34-1 15,-52 18-15</inkml:trace>
  <inkml:trace contextRef="#ctx0" brushRef="#br0" timeOffset="225788.2003">17145 17956 0,'0'89'15,"0"-178"-15,0 231 0,18-107 0,-18 18 16,17-18-16,1-17 0,0 17 16,17-17-16</inkml:trace>
  <inkml:trace contextRef="#ctx0" brushRef="#br0" timeOffset="226450.9628">17762 17727 0,'0'0'0,"0"-18"16,18 36-1,-18 17-15,18 54 16,-1-37-16,1 19 16,0 17-16,-1 36 15,1-54-15,-1-17 0,1-18 16,0 36-1,-1-53-15,1-18 16,-18-18 0,0-35-16,0 18 15,18-36 1,17 54-16,18-1 16,-35 18-16,17 0 0,0 18 15,-17-1-15,-1 1 0,19 35 16,-36-18-16,-36 0 15,19-17 1,-19 0-16,-16-1 0,16-17 16,-17 0-16,18 0 0,0 0 15,-18-35-15,35 35 16,18-18-16,18 1 16</inkml:trace>
  <inkml:trace contextRef="#ctx0" brushRef="#br0" timeOffset="227178.6999">18468 18274 0,'-18'0'15,"1"53"1,17 0 0,17-18-16,1 18 15,0-53-15,-1 18 16,18-18 0,-17 0-16,-18-18 0,18 18 15,-18-18-15,0-17 16,0 17-16,0 1 15,0-1-15,0 36 16,17 35 0,1-18-16,-18 0 15,35 53 1,-35-52-16,18 34 16,-18-52-16,-18 17 15,1-17-15,-36-18 16,35 0-16,-35 0 15,18-18-15,-18 1 16,35-1-16,-17-35 16,35 35-16,0-17 15,18 17-15</inkml:trace>
  <inkml:trace contextRef="#ctx0" brushRef="#br0" timeOffset="227757.7898">18856 17709 0,'0'0'16,"-18"0"-16,1 0 0,17 18 31,17 0 0,-17-1-31,0 1 16,0 0-16,0-1 15,0 1 1,18-18 0,-18 18 15,18-18-31,-18 17 16,17-17 15,-17 18-16,0-1-15,18 1 16,0 17-16,-1 1 0,1-1 16,17 18-16,-17 0 0,17 0 15,0 53 1,-17-54-16,0 19 0,-1-18 0,-17 0 16,-17 0-16,-19 53 15,1-53 1,0-1-16,-53 54 0,52-70 15,-17-19-15,18 1 0</inkml:trace>
  <inkml:trace contextRef="#ctx0" brushRef="#br0" timeOffset="250469.6347">6244 6103 0,'0'-18'16,"0"1"-1,0-1 1,0 1-1,0-1 1,-17 18-16,-1-18 16,0 18-16,-35 0 15,36-17-15,-1 17 0,-52-18 16,34 0-16,-52 1 16,35 17-16,18-18 15,-89 18 1,71 0-16,-88 18 15,71 17-15,-1 0 0,-70 53 16,71-35-16,-72 53 16,90-53-16,-1 18 15,-18-1-15,36-17 16,-18 18-16,18-1 0,-36 71 16,53-70-16,18-18 15,0 70-15,0-70 16,71 71-16,-36-71 15,106 35-15,-52-53 16,16 0-16,1-17 16,0 17-16,18-17 0,17 0 15,123 17-15,-140-35 16,-1 0-16,-17 0 0,0 0 16,53-53-16,-89 18 15,1-1-15,17-87 16,-53 52-16,-17 1 15,-1-18-15,-17-1 0,-17-16 16,-1-1-16,1 0 0,-107-141 16,53 123-16,-34 19 15,-107-54-15,106 106 16,-88 18 0,124 35-16,-89 53 15,88-18-15</inkml:trace>
  <inkml:trace contextRef="#ctx0" brushRef="#br0" timeOffset="253699.8176">9737 10530 0,'17'0'0,"-17"-17"15,0-1-15,0 1 16,0-1 0,0 0-16,-17 1 15,-1-1-15,0 18 16,-17-18-16,17 18 16,-34-35-16,16 35 15,-17-18-15,-35 1 16,35 17-16,0 0 15,-17 17-15,-71 1 16,70 17-16,1-17 0,-107 53 16,107-19-16,-71 19 15,88-36-15,0 18 16,0-18-16,0 18 16,18 0-16,-36 53 15,53-53-15,1 0 0,17 70 16,17-70-16,36 0 15,0 18-15,88 52 16,-35-52-16,0-1 0,0-17 16,17-17-16,124 34 15,-123-70-15,17 18 0,-18-36 16,124-17 0,-123 0-16,-18-18 0,-18 0 15,0 0-15,-18-18 0,1 18 16,0-88-16,-54-17 15,-70-19 1,18 71-16,-106-70 16,70 123-16,-34 0 15,16 0-15,-122 36 16,105 17-16,18 0 0,17 17 16</inkml:trace>
  <inkml:trace contextRef="#ctx0" brushRef="#br0" timeOffset="255024.3553">11624 5450 0,'0'-35'16,"0"18"-16,0-1 0,0 0 15,-18 1-15,-17-19 16,17 19 0,-17 17-16,0-18 0,-71 18 15,36 0-15,-1 0 16,-17 18-16,0-1 0,-18 1 16,-71 53-1,89-19-15,0-16 0,17 34 16,-17-17-16,-53 106 15,88-71-15,18-17 0,17-1 16,18 18-16,18 71 16,17-88-16,18-1 15,0 1-15,18-18 0,87 70 16,-52-87-16,0-1 16,0 0-16,17-17 0,124-1 15,-123-17 1,-1-17-16,-17-1 15,0-17-15,-36-18 0,1 18 0,0-18 16,17-71-16,-53 71 16,0-70-16,-35 35 15,0 17-15,-17-17 0,-54-106 16,-17 17 0,17 107-16,18 17 15,1 0-15,-37-35 16,36 53-16,0 17 0,1 0 15,16 18-15,-34 0 16,52 0-16,0 18 0</inkml:trace>
  <inkml:trace contextRef="#ctx0" brushRef="#br0" timeOffset="255869.1044">10178 2505 0,'0'0'16,"-18"-36"-16,-17 19 0,17-1 0,-70-35 16,35 36-1,-70-1-15,52 18 16,-17 0-16,0 0 0,-124 35 16,106-17-1,0 17-15,-88 36 0,106-36 16,0 18-16,-36 35 15,89-35-15,0 18 16,17 87-16,18-87 16,35 17-16,18 0 0,71 89 15,70-36 1,-88-71-16,17-34 16,1 17-16,17-36 0,141 18 15,-141-35-15,0 0 16,0-17-16,106-54 15,-141 18-15,-18 0 0,0 1 16,18-72 0,-88-17-16,-18 53 15,-35 0-15,-36-1 0,-88-105 16,54 88-16,-19 36 16,1-1-16,-124-34 15,123 87-15,-105 0 16,123 36-16,18 17 15</inkml:trace>
  <inkml:trace contextRef="#ctx0" brushRef="#br0" timeOffset="258745.3513">13582 10407 0,'0'-18'16,"-18"18"15,1-17-31,-1 17 16,0-18-16,1 18 15,-19 0-15,-16-18 0,-54 18 16,35 0-16,-88 0 16,71 0-16,-71 36 15,71-1-15,18 0 16,-89 36-16,88-18 16,-17-18-16,18 18 0,-1 0 15,1-18-15,-54 71 16,89-53-16,0 0 15,17 0-15,0 0 0,18 52 16,18-34-16,0-18 16,17 0-16,35 0 0,71 53 15,-52-54 1,17-16-16,-1-1 0,1 0 16,18-17-16,105 17 15,-106-17-15,89-18 16,-88-18-16,87-17 15,-105 0-15,-18-1 16,-17 1-16,-1 0 0,19-53 16,-72 35-16,1-71 15,-18 54-15,-35-107 16,-1 89-16,-34 0 16,17 0-16,-106-53 15,71 70-15,0 36 16,-18 0-16,18 17 0,-18 0 15</inkml:trace>
  <inkml:trace contextRef="#ctx0" brushRef="#br0" timeOffset="262834.37">14870 5486 0,'-142'35'15,"72"-17"-15,-18 17 16,-71 0-16,88 0 15,-70 36 1,71-36-16,-54 71 16,89-53-16,-18 18 0,18-1 15,17 1-15,1-1 0,17 1 16,35 88-16,0-89 16,18 1-16,18-1 0,-1 1 15,89 35 1,-53-53-16,88-1 15,-71-16-15,-17-36 0,0 0 16,0 0-16,0 0 0,88-53 16,-106 18-16,53-36 15,-71 18 1,19-17-16,-54 17 16,0 17-16,-17 1 0,-1-36 15,-17 19-15,0 16 16,-17-70-16,17 36 15,-18-1-15,18-17 0,-53-53 16,36 88 0,-36-35-16,17 70 15,-16 1-15,16-1 16,1 18-16,-18 0 0,18 0 0,-1 0 16,1 0-16</inkml:trace>
  <inkml:trace contextRef="#ctx0" brushRef="#br0" timeOffset="263582.8594">13388 2452 0,'0'0'15,"-124"-18"-15,36 18 0,0 0 16,0 18-16,0-1 0,-1 19 16,-69 34-1,87-17-15,1 0 0,-1 18 16,1 105-16,52-70 15,18-18-15,88 124 16,-17-124-16,-1 0 0,36-17 16,-18-1-16,18 1 15,18-36-15,17 0 0,141 1 16,-141-36-16,141-53 16,-158 0-16,-1-18 15,-17 1-15,-35-1 16,-1 1-16,-35-1 0,1-88 15,-54 53-15,-53-88 16,1 89-16,-18 16 16,-18 1-16,0 18 15,0 17-15,0 17 0,1 19 0,-1-1 16,0 18-16,-71 35 16,107 1-16</inkml:trace>
  <inkml:trace contextRef="#ctx0" brushRef="#br0" timeOffset="280478.4253">9102 15857 0,'17'0'0,"-17"-17"31,-17 17-15,-1-18 0,0 18-16,1 0 15,-36 0-15,0 0 16,18 0-16,-71 0 15,35 0-15,18 0 16,-17 0-16,-89 0 16,71 0-16,0 0 0,-106 18 15,105-18-15,-69 17 16,87-17-16,1 18 16,-1 0-16,18-1 15,0-17-15,0 18 0,0 0 0,-17-18 16,52 17-1,1-17-15,-1 0 16,18 18-16,0-1 16,18 1-16,-18 35 15,0-18-15,17 54 16,-17-54-16,18 88 16,-18-52-1,17-1-15,-17 1 0,18 105 16,0-87-16,-18 16 15,17-16-15,-17-1 16,0 18-16,18-18 0,-18 123 16,0-105-16,0-18 15,18 106-15,-18-105 16,17-19-16,-17 1 0,0-1 16,0-17-16,18 53 15,-18-71-15,0 54 16,18-54-16,-18-18 15,0 19-15,17-1 16,-17-17-16,0 17 16,0-17-16,0-1 0,18-17 15,-18 18-15,17-18 16,1 18 0,0-18-1,-18 17-15,17-17 0,1 0 16,0 0-16,-1 0 15,19 0-15,-19 0 16,18 0 0,-17 0-16,35 0 15,-18 0-15,1 0 16,-1 0-16,0 0 0,36 0 16,-36 0-16,36 0 15,-19 0-15,19 18 16,-18-18-16,0 0 15,-18 0-15,18 17 0,53-17 16,-53 0-16,35 18 16,-35-18-16,70 18 15,-70-18 1,0 0-16,0 0 0,53 17 16,-35-17-16,-19 0 15,1 0-15,71 0 16,-71 18-16,17-18 15,-17 0-15,18 0 0,-18 0 16,17 18-16,-17-1 0,71 1 16,-54 0-16,54-1 15,-71-17-15,17 18 16,36-18-16,-35 17 16,52-17-16,-70 18 15,17-18-15,54 0 16,-54 0-16,72 0 15,-89 0-15,17 18 16,1-18-16,-1 0 0,-17 0 16,88 0-16,-70 0 15,-1 0-15,71 17 16,-70-17-16,0 0 16,-1 0-16,1 0 0,70 0 15,-71 0-15,1 0 16,17 0-16,-17 0 0,-1 0 15,1 0-15,70 0 16,-53 0-16,-17 0 16,70 0-16,-53-17 15,-18 17-15,1 0 0,0 0 16,-1 0-16,71 0 16,-53 0-16,54 0 15,-72 0-15,1 0 0,70-18 16,-71 18-1,19 0-15,52 0 16,-71 0-16,1 0 0,70 0 16,-71-18-16,72 18 15,-90 0-15,90 0 16,-72 0 0,71 0-16,-70 0 15,-1 0-15,1-17 0,-1 17 16,1 0-16,70 0 15,-70-18-15,-1 18 0,71 0 16,-52 0 0,-19 0-16,1-17 0,-1 17 15,1 0-15,87 0 16,-87 0-16,88-18 16,-89 18-16,89 0 15,-88 0-15,17-18 16,-18 18-16,1 0 0,70 0 15,-70 0-15,70 0 16,-71 0-16,1 0 16,-1 0-16,72 0 15,-72 0-15,89 0 16,-89 0-16,19 0 16,-19 0-16,1 0 0,87 0 15,-69 0 1,-19 0-16,18 0 0,-17 0 0,17 0 15,-17 0-15,87 0 16,-87 0-16,17 0 16,53 0-16,-53 0 15,-17 0-15,0 0 16,17 0-16,-18 0 0,19 0 0,69 0 16,-70 0-16,-17 0 15,17 0-15,18 0 16,-18-17-16,106 17 15,-88-18-15,106 18 16,-89-18-16,-17 18 0,18 0 16,-19 0-16,19-17 0,-18 17 15,123 0 1,-123 0-16,0 0 0,105 0 16,-105 0-16,-18 0 15,18 0-15,-18 0 0,1 0 16,105 0-16,-106 0 15,71 0 1,-71 0-16,53 0 16,-71 17-16,1-17 15,-18 0-15,17 0 0,-17 0 16,0 0-16,0 0 0,35 0 16,-52 0-16,-19-17 15,19 17-15,-1 0 16,-17-18-16,-1 18 15,-17-18-15,0 1 0,0-36 16,0 18-16,0-1 16,-17-52-1,-1 35-15,18-17 0,-18-89 16,18 71-16,-17-18 16,17 18-16,-18-18 0,0 0 15,1-106-15,-1 107 16,0 16-16,18 1 15,-17 0-15,17 0 0,-18-106 16,18 70-16,0 18 16,0-105-16,-18 123 15,18-1-15,18 19 16,-18-1-16,0 18 0,0-53 16,0 71-16,0-18 15,0 18-15,-18 17 16,18 1-1,-17 17-15,-1-18 16,1 18 0,-1 0-16,0 0 15,-17 0 1,0 0-16,-1 0 0,-34 18 16,35-18-16,-18 0 15,0 0-15,18 0 16,-18 0-16,0 0 0,-53 0 15,53 17-15,-18-17 16,-52 0-16,52 0 16,-52 18-1,52-18-15,-17 0 0,-53 18 16,70-18-16,-105 0 16,106 0-16,-107 17 15,89-17-15,-88 0 16,87 0-16,-105 0 15,106 0-15,-106-17 16,88 17-16,18 0 16,-106 0-1,88 0-15,0-18 0,1 18 16,-1 0-16,0 0 0,0 0 16,0 18-16,-17-18 0,-1 0 15,-105 17-15,123-17 16,-123 18-1,105-18-15,-105 18 16,106-18-16,17 17 16,-18-17-16,18 0 0,-123 35 15,123-35-15,-105 18 16,105-18-16,0 0 0,18 0 16,-89 18-1,89-18-15,-88 0 16,105 0-16,-17 0 0,0 0 15,17 0-15,-17 0 0,0 0 16,-88 17 0,87-17-16,1 0 0,-71 18 15,71-18-15,0 0 16,17 0-16,-17 0 0,-71 18 16,89-18-16,-18 0 15,-71 17-15,71 1 16,-71 0-1,71-18-15,-89 35 16,107-35-16,-89 18 16,71-1-16,17-17 15,18 18-15,-17-18 0,-1 0 0,18 0 16,-70 17 0,52-17-16,19 18 0,-1-18 15,0 18-15,-71-18 16,71 0-16,-53 0 15,54 17-15,-1-17 0,0 0 16,0 0-16,0 0 0,-53 0 16,53 0-1,-70 0-15,70 0 16,-71 0-16,71 0 16,-17 0-16,17-17 0,-18 17 15,-52 0 1,52-18-16,18 18 0,-88-18 15,71 1-15,-1 17 16,1-18-16,-1 18 16,0-17-16,-17 17 0,18-18 0,-71 0 15,-18 1 1,88-1-16,1 0 16,-18 1-16,-71-19 15,71 19-15,-89-19 16,71 36-16,18-17 0,-18-1 15,1 1-15,-1 17 0,0-18 16,-18 18-16,-87-18 16,105 1-16,-123-1 15,123 0-15,0 18 16,0-17-16,-17 17 0,-107 0 16,124 0-1,-17 0-15,0 17 0,-1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5T23:41:37.30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5486 5115 0,'-18'0'15,"36"0"-15,-54 0 16,54 0 47,0 0-48,-1 0-15,1 0 16,0 0-16,-1 0 0,36-17 15,-35 17 1,35 0-16,-36 0 16,19 0-16,-1 0 15,0 0-15,0 0 0,36-18 16,-36 18-16,54 0 16,-37 0-16,37 0 15,-54 0-15,18 18 16,35-18-16,-53 0 15,18 17-15,53-17 16,-53 0-16,70-17 16,-70-1-16,0 18 0,0-18 15,53 1 1,-53 17-16,0 0 0,-18 0 16,71 0-16,-71 0 15,18 0-15,53 0 16,-53 0-16,53-18 15,-53 18-15,0 0 16,-1 0-16,37 0 16,-36 0-16,-18 0 0,53 0 15,-53 0-15,71 0 16,-71 0-16,71-18 16,-53 18-16,35-17 15,-52 17 1,34-18-16,-34 18 15,52 0-15,-53-17 16,36 17-16,-36 0 16,53 0-16,-53-18 15,53 18 1,-35 0-16,-17 0 0,34 0 16,-34 0-16,-1-18 15,0 18-15,0 0 0,1 0 16,52-17-16,-53 17 15,18 0 1,-18 0-16,18 0 16,-35 17-16,-1-17 0,36 0 15,-17 0-15,-1 0 16,18 0-16,-18 0 16,36 0-1,-36 0-15,0 18 0,1-18 16,-1 0-16,35 18 15,-34-18-15,-1 17 0,18 1 16,-18-18-16,18 0 16,-18 17-1,1-17-15,17 0 16,-18 0-16,-18 0 0,1 0 16,17 18-16,-17-18 0,17 0 15,1 0-15,-19 0 0,54 0 16,-36 0-16,36 0 15,-19 0 1,1 0-16,53 0 16,-53 0-16,53 0 15,-71 0-15,18 18 16,0-18-16,-18 17 0,36-17 16,-36 0-16,36 18 15,-54-18-15,54 0 16,-53 0-16,17 0 15,18 0-15,-18 0 16,-17 0-16,35 0 16,-18 0-16,35 0 15,-34 0-15,-1 0 16,0 0-16,53 0 16,-35 0-16,-17 0 0,70 0 15,-54 0-15,37 0 16,-36 0-16,-18 0 15,18 0-15,0 0 16,52 0-16,-52 0 16,0 0-16,0 0 15,0 0-15,35 18 16,-52-18-16,34 0 0,-52 17 16,-36-17-1,1-17-15</inkml:trace>
  <inkml:trace contextRef="#ctx0" brushRef="#br0" timeOffset="2907.8595">19138 4551 0,'0'-18'16,"0"1"-1,-17-19-15,17 19 16,-18 17-16,-17-36 15,17 36-15,-17-17 16,-1 17-16,1 17 0,-35 19 16,34-1-16,-17 53 15,36-53-15,-1 18 16,18-17-16,18-1 0,17 35 16,0-52-16,36 0 15,-18-18-15,17-36 16,-34 19-16,-1-54 15,-17 54 1,-18-54-16,-18 36 16,0 17-16,1 0 0,17 1 15,-18 17-15,36 17 16,-18 19 0,53 34-16,-18-34 15,35 34-15,-34-52 16,34 35-16,-34-53 15,-19 17-15,-17 1 16</inkml:trace>
  <inkml:trace contextRef="#ctx0" brushRef="#br0" timeOffset="3336.0546">19614 3775 0,'18'-18'16,"-36"36"-16,18-36 0,-35 36 15,-18 35 1,18-18-16,0 0 16,-1 0-16,19-17 0,-1 17 0,1-17 15,-1 0-15,18-1 0,18 19 16,-1-19-1,36 19-15,-18-1 16,1-18-16,-1 1 0,0 0 16,0 17-16,-17-35 15,-18 18-15,0-1 16</inkml:trace>
  <inkml:trace contextRef="#ctx0" brushRef="#br0" timeOffset="3576.1875">19720 3986 0,'36'18'16,"-1"-18"-1,18 0-15,-18 0 16,0 0-16,-17 0 16,0-18-16</inkml:trace>
  <inkml:trace contextRef="#ctx0" brushRef="#br0" timeOffset="3806.8016">19879 3810 0,'-18'18'31,"18"-1"-31,0 19 0,0 34 16,0-35-16,0 1 0,36 17 15,-19-36-15,1 19 16,0-19-1,-1 1-15,1-18 0,0 0 16,17-35-16</inkml:trace>
  <inkml:trace contextRef="#ctx0" brushRef="#br0" timeOffset="4093.771">20073 3757 0,'18'18'31,"-1"-18"-15,1 17-16,17 1 0,-17-18 0,52 35 16,-52-17-16,17 0 15,-17-1-15,0 1 0,-1-1 16,-17 1-1,0 0-15,0-1 0,-17-17 16,-19 53-16,19-35 16,-19 17-1,19-17-15,-1 17 0,18-17 16,-17 17-16</inkml:trace>
  <inkml:trace contextRef="#ctx0" brushRef="#br0" timeOffset="5155.5163">20638 4498 0,'17'-18'31,"1"18"-15,-1 0-1,1 0-15,17-17 0,1 17 16,-19 0-16,1 0 15,0 0-15</inkml:trace>
  <inkml:trace contextRef="#ctx0" brushRef="#br0" timeOffset="5288.8697">20726 4692 0,'53'-35'16,"-106"70"-16,123-70 0,-52 17 0,17 18 15,-17-18-15,-1 18 0</inkml:trace>
  <inkml:trace contextRef="#ctx0" brushRef="#br0" timeOffset="6061.026">21661 4498 0,'-36'-18'0,"19"1"16,17-1-16,-53 0 16,35 18-16,-35 0 15,18 18-15,17 0 16,-17 35-16,35-36 15,0 18-15,0 18 16,18-17-16,35-1 16,-18-17-16,18-18 15,-18 0-15,18-18 16,-53 0 0,18 1-16,-18-1 0,0-17 15,0 17-15,0 0 16,-18 18-16,18-17 0,0 34 15,0 19-15,35 70 16,-17-53-16,-1 17 16,19 1-16,34 52 15,-52-70-15,17-18 0,-17 53 16,-18-70-16,-18 17 16,1-17-1,-54-18-15,18 0 16,-70-18-16,70 1 15,-53-19-15,53 19 16,18-1-16,17 18 16,0-17-16,18-1 15</inkml:trace>
  <inkml:trace contextRef="#ctx0" brushRef="#br0" timeOffset="6411.9532">22348 3828 0,'0'0'0,"-17"0"15,-18 0-15,17 17 16,-17 36 0,17 0-16,0 18 15,18-1-15,-17 89 16,17-71-16,0 89 16,35-89-16,-17-18 15,17-17-15,-17 0 0,34 35 16,-34-52-16,0-19 15,-1 1-15,-17 0 0</inkml:trace>
  <inkml:trace contextRef="#ctx0" brushRef="#br0" timeOffset="8781.7387">22878 4180 0,'0'-17'16,"0"-1"0,0 1-1,-18 17 1,18-18-1,0 36 267,0 17-267,0 0-15,18 18 0,-18 0 16,0 53-16,17-53 16,1 52-16,17-69 15,0 17 1,-17-36-16,17 1 15,-17-18-15,17 0 16,-35-18-16,18-17 16,-18 0-16,0 17 15,0-17-15,0 0 0,0-1 16,0 19-16,18 17 16,-18 17-16,17-17 15,1 36-15,0-19 0,34 36 16,-16-35-16,52 17 15,-53-35-15,53 0 16,-52-18-16,-1-17 16,-17 17-1,-18-52-15,0 17 16,-53-35-16,17 35 16,-34-53-16,35 71 15,-1 0 1,19 17-16,-1 18 15,18 18-15,18-1 16</inkml:trace>
  <inkml:trace contextRef="#ctx0" brushRef="#br0" timeOffset="9442.8967">23936 4639 0,'0'0'0,"0"-18"31,0 1-31,0-1 16,-18 18 0,18-18-16,-17 18 0,-36 0 15,35 18-15,-35 17 16,36-17-16,-1 17 16,18 1-16,0-1 15,18 0 1,-1-17-16,1-18 0,17 0 15,0 0-15,1 0 16,-36-18-16,17-17 16,1 0-1,-18 17-15,0-17 16,18 35 15,-1 35-15,1-17-16,0-1 15,-1 1-15,18 0 0,1-1 16,-19-17 0,1 0-16</inkml:trace>
  <inkml:trace contextRef="#ctx0" brushRef="#br0" timeOffset="11333.1224">24465 4110 0,'18'0'31,"17"-18"-31,0 18 16,1 0-16,34 0 15,-52 0-15,35 0 16,-18 0-16,-17 0 16,-36 0 15</inkml:trace>
  <inkml:trace contextRef="#ctx0" brushRef="#br0" timeOffset="11756.6704">24483 4075 0,'0'0'15,"17"0"-15,-17 17 16,0 1 15,0 0-31,0 34 16,0-34-16,18 88 15,-18-71 1,18 53 0,-1-52-16,-17 17 0,18 35 15,-18-35-15,18 17 16,-18-52-16,0 35 16,0-36-16,0 1 15,0 0-15,0-1 16,0 1-1,17 0-15,1-1 16,17-17 0,0 0-16,1 0 15,-1 0-15,0 0 0,18 0 16,18 0 0,-36 0-16,0 0 0,-17 0 15,0 18-15,-36-18 16</inkml:trace>
  <inkml:trace contextRef="#ctx0" brushRef="#br0" timeOffset="13659.2234">25576 4498 0,'-35'0'15,"70"0"-15,-105 0 16,17 0-16,18 18 15,-1 17-15,19 0 16,17-17-16,-18 17 16,18 0-16,18 1 0,-18-19 0,35 36 15,0-35 1,18-1-16,-18 1 16,18-36-16,-35 1 15,0-1-15,-1 1 0,-17-1 16,0 0-16,0-17 15,0 17-15,0-17 0,0-18 16,0 35-16,0 1 16,18 52-1,17 18 1,-17-18-16,52 36 16,-52-36-1,53 18-15,-54-35 16,19-1-16,-19-17 15,-17 18-15</inkml:trace>
  <inkml:trace contextRef="#ctx0" brushRef="#br0" timeOffset="14230.7339">26070 3845 0,'0'18'16,"-17"0"-1,-1-1-15,-17 18 16,17-17-16,0 0 16,-17 17-1,35-17-15,-17 17 16,17-17-16,0-1 0,0 1 15,0 0-15,17-1 0,1 18 16,-1-17-16,1 0 16,17-1-16,18 19 15,-35-19-15,0 1 16,-1-18-16,-17 18 0,18-18 16</inkml:trace>
  <inkml:trace contextRef="#ctx0" brushRef="#br0" timeOffset="14832.6998">26194 4075 0,'-18'0'16,"36"0"265,-1 0-265,1 0-16,0 0 15,17-18 1,-17 18-16,-1 0 0,1 0 15,0 0-15,-1-18 16,1 18-16,-36 0 31,1 0-15</inkml:trace>
  <inkml:trace contextRef="#ctx0" brushRef="#br0" timeOffset="15104.5342">26300 3845 0,'-18'0'16,"18"18"-16,18 17 15,-18-17-15,17 52 16,-17-52-16,0 17 15,0 1-15,18-19 0,-18 1 16,0 0-16,35-1 16,-35 1-16,18-18 0,-1 17 15,1-17 1,0 0-16,-1 0 16</inkml:trace>
  <inkml:trace contextRef="#ctx0" brushRef="#br0" timeOffset="15332.6124">26564 4057 0,'18'0'15,"-1"-18"-15,19 18 0,-1-17 16,-17 17-16,-1 0 16,1 0-16,-18-18 31</inkml:trace>
  <inkml:trace contextRef="#ctx0" brushRef="#br0" timeOffset="15610.0567">26882 3933 0,'0'18'0,"17"0"15,-17-1-15,0 19 16,0-19-16,0 19 16,0-1-16,18 0 15,-18-17 1,0-1 0,18-17-16</inkml:trace>
  <inkml:trace contextRef="#ctx0" brushRef="#br0" timeOffset="15920.8743">27058 3810 0,'0'18'16,"18"-18"-16,17 17 15,-17 1-15,17 0 16,-17-1-16,34 1 16,-34-1-16,17 1 15,-17 0 1,-18-1-16,0 1 16,0 0-16,0-1 15,-35 19-15,35-19 16,-18 1-16,18 0 0,0-1 15,-18 18 1,1-17-16</inkml:trace>
  <inkml:trace contextRef="#ctx0" brushRef="#br0" timeOffset="16567.0939">27393 4710 0,'0'0'0,"0"17"62,-17 1-46,17 0-16,-18-1 15,18 18-15,-18-17 0,-17 17 16,0-17-16,-1 17 16,1-35-16</inkml:trace>
  <inkml:trace contextRef="#ctx0" brushRef="#br0" timeOffset="19140.9828">27887 4463 0,'18'17'16,"-1"1"-16,1 17 0,35 36 15,-18-54-15,36 36 16,-36-17 0,0-19-16,36 36 15,-53-35-15,-1-1 16,1-17-16,-18 18 0</inkml:trace>
  <inkml:trace contextRef="#ctx0" brushRef="#br0" timeOffset="19342.0184">28258 4410 0,'0'0'15,"-36"53"-15,1-18 0,-18 53 16,18-35-16,17-18 16,-17 36-16,17-53 15,18-1-15,-17 1 16</inkml:trace>
  <inkml:trace contextRef="#ctx0" brushRef="#br0" timeOffset="19691.9487">28575 3881 0,'0'0'0,"-18"17"32,-17 1-32,0-18 15,0 35 1,17-17-16,0 35 16,18-36-16,0 36 15,18-35-15,0 17 16,34 0-1,-34-17-15,0 0 0,35-1 16,-36 1 0,1 0-16</inkml:trace>
  <inkml:trace contextRef="#ctx0" brushRef="#br0" timeOffset="19896.9312">28716 4057 0,'18'0'15,"17"0"1,-17 0-16,35 0 16,-18 0-16,-17 0 15,34 0 1,-34-18-16</inkml:trace>
  <inkml:trace contextRef="#ctx0" brushRef="#br0" timeOffset="20131.054">28822 3898 0,'0'0'0,"0"18"15,-18-1-15,18 1 16,0 35-16,18-35 16,-18 17-16,18 0 15,-1-17-15,1 0 16,35-1-16,-18 1 16,18-36-1,-35 1 1</inkml:trace>
  <inkml:trace contextRef="#ctx0" brushRef="#br0" timeOffset="20420.8258">29087 3845 0,'17'0'31,"18"18"-15,-17-18-16,35 18 16,-35-1-16,35 18 15,-36-35-15,1 36 16,-18-19 0,0 19-16,-18-19 15,1 19 1,-1-19-16,0 1 15,1 17-15,-19 0 16,19-17-16,-1-18 0</inkml:trace>
  <inkml:trace contextRef="#ctx0" brushRef="#br0" timeOffset="21287.7754">29651 3898 0,'0'0'15,"0"-17"-15,-18 17 16,36 0 0,0 0 15,17-18-31,-17 18 15,-1 0-15,1 0 0,-1 0 16,1 0 0,0 0-16,-1 0 15,-17 18 1,18-1-16,0 36 16,-1-35-16,1 70 15,-18-35-15,35 70 16,-35-52-16,18 70 15,-1-70-15,-17 52 16,0-70-16,0 0 16,-17 17-16,17-34 15,-18-19-15,18 19 0,-17-36 16,17 17-16,-18 1 16,0-18-16,1 0 0,-1-18 15,-17 18 1,-1-17-16,1-1 15,-18 0-15,36 18 16</inkml:trace>
  <inkml:trace contextRef="#ctx0" brushRef="#br0" timeOffset="21688.9306">30727 4427 0,'35'0'0,"18"0"16,35-17-1,1-19 1,-54 36-16,18-17 16,-36 17-16,-17-18 0</inkml:trace>
  <inkml:trace contextRef="#ctx0" brushRef="#br0" timeOffset="21855.8752">30974 4128 0,'0'0'16,"0"70"-16,18-35 0,-1 89 16,1-71-1,-18 0-15,17 0 0,1 35 16,0-53-16,-18 18 16</inkml:trace>
  <inkml:trace contextRef="#ctx0" brushRef="#br0" timeOffset="22488.0561">31732 3810 0,'36'53'16,"-19"-18"-1,19 89-15,-19-54 16,18 71-16,-35-70 15,18 52 1,-18-70-16,0-17 0,0-1 16,0-18-16,-18 1 15,18-36 1,36-34-16,-1 16 16,36 1-16,-18 35 15,-1 0-15,37 53 16,-54-35-16,18 70 15,-53-71-15,0 36 16,-18-35-16,-35 17 16,18-35-16,0 0 15,-18 0-15,18 0 0,-54-17 16,54 17 0,0-18-16</inkml:trace>
  <inkml:trace contextRef="#ctx0" brushRef="#br0" timeOffset="22890.124">32597 4639 0,'17'-18'15,"-34"36"-15,34-53 0,-34 35 16,-1 17-16,-17 19 16,17-19-16,-17 54 15,35-36-15,0-17 16,0 17-16,0-17 16,35-1-16,-17-17 15,17 0-15,-17-17 16,-1-1-16,1 0 0,0-17 15,-1-18-15,-17 18 16,0 0 0,0 17-16,0 0 0,18 54 31,-18-19-31,18 36 16,-18-35-16,35 17 15,-18-17-15,1-1 16,0-17-16</inkml:trace>
  <inkml:trace contextRef="#ctx0" brushRef="#br0" timeOffset="23541.6819">32949 3845 0,'0'0'0,"0"-17"16,-17 17-16,34 0 15,1 0 1,0 17-1,17 1-15,18 35 16,-35-18-16,34 53 16,-34-35-16,17 88 15,-17-70-15,17 70 16,-17-70 0,0 70-16,-18-71 15,0-17-15,-18 0 0,0-18 16,-35 54-16,0-54 15,-52 53 1,52-53-16</inkml:trace>
  <inkml:trace contextRef="#ctx0" brushRef="#br0" timeOffset="27410.9506">22966 5186 0,'0'17'16,"17"-17"30,1 0-30,0 0-16,17 0 16,-17 18-16,-1-18 15,19 0-15,-1 0 0,53 0 16,-53 0-16,71 0 16,-53 0-16,53 0 15,-36 0-15,54 0 16,-53 0-16,70 0 15,-71 0-15,1 0 16,-1 0-16,71 0 16,-70 0-16,70 0 15,-70 0-15,-1 0 16,1 0-16,70 0 16,-71 0-16,72 0 15,-90 0-15,72 0 16,-54 0-16,72-18 15,-72 18-15,54-17 16,-54 17-16,71 0 16,-88 0-1,18 0-15,35 0 16,-36 0-16,-17 0 0,88 0 16,-70 0-16,70 0 15,-71 0-15,71 0 16,-88 0-16,89 0 15,-72 0 1,89 0-16,-71 17 16,0-17-16,0 0 0,1 0 15,87 0-15,-88 0 16,71 0 0,-89 0-16,89-17 15,-88 17-15,70 0 16,-71 0-16,89 0 15,-88 0-15,-1 0 0,19 0 16,-1 0-16,0 0 16,0 0-16,71 0 15,-71 0-15,-17 0 0,17 0 16,88 0-16,1 0 16,-72 0-16,-16 17 15,52 1 1,-88-18-16,-18 0 0,-17 0 15</inkml:trace>
  <inkml:trace contextRef="#ctx0" brushRef="#br0" timeOffset="50522.9968">6279 3810 0,'0'-18'63,"0"1"-48,-17-1 1,-18 18-16,17-18 16,-70 18-16,35 0 15,-53 0 1,35 0-16,-70 18 15,71 0-15,-18-18 16,35 17-16,-18 1 0,18 0 16,18-1-16,0 1 0,17 0 15,0-1-15,1 18 0,17 1 16,0-19-16,0 36 16,0-35-16,17 17 15,1-17-15,-18 0 16,0-1-16,0 18 15,-18 1-15,18-1 0,-17 0 16,17 1-16,0 69 16,0-52-16,0 0 15,0 0-15,17 0 0,1 53 16,0-53-16,-1 35 16,1-35-16,-18-18 15,18 53 1,-1-52-16,1 17 15,-1-18-15,36 0 16,-17-17-16,-1-18 16,0 17-16,18-17 0,53 0 15,-53 0-15,70 18 16,-52-18-16,52 0 16,-52 18-16,70-1 15,-88-17-15,70 0 16,-52 0-16,-18 0 15,35-17 1,-17-19-16,-54 19 16,1-19-16,0 19 15,-18-54-15,0 36 16,0 0-16,-18-18 0,18-18 16,-18 18-16,1-35 0,-1-71 15,0 71-15,18-106 16,-17 88-1,-1 18-15,0 0 0,1 0 16,-1 0-16,1 17 0,-1-35 16,0 53-16,1 18 15,-19-18 1,19 35-16,-1 1 0,-17-1 16,-18 1-16,18 17 15,-18 0-15,17 17 16,-34 18-16</inkml:trace>
  <inkml:trace contextRef="#ctx0" brushRef="#br0" timeOffset="51797.0476">11254 3739 0,'-18'-17'0,"-17"17"16,17 0-16,-70 0 15,17 0-15,-52 17 16,52-17-16,-70 18 16,71-18-16,-89 0 15,88 0-15,-52 0 16,70 0-16,-18 18 15,54-18-15,-1 17 16,18 1 0,0 17-16,0-17 15,18 17-15,-1-17 16,-17 17-16,18 0 16,-18 1-16,0 70 15,0-54-15,0 107 16,0-88-16,0 87 15,0-87-15,18 0 16,-1-1-16,1-17 0,17 53 16,-17-71-16,35 18 15,-36-35-15,19-1 16,-1 1-16,18-18 16,0-18-16,35 1 15,-17 17-15,-19 0 16,19 0-16,70 0 15,-70 0-15,17 0 16,0 0-16,-17 17 0,87-17 16,-87 0-16,-1 0 15,36 0-15,-70 0 16,-1 0-16,18 0 16,-36 0-16,-17-17 15,0-1-15,0 0 16,0-17-16,-17 18 15,17-19-15,-18-34 16,1 34-16,-1-69 16,18 34-16,-18 0 15,18 1-15,-17-124 16,-1 88-16,0-88 16,1 123-16,-1 19 0,-17-37 15,17 54-15,-17 0 16,0 17-16,17 1 0,-35-1 15,35 18 1,-35 0-16</inkml:trace>
  <inkml:trace contextRef="#ctx0" brushRef="#br0" timeOffset="55071.6104">18803 7444 0,'0'-53'16,"0"106"-16,0-124 0,0 36 15,0 17-15,0 36 16,18 52-1,-18-17-15,0 0 16,0 0-16,0 18 16,0-18-16,17-1 0,1 1 15,0-17-15,17 17 16,0-53-16,0 17 16,1-17-16,-1-35 15,-17 17-15,-1-35 16,1 53-16,-18-17 15,18 17-15,-1 35 16,18 36 0,1-36-16,-19 0 15,19-17-15,-1 17 0,0-17 0,1-18 16,34 0 0,-35 0-16,-17-18 0,0-35 15,-18 18-15,-18 0 16,-17-36-16,-1 18 15,1 0-15,18 18 0,-19 0 16,1-18 0,17 53-16,36 17 15</inkml:trace>
  <inkml:trace contextRef="#ctx0" brushRef="#br0" timeOffset="55956.8303">19897 7885 0,'-18'0'15,"0"0"1,1-18-16,-1 36 16,0-18-16,1 17 15,-1 1-15,1 0 0,17 17 16,-18 0-16,18-17 15,18-1-15,-1 1 16,1-18-16,17 0 16,-17 0-16,-1-18 15,1 1-15,-18-19 16,18 19-16,-18-1 16,0 1-16,0-1 0,-18 0 15,18 1-15,0 34 31,18 19-31,-18-1 16,35 18-16,-17-36 16,-1 1-16,36 17 15,-35-35-15,-1 0 16</inkml:trace>
  <inkml:trace contextRef="#ctx0" brushRef="#br0" timeOffset="56274.6308">20161 7955 0,'-17'18'0,"34"-36"0,-34 53 16,-1 1-16,18-19 16,18 1-16,17 0 15,-17-18 1,-1 0-16,1-18 15,-1 0-15,1 1 16,-18-1-16,0 0 16,0 1-16,0 34 31,18 36-15,-1-35-16,19 35 15,-19-35-15,1-1 0,17 1 16,-17-18-1</inkml:trace>
  <inkml:trace contextRef="#ctx0" brushRef="#br0" timeOffset="57008.7456">21431 7355 0,'-17'-17'16,"-1"17"-16,18 35 15,0 18-15,0 18 16,0 70-16,18-71 16,17 54-16,-17-71 15,52 0 1,-35-36-16,36-17 15,-53 0-15,34-53 16,-34 18-16,0-36 16,-18 36-16,0 0 15,0-18-15,0 71 16,17-1 0,1 36-1,35 18-15,-35-54 0,52 19 16,-35-19-16,36-17 15,-53-17-15,-1-1 16,-17-17 0,0-1-16,-17 1 0,-1 0 0,-17-18 15,17 18-15,-17-1 16,0-34-16,17 35 16,0 17-16,18 36 15,36 52 1</inkml:trace>
  <inkml:trace contextRef="#ctx0" brushRef="#br0" timeOffset="57480.6315">22419 7902 0,'0'0'0,"0"-17"16,-18 17-16,18-18 16,-17 18-16,-1 0 15,0 0 1,1 18-16,-1 17 0,1 0 15,17-17 1,0-1-16,17 19 16,1-19-16,17-17 15,-17-17-15,-1 17 16,19-36-16,-36 19 16,17-1-1,-17 1-15,0-1 0,0 0 0,-17 18 16,34 0 15,1 18-15,0 0-16,-1-1 15,1 1-15,17 17 16,-17-35-16,-18 18 16,17-18-16</inkml:trace>
  <inkml:trace contextRef="#ctx0" brushRef="#br0" timeOffset="57614.276">22648 7902 0,'0'0'0,"36"36"15,-19-36 1,1 17-16,17 18 16,-17-35-16,17 0 15</inkml:trace>
  <inkml:trace contextRef="#ctx0" brushRef="#br0" timeOffset="57747.4273">22789 7902 0,'0'0'16,"-35"53"-16,18-18 0,-19 1 16,19-19-16,17 1 15</inkml:trace>
  <inkml:trace contextRef="#ctx0" brushRef="#br0" timeOffset="58144.5032">20779 6950 0,'0'-18'16,"17"18"-16,1 18 15,0 17 1,-18-17-16,0 17 0</inkml:trace>
  <inkml:trace contextRef="#ctx0" brushRef="#br0" timeOffset="58244.1333">20779 7444 0,'0'0'16,"17"53"-16,1-18 0,17 18 16,-17-36-16,-1 1 15</inkml:trace>
  <inkml:trace contextRef="#ctx0" brushRef="#br0" timeOffset="58415.3841">20937 7955 0,'0'0'16,"18"71"-16,-18-36 0,35 18 15,-35-18-15,18 18 16,0-18-16,-18 1 15,0-1-15,0-17 16</inkml:trace>
  <inkml:trace contextRef="#ctx0" brushRef="#br0" timeOffset="58492.0793">21026 8378 0,'0'18'0,"0"-53"15,0 52-15,0 19 0,-18-19 0,18 19 0,0-19 16,0 36-16,0-35 16,35 17-16,-17-35 15</inkml:trace>
  <inkml:trace contextRef="#ctx0" brushRef="#br0" timeOffset="59431.8902">19015 6579 0,'0'-17'16,"-18"17"-16,0 0 15,-34 0 1,16 0-16,1 0 0,-71 0 16,36 17-16,-72 1 15,90 0-15,-19-1 16,18 1-16,0 0 0,0-1 15,18 1-15,-36 17 16,54-17-16,-18-1 16,17 1-16,18 0 15,0-1 1,0 1-16,-18 0 16,18-1-16,0 36 15,-17-18-15,17 89 16,0-36-16,17 124 15,-17-106-15,53 105 16,-35-105-16,17 88 16,-17-106-16,-1 89 15,-17-89 1,18 71-16,-18-89 16,18 54-16,-18-71 15,35 17-15,0-52 16,-17-1-16,17 1 0,0-18 15,1 0-15,34 0 16,-35-18-16,1 18 16,-1-17-16</inkml:trace>
  <inkml:trace contextRef="#ctx0" brushRef="#br0" timeOffset="60188.9043">23001 6826 0,'35'0'31,"18"0"-15,0-17-16,53-1 15,-53 18 1,70-18-16,-70 18 16,36 18-16,-54 0 15,35 35-15,-52-18 16,0 18-16,-1 0 0,1 70 16,0-35-1,-18 1-15,0 122 16,17-87-16,-17 140 15,18-140-15,0-18 16,17-1-16,-18-16 0,19-19 16,-19 1-16,1-1 0,0 18 15,-18-35-15,-18 0 16,0-35-16,-17 17 16,0-35-16,-53 18 15,35-18-15,0-18 16,0 18-16,-18-17 0,1-1 15,-1 18-15,-70-18 16,71 18-16,-1-17 16,36-1-16</inkml:trace>
  <inkml:trace contextRef="#ctx0" brushRef="#br0" timeOffset="60554.8772">25012 7638 0,'0'17'15,"0"1"-15,35 0 16,1-18-16,34 0 15,-17 0-15,-18 0 16,36 0 0,-54 0-16</inkml:trace>
  <inkml:trace contextRef="#ctx0" brushRef="#br0" timeOffset="60671.1862">25118 7938 0,'35'17'15,"-70"-34"-15,141 34 0,-71-17 16,0-17-16,0 17 0</inkml:trace>
  <inkml:trace contextRef="#ctx0" brushRef="#br0" timeOffset="61867.867">26211 7267 0,'-17'-17'16,"34"34"-16,-34-52 0,-1 53 15,18 52 1,0 1 0,-18-1-16,18 18 0,0 71 15,18-88-15,17 70 16,-17-88-16,35 0 16,-18-18-16,36-35 15,-36 0-15,18-53 16,-18 18-1,-17-36-15,-18 36 16,0 17-16,0 1 0,0 34 16,0 19-1,18 52 1,-1-35-16,18-18 16,1 0-16,-1-17 0,71 17 15,-53-35-15,53-35 16,-53 17-16,-18-17 15,-18-18-15,-17 0 0,0 18 16,0-36-16,-17 18 0,-54-70 16,36 52-16,0 18 15,-1 1-15,1 16 0,17 19 16,-17-1-16,18 18 16,34 53-16,1-18 15</inkml:trace>
  <inkml:trace contextRef="#ctx0" brushRef="#br0" timeOffset="62239.4395">27411 7920 0,'0'-18'16,"-18"18"-16,1 18 0,-1 35 15,0-18-15,18 36 16,0-36 0,18 18-16,-18-36 15,35 1-15,0-18 16,1-18 0,-19-17-16,-17-18 15,18 18-15,-18-18 16,-18 18-16,18 0 15,0 52 1,18 36 0,0-18-16,17 1 15,0-1-15,18-17 16,-35-1-16,-1-17 16,1 18-16</inkml:trace>
  <inkml:trace contextRef="#ctx0" brushRef="#br0" timeOffset="77561.9067">7567 5362 0,'0'18'47,"18"52"-47,-18-34 16,17-1-16,-17 0 0,0 1 15,18-1-15,-18 0 16,0-17-16,0 17 16,18-35-16</inkml:trace>
  <inkml:trace contextRef="#ctx0" brushRef="#br0" timeOffset="77873.8304">7832 5468 0,'-18'35'15,"18"-17"-15,0 0 0,0 35 16,18-36 0,-1 1-16,1-18 0,17 17 15,1-17-15,-19-17 16,36-18-1,-18-1-15,-35 1 0,18 17 16,-18 1-16,-35-36 16,17 35-16,-35 1 15,36 17-15,-36 0 16,35 17-16,-17 1 16,35-1-16,0 1 15</inkml:trace>
  <inkml:trace contextRef="#ctx0" brushRef="#br0" timeOffset="78156.0546">8149 5433 0,'0'17'16,"0"1"-16,0 0 15,18-1-15,-1 1 16,-17 17-16,53 1 16,-35-19-16,17-17 0,-17 18 15,17-18-15,-17-18 16,-1-17-16,-17 17 16,-17-35-1,-1 36-15,-17-1 0,0 0 16,-36 1-16,36 17 15,-36 0-15</inkml:trace>
  <inkml:trace contextRef="#ctx0" brushRef="#br0" timeOffset="94634.3484">12083 5574 0,'0'18'32,"17"34"-17,-17-16-15,18 34 16,-18-34-16,0-1 0,18 0 16,-1-17-16,-17-1 15,18-17-15,-1 0 16</inkml:trace>
  <inkml:trace contextRef="#ctx0" brushRef="#br0" timeOffset="94901.0578">12347 5768 0,'0'35'16,"0"-70"-16,0 88 0,18-36 15,17 1-15,-17 0 16,-1-18-16,1 0 16,17-18-16,-17 0 0,17-17 15,-35 0-15,0 17 16,0-35-16,-17 36 16,-19-19-16,19 19 15,-19 17 1,19 0-16,-1 17 0,18 1 15,0 0-15</inkml:trace>
  <inkml:trace contextRef="#ctx0" brushRef="#br0" timeOffset="95080.0334">12700 5803 0,'0'18'15,"0"-1"-15,-18 19 16,1-19-16,17 1 16,0 0-16,-18-18 0,18 17 15</inkml:trace>
  <inkml:trace contextRef="#ctx0" brushRef="#br0" timeOffset="95368.4611">12841 5768 0,'0'18'31,"0"-1"-31,0 1 16,0-1-16,18-17 15,-1 18-15,19-18 16,-36-18-16,17 18 15,1-17-15,-18-1 0,18 1 16,-18-1-16,-18 0 16,18 1-16,-35-1 15,35 0-15,-18 18 0,18-17 16,-18 17-16</inkml:trace>
  <inkml:trace contextRef="#ctx0" brushRef="#br0" timeOffset="95646.7001">13070 5715 0,'0'18'16,"18"-1"-1,0 19-15,-1-19 16,19-17-1,-19 0-15,1 0 16,0-17-16,-1-1 16,-17 0-16,0 1 15,0-1-15,0 0 0,-17-17 16,-1 17 0,0 18-16,1-17 15,-19 17-15,36 17 16,-17 1-1</inkml:trace>
  <inkml:trace contextRef="#ctx0" brushRef="#br0" timeOffset="95930.5696">13406 5662 0,'-18'18'16,"18"-1"-16,0 19 16,0-19-16,18 19 15,-18-19-15,35 1 16,-18-18-16,19 0 16,-19-18-1,19-35-15,-19 18 16,-17 17-16,0 1 0,0-19 15,-17 19-15,-36-1 16,35 18-16,-52 18 16</inkml:trace>
  <inkml:trace contextRef="#ctx0" brushRef="#br0" timeOffset="98233.3514">5980 5574 0,'0'18'0,"0"-1"16,0 1-16,0-1 0,-18 36 15,18-35 1,0 53-16,18-36 16,-18-18-16,17 19 15,-17-19-15,18-17 16,-18 18-16</inkml:trace>
  <inkml:trace contextRef="#ctx0" brushRef="#br0" timeOffset="98776.5543">5768 5733 0,'0'-18'63,"18"0"-48,-1-17 1,-17 17-1,18 1-15,-1-18 16,-17 17-16,18 18 16,0-18-16,-1 18 0,1-17 15,0 17-15,-1 0 0,19-18 16,-19 18-16,19 0 16,-19 0-16,-17 18 15,18-18-15,-1 17 0,1 1 16,0 0-16,-1-1 15</inkml:trace>
  <inkml:trace contextRef="#ctx0" brushRef="#br0" timeOffset="99333.5359">5186 6138 0,'17'18'31,"-17"35"-15,18-35-16,0 52 15,-1-52-15,1 35 16,0-36 0,17 19-16,-35-19 15,18 1-15</inkml:trace>
  <inkml:trace contextRef="#ctx0" brushRef="#br0" timeOffset="99828.4823">5503 6262 0,'0'-18'15,"-17"18"-15,17 18 16,0-1 0,0 19-16,0-19 0,0 1 15,17 0-15,-17-1 0,18 1 16,0-18-16,-1 18 0,19-36 16,-19 0-1,1-35-15,-18 36 16,0-19-16,-18 19 15,1-18-15,-1 35 16,0 0-16,1 0 16,17 17-1,0 1-15</inkml:trace>
  <inkml:trace contextRef="#ctx0" brushRef="#br0" timeOffset="100095.6956">5733 6262 0,'0'17'16,"0"1"-16,17 17 15,1-35 1,0 18-16,-1 0 0,18-1 16,-17-17-16,0 0 15,-1-17-15,1-19 16,-18 19-16,0-19 15,0 19-15,-18-18 16,1 17 0,-1 18-16,0 0 0,1 0 15,17 18 1,0-1-16</inkml:trace>
  <inkml:trace contextRef="#ctx0" brushRef="#br0" timeOffset="100252.1089">6085 6385 0,'0'0'16,"-35"36"-16,18-19 0,-1 1 16,0-1-16,18 1 0,-17 0 15</inkml:trace>
  <inkml:trace contextRef="#ctx0" brushRef="#br0" timeOffset="100435.5964">6262 6227 0,'0'17'16,"0"1"-16,0-1 0,0 1 0,17 17 15,-17-17-15,0 17 16,0-17-16,0 0 16</inkml:trace>
  <inkml:trace contextRef="#ctx0" brushRef="#br0" timeOffset="100696.3239">6456 6315 0,'0'35'16,"0"-17"-16,17 17 15,1-35-15,17 18 16,-17-18 0,0 0-16,17-18 0,0-17 15,-35-1 1,-17 1-1,-1 17-15,-17 1 16,17 17-16,-17 0 16,17 0-16</inkml:trace>
  <inkml:trace contextRef="#ctx0" brushRef="#br0" timeOffset="100963.0236">6668 6262 0,'0'35'0,"0"-17"15,35 17 1,-18-17-16,19-1 16,-1-17-16,0 18 15,-35-36-15,18 18 16,-18-17-16,0-1 15,-18 0-15,18 1 16,-17-1-16,-1 0 0,0 1 16,1 17-1,-1 0-15,0 0 16</inkml:trace>
  <inkml:trace contextRef="#ctx0" brushRef="#br0" timeOffset="101186.9401">6967 6156 0,'0'0'0,"18"0"0,0 18 16,-1-18-16,1 17 15,35 1-15,-36 0 16,1 17-16,0-18 15,-18 19-15,-18-19 16,18 19-16,-18-19 0,-34 36 16,34-53-16</inkml:trace>
  <inkml:trace contextRef="#ctx0" brushRef="#br0" timeOffset="101719.8192">4851 6085 0,'-18'18'0,"0"53"16,18-36 0,18 71-16,0-53 15,-1 17-15,1-17 0,17 0 16,18 0-16,-18-18 0</inkml:trace>
  <inkml:trace contextRef="#ctx0" brushRef="#br0" timeOffset="102470.5926">10901 5433 0,'0'17'15,"-18"19"1,18-1-16,0 0 0,0 71 15,0-53-15,18 35 16,-18-35-16,17 18 16,1-36-16,-18-17 15,18-1-15,-1-17 16,-17-17 0</inkml:trace>
  <inkml:trace contextRef="#ctx0" brushRef="#br0" timeOffset="102765.3754">10724 5556 0,'18'0'15,"0"-17"-15,-1-1 0,1 0 16,0 1-16,-1-1 15,1-17-15,-18 17 0,18 1 16,-18-1-16,17 18 31,1 35-15,-18-17-16,35 17 16,-17-35-16,17 18 0,-17-1 15,17 1 1,-17-18-16</inkml:trace>
  <inkml:trace contextRef="#ctx0" brushRef="#br0" timeOffset="103383.5193">9913 6174 0,'-18'0'16,"36"0"-16,-53 0 0,17 35 16,-17 35-16,35-34 15,0 70 1,0-71-16,35 71 16,-17-71-16,52 0 15,-52-17-15,35 0 16,-35-18-16</inkml:trace>
  <inkml:trace contextRef="#ctx0" brushRef="#br0" timeOffset="104740.3258">10125 6297 0,'17'18'31,"-17"-1"-15,18 1-16,-18 17 0,18 1 0,-18-1 15,17 18-15,-17-18 16,36 18 0,-36-35-16,17-18 15,-17 17-15</inkml:trace>
  <inkml:trace contextRef="#ctx0" brushRef="#br0" timeOffset="105016.818">10372 6438 0,'-18'53'15,"36"-106"-15,-36 124 0,18-36 16,0-17-16,18-1 0,-1-17 15,19 18-15,-19-18 0,1 0 16,0-18-16,-1 1 0,18-36 16,-17 35-16,-18-17 15,-18 17-15,1 1 16,-1-19 0,1 36-16,-19-17 15,19 17-15,17 17 16</inkml:trace>
  <inkml:trace contextRef="#ctx0" brushRef="#br0" timeOffset="105456.4864">10689 6438 0,'0'-17'15,"0"34"1,0 1 0,0-1-16,0 1 0,0 0 15,0-1-15,18 1 0,-1 17 16,1-35-16,0 0 16,-1 0-16,1 0 0,0-17 15,-1-19 1,-17 19-16,0-19 15,0 19-15,-17-18 16,-1 17-16,0 18 16,-17 0-1,17 18-15</inkml:trace>
  <inkml:trace contextRef="#ctx0" brushRef="#br0" timeOffset="105642.4815">11042 6562 0,'0'0'16,"-18"35"-16,1-17 0,17-1 16,-18 19-16,0-19 15,1 18-15,-1-17 16,18 0-16,-18-18 0</inkml:trace>
  <inkml:trace contextRef="#ctx0" brushRef="#br0" timeOffset="105962.8334">11201 6456 0,'0'0'0,"0"17"15,0 36-15,0-35 16,0 35-16,0-35 16,0 17-16,17 0 15,1-35-15,0 18 16</inkml:trace>
  <inkml:trace contextRef="#ctx0" brushRef="#br0" timeOffset="106217.9157">11377 6526 0,'0'0'0,"0"36"15,0-19 1,0 1 0,18 0-16,-1-18 0,1 0 15,0 0-15,-1-18 0,1 0 16,0 18-16,-1-35 15,-17 17-15,0-17 16,-17 17-16,-1 1 16,-17 17-1,17 0-15</inkml:trace>
  <inkml:trace contextRef="#ctx0" brushRef="#br0" timeOffset="106385.3593">11677 6597 0,'0'0'16,"0"18"-16,-18-1 16,18 1-1,-17 0-15,17-1 16</inkml:trace>
  <inkml:trace contextRef="#ctx0" brushRef="#br0" timeOffset="106685.1576">11836 6526 0,'0'0'0,"0"18"15,0 0 1,0-1-16,0 1 16,17-18-16,1 18 0,0-18 15,-1 0-15,1 0 16,0-18-16,-18 0 16,17 1-16,-17-1 0,0 0 15,0-17 1,0 17-16,0 1 0,-17 17 15,-1 0-15,0 0 16,18 17-16,-17-17 16,17 18-16</inkml:trace>
  <inkml:trace contextRef="#ctx0" brushRef="#br0" timeOffset="106957.8814">12083 6456 0,'17'17'0,"-17"1"16,0 0-16,18-1 15,-18 1-15,18 0 16,-1-18-16,1 0 16,-1-18-1,-17 0-15,0 1 16,0-1-16,0 0 0,0 1 15,0-1-15,-17 1 16,-1 17 0,18 17-1</inkml:trace>
  <inkml:trace contextRef="#ctx0" brushRef="#br0" timeOffset="107230.6072">12277 6456 0,'17'17'15,"-17"1"-15,0 0 16,18-1-16,0 19 16,-1-19-1,19-17-15,-19 0 16,1-17-1,-18-1-15,0 0 16,0 1-16,-18-1 0,1 0 16,-1 18-1,0 0-15,1 0 16,34 18 0</inkml:trace>
  <inkml:trace contextRef="#ctx0" brushRef="#br0" timeOffset="107497.3158">12541 6350 0,'18'0'16,"0"0"-16,17 18 16,-18-1-16,19 19 15,-19-19-15,1 36 16,-18-18-16,0 1 16,-18-1-16,-17 0 0,0 18 15,0-18-15</inkml:trace>
  <inkml:trace contextRef="#ctx0" brushRef="#br0" timeOffset="138591.3658">17463 6914 0,'0'-17'16,"0"-1"-1,0 36 1,0 17 0,0 0-16,0 1 15,0 34-15,17 1 0,-17 123 16,18-106 0,-18 124-16,17-107 15,-17-16-15,18-1 0,-18-18 16,18 1-16,-1 0 0,-17-19 15,18 54-15,0-53 16,-1 18 0,-17-36-16,0 0 15,0-17-15,0-36 16</inkml:trace>
  <inkml:trace contextRef="#ctx0" brushRef="#br0" timeOffset="138834.5319">17480 8396 0,'0'0'16,"0"53"-16,18-18 16,-1 18-16,-17-17 15,36 16-15,-19-34 16,1 17-16,0-35 15,-1-17 1,1-1-16,0-35 16,-18 36-16,0-19 15,0 1-15,0 0 0,0-18 16,0 17-16</inkml:trace>
  <inkml:trace contextRef="#ctx0" brushRef="#br0" timeOffset="139235.0698">17163 6914 0,'0'0'16,"17"0"0,19 0-1,-1 0-15,0 0 0,0-17 16,18-1-16,-17 1 15,-1-1-15,-17 18 16,-18-18-16,0 36 31,0 17-15,0-17-16,0 35 16,0-18-16,0 0 15</inkml:trace>
  <inkml:trace contextRef="#ctx0" brushRef="#br0" timeOffset="139563.4432">16545 7567 0,'-17'53'0,"17"18"15,0-19 1,0 19-16,0-36 15,17 1-15,1 17 16,0-36-16,-1-17 16,1 0-16,-1 0 0,1-17 15</inkml:trace>
  <inkml:trace contextRef="#ctx0" brushRef="#br0" timeOffset="139808.0937">16757 7743 0,'0'0'16,"0"53"-16,0-35 0,18 17 16,-18-17-16,17-18 15,19 0-15,-19 0 16,-17-18-16,18 18 0,-1-17 16,-17-36-16,0 35 15,-17-17-15,-1 17 16,1 1-16,-1 17 15,0-18-15,-17 18 16,17 0-16</inkml:trace>
  <inkml:trace contextRef="#ctx0" brushRef="#br0" timeOffset="140047.0263">16969 7743 0,'-18'53'0,"36"-106"0,-36 124 16,18-53-16,18 17 16,-1-17-1,1-1-15,17-17 16,0 0-16,-17-17 0,0-19 16,-1 1-16,-17-18 15,-17 35-15,-1-34 16,0 34-1,1 0-15,-1 1 0,1-1 16,17 0-16,0 1 16</inkml:trace>
  <inkml:trace contextRef="#ctx0" brushRef="#br0" timeOffset="140420.2364">17304 6844 0,'17'0'16,"36"-18"-1,-17 1-15,17-1 16,-36 18-16,1-18 16,17 18-16,-17 18 15,-1 17-15,-17 1 16,18 16-16,-18-34 15,18 35-15,-1-35 16,1-18 0</inkml:trace>
  <inkml:trace contextRef="#ctx0" brushRef="#br0" timeOffset="141442.3273">19156 8925 0,'-18'0'16,"1"0"-16,-1 0 15,36 0 17,-1 0-17,18 0-15,36 0 16,-18 0-16,70 18 16,-52-18-16,88 18 15,-71-1-15,88-17 16,-105 0-16,88 0 15,-106 0-15,35 0 16,-53-17 0,0-1-16</inkml:trace>
  <inkml:trace contextRef="#ctx0" brushRef="#br0" timeOffset="141671.4358">20285 8784 0,'70'0'16,"-140"0"-16,193 18 0,-35-18 0,-35 17 15,18 19 1,-36-36-16,0 17 16,-17 19-16,-18-19 0,0 1 0,0 0 15,0-1-15,-18 1 0,-17 17 16,0-35-16,-18 0 15,18 0 1,-36 0-16</inkml:trace>
  <inkml:trace contextRef="#ctx0" brushRef="#br0" timeOffset="142038.9343">19209 8767 0,'0'0'15,"-36"0"-15,19 0 0,-36 17 16,18 1 0,-36-1-16,53 1 15,-34 17-15,34 1 16,18-1 0,0-17-16,0-1 0,18 1 15,34 17-15,-34-35 16,17 18-16,-17-18 0,17 17 15,1 1-15,-19 0 16</inkml:trace>
  <inkml:trace contextRef="#ctx0" brushRef="#br0" timeOffset="142243.7999">19332 9278 0,'0'53'15,"0"-106"-15,0 141 0,0-35 16,18-35 0,0-1-16,-1 1 0,1 0 15,17-18-15</inkml:trace>
  <inkml:trace contextRef="#ctx0" brushRef="#br0" timeOffset="142482.9363">19579 9331 0,'0'0'16,"0"18"-16,0-1 0,0 19 16,18-19-16,-1 1 15,1-1-15,35-17 16,-35 0-1,-1-35 1,1 18-16,-36-36 16,18 35-16,-35-17 15,17 17-15,1 0 0,-1 18 16,0 0-16,1 0 16,17 18-16</inkml:trace>
  <inkml:trace contextRef="#ctx0" brushRef="#br0" timeOffset="142744.6302">19861 9331 0,'0'0'16,"0"35"-16,0-17 0,0 35 16,0-36-16,18 1 15,0-18-15,-1 0 0,36 0 16,-17 0-1,-1-35-15,-18 0 16,-17-1-16,0 19 16,-17-1-16,-1 0 0,-17 1 15,0 17-15,-18 17 16,35-17 0,18 18-1,0 0-15</inkml:trace>
  <inkml:trace contextRef="#ctx0" brushRef="#br0" timeOffset="143540.127">21625 9119 0,'0'0'0,"18"0"31,35 0-31,-18 0 16,71 0-16,-53 0 16,17 0-16,72 0 15,16 0 1,-87 0-16,17 18 0,88-18 15,-87 0-15,87 0 16,-105 0-16,34-18 16,-69 18-16,34 0 15,-52 0 1,0 0-16,-18 18 16,17-18-1,-17-18 32</inkml:trace>
  <inkml:trace contextRef="#ctx0" brushRef="#br0" timeOffset="146554.7612">23213 8943 0,'17'0'15,"19"18"1,-1-1 0,0 1-16,1-18 15,-1 17-15,0 1 0,36 0 16,-54-1-16,19 19 16,-36-19-16,-18 19 15,0-36 1,-35 35-16,36-17 15,-36-18-15,18 17 16,-1-17-16,1 0 16</inkml:trace>
  <inkml:trace contextRef="#ctx0" brushRef="#br0" timeOffset="147038.0402">21819 8943 0,'0'0'0,"-17"0"0,-1 0 16,0 0-1,-17 18 1,0-18 0,-18 35-16,18-18 15,-1-17-15,-17 36 16,36-36-16,-1 35 16,18-17-16,0-1 15,18 1-15,17 0 0,36 17 16,-36-35-16,35 35 15,-34-17-15,-19-18 16</inkml:trace>
  <inkml:trace contextRef="#ctx0" brushRef="#br0" timeOffset="147343.1858">21872 9402 0,'18'35'0,"-36"-70"0,36 87 16,-36-34-16,18 17 0,0 18 16,0-17-1,0-1-15,0-18 16,36 1-16</inkml:trace>
  <inkml:trace contextRef="#ctx0" brushRef="#br0" timeOffset="147594.8613">22119 9490 0,'-17'17'15,"17"1"1,17 0-16,-17-1 0,18 1 16,17-18-1,-17 0-15,-1 0 0,19-18 16,-19 1-16,-17-19 15,0 19-15,-17-19 16,-1 19-16,0-1 16,1 1-1,-1 17-15</inkml:trace>
  <inkml:trace contextRef="#ctx0" brushRef="#br0" timeOffset="148127.8959">22560 9454 0,'-17'0'31,"17"18"-15,0 0 0,-18-1-16,18 36 15,18-35-15,-18 0 0,17-18 16,1 35-16,-1-35 15,19 0-15,-1-18 16,0 1 0,-35-19-16,0 19 15,-17-19-15,17 19 16,-18 17-16,-17-18 16,17 18-16,0 0 15,36 0-15</inkml:trace>
  <inkml:trace contextRef="#ctx0" brushRef="#br0" timeOffset="148416.8314">22842 9472 0,'0'18'15,"-17"-1"1,17 1-16,17 17 15,-17-17-15,36 17 16,-19-17 0,19-18-1,-19 0-15,1-18 16,-18 1-16,0-19 16,0 19-16,-18-19 15,1 19-15,-1 17 16,0-18-16,1 18 15,17 18 1</inkml:trace>
  <inkml:trace contextRef="#ctx0" brushRef="#br0" timeOffset="148711.6574">23178 9472 0,'-18'18'32,"18"-1"-32,0 1 15,-18 0-15,18-1 0,0 1 16,36 0-16,-36-1 16,35-17-1,-18 0-15,1 0 16,0 0-16,-1-17 0,1-19 15,0 19-15,-18-36 16,-18 35-16,-17 0 16,17 18-16,0 0 15,1 0-15,-1 18 16,1-18-16</inkml:trace>
  <inkml:trace contextRef="#ctx0" brushRef="#br0" timeOffset="150662.9098">26529 9084 0,'0'18'15,"0"35"1,18 0 0,-18-1-16,17 37 15,-17-54-15,18 35 16,-1-34-16,19-1 15,-36-17-15,35-36 16</inkml:trace>
  <inkml:trace contextRef="#ctx0" brushRef="#br0" timeOffset="150919.09">26829 9260 0,'-18'18'15,"36"-36"-15,-36 54 0,18-1 0,0 18 16,18-35-16,-18-1 16,53 1-16,-36-18 15,36-18 1,-35 18-16,0-35 16,-18 17-16,-18-35 15,0 36-15,-17-19 16,0 36-16,17-17 15,0 17-15,1 0 0,-1 0 16</inkml:trace>
  <inkml:trace contextRef="#ctx0" brushRef="#br0" timeOffset="151192.3751">27146 9260 0,'-35'0'16,"70"0"-16,-70 18 0,35 0 0,0-1 16,18 1-16,17 17 15,0-35-15,36 18 16,-54-18 0,19-18-16,-19 1 15,-17-19-15,0 19 16,-17-19-1,-19 19-15,19-1 0,-19 1 16,19 17-16,-18-18 0,-1 18 16,36 18-16</inkml:trace>
  <inkml:trace contextRef="#ctx0" brushRef="#br0" timeOffset="152109.5793">27693 9402 0,'0'17'16,"0"1"-16,-18-1 16,1 19-16,-1-19 15,1 1-15,17 0 16,-18-1 0</inkml:trace>
  <inkml:trace contextRef="#ctx0" brushRef="#br0" timeOffset="152532.2038">28116 9102 0,'0'17'32,"0"1"-17,0 0-15,0 35 16,0-36-16,0 36 16,18-18-16,-18 1 15,0-19-15,18 1 16,-18 0-16,0-1 0,0 1 15,17-18-15</inkml:trace>
  <inkml:trace contextRef="#ctx0" brushRef="#br0" timeOffset="152872.9755">28399 9243 0,'0'0'0,"-18"17"16,18 1-16,0 0 16,0-1-16,0 19 0,0-19 15,18 1-15,-1 17 16,1-17-16,35-18 15,-36 0-15,36 0 16,-35-18-16,17-17 16,-35 0-16,0 17 15,0 0-15,-35-35 16,17 53-16,-17-17 16,0-1-16,17 18 0,-17-17 15,17 17-15</inkml:trace>
  <inkml:trace contextRef="#ctx0" brushRef="#br0" timeOffset="153728.3315">28893 9208 0,'0'17'31,"0"18"-15,17-17-16,-17 17 0,0-17 16,0 17-16,0-17 0,18 0 15,-18-1-15,17 1 0,1-1 16,0-17 0,-18 18-16</inkml:trace>
  <inkml:trace contextRef="#ctx0" brushRef="#br0" timeOffset="154216.2986">29228 9313 0,'-18'0'16,"0"0"0,1 0-16,17 36 15,0-19-15,17 19 16,1-19-16,17 1 16,-17-1-1,17-17-15,-17 0 0,17-17 16,-17 17-16,-1-35 15,-17 17-15,-17-35 16,-1 35-16,-17-17 16,17 35-16,-17-18 15</inkml:trace>
  <inkml:trace contextRef="#ctx0" brushRef="#br0" timeOffset="154550.6867">29510 9278 0,'0'-18'0,"0"36"15,0 17 1,0-17-1,0 35-15,18-35 16,-18-1-16,17 1 0,1-18 16,-1 17-16,1-17 0,0 0 15,-1 0-15,1-35 16,0 18 0,-18-1-16,0 0 0,0 1 15,-18-19-15,0 19 16,1 17-16,-1-18 15,-17 18 1,35 18-16,-18-18 0</inkml:trace>
  <inkml:trace contextRef="#ctx0" brushRef="#br0" timeOffset="155273.8771">29968 9155 0,'0'-36'16,"18"36"0,0 0-1,-1 18-15,19 0 0,-19-1 16,19 19-16,-1-1 0,18 35 16,-36-17-16,-17-17 15,18 34-15,-18-35 16,-18 1-16,-17-1 15,18-17-15</inkml:trace>
  <inkml:trace contextRef="#ctx0" brushRef="#br0" timeOffset="155896.1338">26158 8925 0,'18'-17'16,"-36"34"-16,18-34 0,-17 34 16,-18 36-1,17 0-15,0 0 16,18 53 0,0-36-16,36 36 15,-19-70-15,54 52 16,-36-71-16,0 1 0,1 0 15</inkml:trace>
  <inkml:trace contextRef="#ctx0" brushRef="#br1" timeOffset="178636.7677">28293 3281 0,'0'-18'16,"0"1"-16,-18-1 16,-17 0-1,17 18-15,1 0 16,-54-17-16,36 17 15,-1 0-15,-16 0 0,-19 0 16,-88-18-16,53 18 16,-105-18-16,105 18 15,-18 0 1,1 0-16,0 0 0,-107 0 16,124 0-16,-105 0 15,123 0-15,-1 0 16,1 0-16,-88 0 0,105 0 15,1 0-15,-71 0 16,70 18-16,18-18 16,-18 0-16,1 0 0,17 0 15,0 0-15,0 0 0,-35 18 16,35-18-16,-35 0 16,35 0-16,18 0 15,-1 0-15,1 17 16,-35-17-16,34 0 15,-34 18-15,52-18 16,-17 0-16,0 0 0,17 0 16,-35 18-16,18-18 15,-1 17 1,1-17 0,18 18-16,-19-1 15,19 1-15,-19 0 16,19-18-16,-1 0 15,18 17-15,-18-17 16,18 18 0,-17-18-16,-1 18 15,18-1-15,0 1 32,18 0-17,-18-1-15,0 36 16,17-35-16,-17 52 15,0-34-15,0 34 16,0-35-16,18 54 16,-18-36-16,0-1 15,18 54-15,-18-35 16,17 35-16,-17-36 16,18 36-16,0-53 15,-18 0-15,0 70 16,0-70-16,0 36 15,17-37-15,-17 37 16,0-54-16,18 35 16,-18-34-16,18 17 15,-18-18-15,17 0 16,-17-17-16,18 17 0,-1-17 16,1 35-1,-18-18-15,18 18 16,-1-35-16,19-1 15,-36 1-15,35-1 16,-17-17-16,34 18 16,-34-18-16,17 18 15,1-18-15,34 35 16,-35-35-16,54 35 16,-54-35-16,18 18 0,35-18 15,-35 18-15,0-18 16,53 17-1,0-17-15,-54 0 16,1 0-16,53 18 16,-35-18-16,-1 17 15,71-17-15,-70 0 0,0 0 16,-1 0-16,1 0 0,17 0 16,-18 0-16,19 0 0,69 0 15,-87 0 1,17 0-16,-17 0 0,87 0 15,-87 0-15,17 0 16,53 0-16,-70 0 16,88 0-1,-71 0-15,106-17 16,-106-1-16,0 18 0,53-17 16,-70-1-16,88 18 15,-71-18-15,71 18 16,-89 0-16,71-17 15,-70-1 1,-1 18-16,-17-18 16,0 18-16,0 0 0,0-17 0,0 17 15,0 0-15,35-18 16,-35 18-16,-18-18 16,1 18-16,-1-17 0,35-1 15,-34 18-15,17-17 16,17-1-16,-35 18 15,18 0-15,-17 0 16,-19 0-16,18 0 16,-17 0-16,0 0 15,-1-18-15,1 1 16,-18-1 0,18 18-16,-1-35 15,1 17 1,-18 0-1,18 1-15,-18-1 0,0-35 16,0 36-16,17-19 0,-17-34 16,0 17-16,0-35 15,0 35-15,0-71 16,0 54 0,18-54-16,-18 54 15,0-89-15,0 88 16,0-87-16,0 87 15,0 0-15,0 1 0,0-89 16,-18 89 0,18-89-16,-17 88 15,17-52-15,-18 70 16,0-18 0,1 54-16,17-1 0,-18 0 15,0 1-15,1-1 0,-1 1 16,0 17-1,-17 0-15,0 0 16,-36 0-16,1 0 16,-107 0-16,72 0 15,-178 0-15,142 0 16,-159 17 0,177 18-16,-142 18 15,142-17-15,-106 17 16,105-18-16</inkml:trace>
  <inkml:trace contextRef="#ctx0" brushRef="#br1" timeOffset="179598.962">16757 10566 0,'18'0'0,"17"0"16,53 0 0,-35 0-16,18 0 0,52 0 15,-70-18-15,0 18 16,-36 0-16,1 0 16</inkml:trace>
  <inkml:trace contextRef="#ctx0" brushRef="#br1" timeOffset="179766.1912">16757 10742 0,'0'141'15,"0"-282"-15,18 370 0,-1-87 16,19-72-16,52 18 16,-53-52-16,53 16 15,-35-16-15,18-1 16,-36-35-16</inkml:trace>
  <inkml:trace contextRef="#ctx0" brushRef="#br1" timeOffset="180387.3424">17868 11060 0,'0'0'16,"-35"-18"-16,17 0 0,-17 18 0,-18 0 15,18 0 1,0 18-16,17 17 16,-17-17-16,17 17 0,0 36 15,1-18-15,34-36 16,1 19-16,0-1 0,52-18 16,-35 1-16,36-36 15,-36 18-15,18-35 16,-53 0-16,0 17 15,0 1-15,0-19 0,-17 1 16,17 17-16,-18 18 16,18 18-1,18 35 1,-1-18-16,36 1 16,-35-19-16,52 18 15,-52-17-15,0-18 0,17 0 16</inkml:trace>
  <inkml:trace contextRef="#ctx0" brushRef="#br1" timeOffset="180760.8359">18292 10548 0,'0'-18'15,"-18"18"16,-17 36-15,17-19-16,-17 36 16,17-17-16,0 16 15,18-34-15,18 35 16,0-35-16,35-1 16,-36 1-16,36 0 15,-18-18-15,1 0 16</inkml:trace>
  <inkml:trace contextRef="#ctx0" brushRef="#br1" timeOffset="180933.7954">18450 10689 0,'36'0'0,"-72"0"0,107 0 16,-54 0-16,1 0 15,-18-17-15,18 17 16,-1 0-16,-17-18 16</inkml:trace>
  <inkml:trace contextRef="#ctx0" brushRef="#br1" timeOffset="181107.2582">18521 10636 0,'0'71'0,"0"-142"0,0 159 16,0-35 0,17-35-16,1 0 0,17 17 15,1-35 1,-19 0-16,1 0 0,17-35 16</inkml:trace>
  <inkml:trace contextRef="#ctx0" brushRef="#br1" timeOffset="181256.6556">18803 10724 0,'35'18'16,"-70"-36"-16,88 36 0,-18-18 16,-17 0-16,0 0 0,17-18 15,-18 18 1</inkml:trace>
  <inkml:trace contextRef="#ctx0" brushRef="#br1" timeOffset="181440.1418">19085 10619 0,'0'0'0,"0"17"0,0 19 0,0 16 16,0-34-1,0 0-15,18-1 0,-18 1 16,18 17-16,-18-17 16,17-18-16</inkml:trace>
  <inkml:trace contextRef="#ctx0" brushRef="#br1" timeOffset="181768.0149">19315 10548 0,'17'18'15,"1"-1"-15,35 1 16,-36 0-1,36-1-15,-17 1 16,-19-18-16,19 18 16,-19-1-16,-17 1 15,0-1-15,-17 1 0,-19 35 16,19-35-16,-19 17 16,19-17-16,-1-18 15,18 17-15,-18 1 0,18-1 16</inkml:trace>
  <inkml:trace contextRef="#ctx0" brushRef="#br1" timeOffset="182129.5203">19932 11236 0,'-18'53'0,"36"-106"0,-53 141 16,-1-17 0,19-54-16,-1 1 0,0 17 0,1-17 15</inkml:trace>
  <inkml:trace contextRef="#ctx0" brushRef="#br1" timeOffset="182378.4011">20338 11148 0,'35'17'0,"-70"-34"0,105 52 15,-52-17-15,17-1 16,0 1-16,18 17 16,-17-17-16,-1 0 15</inkml:trace>
  <inkml:trace contextRef="#ctx0" brushRef="#br1" timeOffset="182545.5301">20567 11113 0,'-53'70'15,"106"-140"-15,-141 175 0,52-69 16,1-1-16,0 0 0,17-17 15,1 17-15,-1-17 0,0-18 0,18 17 16</inkml:trace>
  <inkml:trace contextRef="#ctx0" brushRef="#br1" timeOffset="183074.0707">20990 10548 0,'0'18'15,"-17"-1"-15,-1 1 16,-17 0-16,17-1 0,-17 1 16,17 0-16,-35 17 15,36-18-15,-1 19 16,18-19-16,0 19 15,18-36-15,-1 17 16,1 1-16,35 17 16,-18-35-16,-17 18 0,17-18 15</inkml:trace>
  <inkml:trace contextRef="#ctx0" brushRef="#br1" timeOffset="183263.3711">21078 10742 0,'0'0'0,"18"18"16,0-18-16,35 17 16,-36-17-16,1 0 0,17 0 15,-35-17-15</inkml:trace>
  <inkml:trace contextRef="#ctx0" brushRef="#br1" timeOffset="183458.1197">21167 10689 0,'0'53'16,"0"-106"-16,0 124 0,0-54 15,17 1-15,-17 0 0,18 17 16,0-17-16,-1-1 16,1 1-16,0-18 15,-1 17-15,1-17 0,-1 0 16</inkml:trace>
  <inkml:trace contextRef="#ctx0" brushRef="#br1" timeOffset="183780.2081">21431 10619 0,'0'0'0,"0"17"15,18 1 1,0-18-16,17 18 15,-18-1-15,36 1 16,-17-1-16,-1 19 16,-17-36-16,-1 35 15,-17-17 1,-17 17-16,-1-35 16,0 18-16,1-1 0,-1 1 15,-17 17-15,35-17 16,0-1-1,0 1-15</inkml:trace>
  <inkml:trace contextRef="#ctx0" brushRef="#br1" timeOffset="184664.9743">21960 10672 0,'0'0'0,"-17"0"0,-1 0 15,36 0 1,35 0 0,-18 0-16,0 0 15,1 0-15,16 0 0,19 0 16,-36 17-16,-17 1 16,0-1-16,-18 1 0,17 17 15,-17 18-15,-17-17 0,17 87 16,-18-52-16,18 17 15,0-18-15,0 1 16,0-1-16,0 1 0,18 0 16,-1 34-16,-17-69 15,18 17 1,-18-36-16,-18 1 16,1-18-16,-19-18 15,1 1-15,-18-36 16,35 35-16,-17-17 15,18 17-15,17 0 0,-18 1 16</inkml:trace>
  <inkml:trace contextRef="#ctx0" brushRef="#br1" timeOffset="185120.8043">23001 11165 0,'0'0'16,"18"0"-16,-1 0 0,1 0 0,53 0 15,-36 0 1,-17 0-16,34-17 16,-52 34-1</inkml:trace>
  <inkml:trace contextRef="#ctx0" brushRef="#br1" timeOffset="185649.3547">23107 11465 0,'18'0'0,"-1"0"16,19 0-16,-1 0 15,0 0-15,18-17 16,-35 17-16,-1 0 15</inkml:trace>
  <inkml:trace contextRef="#ctx0" brushRef="#br1" timeOffset="188691.5494">24536 10848 0,'17'-18'15,"1"18"-15,17-17 16,-17 17-16,0 0 15,-1 0-15,1 0 0,-1 0 16,1 0-16,0 0 0,-1 0 16</inkml:trace>
  <inkml:trace contextRef="#ctx0" brushRef="#br1" timeOffset="189348.0033">24500 10901 0,'0'0'16,"0"35"-16,0-17 16,0-1-1,0 1 1,0 0-16,0-1 15,0 1-15,18 0 16,-18-1-16,0 1 0,0 0 16,0-1-1,0 1-15,0-1 16,0 1-16,0 0 0,0-1 16,0 1-16,0 0 0,0-1 15,18 1-15,-18 0 0,0 34 16,17-34-16,-17 53 15,18-18 1,-18 17-16,18-17 16,-18 0-16,0 70 15,0-70-15,17 18 16,-17-1-16,0 1 0,0 70 16,0-53-16,0-17 15,0-1-15,0 1 0,0 70 16,0-88-16,0 70 15,0-34-15,-17 52 16,17-53-16,0 88 16,0-87-1,0 52-15,0-88 16,0 35-16,0-71 16,0 19-16,0-19 0,0 1 15,17-18 16,1 0-15,0 18-16,-1-1 16,36 1-16,-35-18 15,-1 0-15,19 0 16,-19 0-16,1 0 16</inkml:trace>
  <inkml:trace contextRef="#ctx0" brushRef="#br1" timeOffset="190102.405">25471 11430 0,'0'0'16,"17"-35"-16,-17 17 0,0 0 16,0 1-16,-17-1 15,-1 1-15,-35 17 16,35 0-16,-70 35 16,53-18-16,-36 54 15,36-18-15,0 35 16,35-35-16,17 18 15,19-36-15,-1-17 16,0-1-16,1-17 0,52 0 16,-53-17-1,18-36-15,-35 17 16,-1-34-16,-17 34 16,-35-34-1,35 17-15,-18 35 0,-17-17 16,17 53-1,18 52-15,18-17 16,0-18-16,-1 18 0,19 0 16,-1-17-16,53 34 15,-53-52-15,18 17 16,-53-17-16,18-18 16</inkml:trace>
  <inkml:trace contextRef="#ctx0" brushRef="#br1" timeOffset="190649.0693">25894 10830 0,'-18'18'31,"-17"17"-31,17-17 15,-35 17-15,36-17 16,-18 17 0,17-17-16,0-1 0,18 19 15,0-19-15,36 19 16,-1-19-16,18 18 16,-18-17-16,0 17 15,-17-17-15,-18 0 16</inkml:trace>
  <inkml:trace contextRef="#ctx0" brushRef="#br1" timeOffset="190876.7946">25929 11060 0,'18'0'16,"35"0"-1,17 0-15,-17-18 16,18 0-16,-54 18 16,1 0-16,-18-17 15,-18 17 1</inkml:trace>
  <inkml:trace contextRef="#ctx0" brushRef="#br1" timeOffset="191093.7248">26123 10883 0,'-17'18'15,"-1"35"-15,0 17 16,18 1-1,18-1 1,-18-52-16,18 0 0,-1-1 0,1 1 16,-1-18-16,19 18 0,-1-18 15,-17-18 1,-1 0-16</inkml:trace>
  <inkml:trace contextRef="#ctx0" brushRef="#br1" timeOffset="191277.0428">26388 11077 0,'17'0'16,"1"18"-16,0-18 15,-1 0-15,1 0 16,0 0-16,-1-18 15</inkml:trace>
  <inkml:trace contextRef="#ctx0" brushRef="#br1" timeOffset="191466.0182">26599 11007 0,'0'35'15,"0"-17"-15,0-1 0,0 36 16,0-18-16,0-17 16,18 35-16,-18-35 15,18-1-15,-1-17 16</inkml:trace>
  <inkml:trace contextRef="#ctx0" brushRef="#br1" timeOffset="191794.9166">26758 10918 0,'18'18'16,"-1"0"-1,1-1-15,35 19 16,-35-19-16,35 19 16,-36-19-16,19-17 15,-19 18-15,1 0 16,-18-1-16,0 1 0,0-1 16,-18 1-16,-17 35 15,0-18-15,17-17 16,0 0-16,-17-1 0,17 1 0,1-1 15,17 1-15</inkml:trace>
  <inkml:trace contextRef="#ctx0" brushRef="#br1" timeOffset="195332.2302">25629 12947 0,'18'18'0,"17"17"15,-17-17-15,70 52 16,-53-35-1,71 18-15,-53-17 16,-18-19-16,54 18 16,-54 1-1,-18-36-15,-17 17 0</inkml:trace>
  <inkml:trace contextRef="#ctx0" brushRef="#br1" timeOffset="195565.3489">25929 12876 0,'0'18'16,"18"-18"-16,-18 18 16,17-18-16</inkml:trace>
  <inkml:trace contextRef="#ctx0" brushRef="#br1" timeOffset="195888.2254">25929 12876 0,'0'0'0,"71"-53"0,-71 71 16,0 0-16,0-1 0,-36 72 16,19-54-16,-18 18 15,-1-18-15,19 18 16,-54 35-16,53-70 16,-17 35-16,18-53 15,17 17-15,0-34 16,0-1-16</inkml:trace>
  <inkml:trace contextRef="#ctx0" brushRef="#br1" timeOffset="196270.7435">26388 12347 0,'0'0'0,"-18"0"16,-17 36-1,17-19 1,-17 36-16,17-18 16,1-17-16,-19 53 15,36-54-15,0 36 16,0-18-16,36 1 16,-1-19-16,0 1 15,1-18-15,-19 0 16,1 0-16,-1 0 15</inkml:trace>
  <inkml:trace contextRef="#ctx0" brushRef="#br1" timeOffset="196498.8489">26476 12541 0,'18'0'0,"-1"18"15,36-18-15,-35 0 16,35 0 0,-36 0-16,1 0 0</inkml:trace>
  <inkml:trace contextRef="#ctx0" brushRef="#br1" timeOffset="196715.9263">26617 12453 0,'0'0'15,"-18"35"-15,18 1 0,-17 17 16,17-18-16,0 0 15,0 0-15,0-17 16,17 0-16,-17-1 16,18 1-16,17 0 0,1-18 15,-1 0-15,0-18 16,-17 0-16</inkml:trace>
  <inkml:trace contextRef="#ctx0" brushRef="#br1" timeOffset="196994.0134">26846 12400 0,'0'18'0,"0"-1"16,36 36-16,-19-35 15,36 17-15,-17-17 16,16 0-16,-16-1 15,-1 1 1,-35-1-16,0 1 16,-18 0-16,-17-1 15,17 1-15,-34 17 16,34-17-16,0 0 16,1-18-16,-1 17 0,0-17 15</inkml:trace>
  <inkml:trace contextRef="#ctx0" brushRef="#br1" timeOffset="197572.9863">25471 12065 0,'0'0'0,"17"0"16,1 0-16,-1 0 16,1 0-16,0 0 15,-1 0-15,19 0 16,-19 0 0,54 0-16,-18 0 15,0 0-15,70-18 16,1 18-1,-54 0-15,1-17 0,70 17 16,-88 17-16,53-17 16,-53 18-16,-18-18 15,18 0-15</inkml:trace>
  <inkml:trace contextRef="#ctx0" brushRef="#br1" timeOffset="198340.5214">27393 10901 0,'0'0'0,"35"0"0,-17 0 16,0 0-16,17 17 16,-17-17-16,-1 0 15,1 0-15,0 0 0,35 0 16,-36 18-16,1-18 16,-1 0-16,-17 18 15,18-1-15,-18 19 16,0-19-16,0 36 15,0-17-15,0 16 16,0 37 0,0-19-16,0 89 15,0-71-15,0 89 16,0-72-16,-18 1 16,1 123-16,-1-123 15,1 106-15,17-106 0,-18 88 16,0-106-1,1 71-15,-1-71 16,18 0-16,-18 36 16,18-54-16,0 36 15,18-71-15,-18 18 16,0-17-16,0-1 0,0 35 16,0-34-16,-18 34 15,1-35-15,-19 36 16,19-53-16,-19 17 15,19-35 1,17-18 0,-18 1-1,1-36-15,-1 35 16,-17 0-16</inkml:trace>
  <inkml:trace contextRef="#ctx0" brushRef="#br1" timeOffset="198962.7242">28575 11042 0,'0'0'16,"0"18"-16,0 17 15,0 88 1,0-52-16,0 17 15,0-17-15,0-1 0,0 1 16,18 35-16,-18-53 0,17 17 16,-17-52-16,-17-1 15,17-34 1,-18 17-16</inkml:trace>
  <inkml:trace contextRef="#ctx0" brushRef="#br1" timeOffset="199145.6623">28504 11730 0,'0'0'16,"53"70"-16,-17-34 16,-19-19-16,19 19 0,-1-19 15,0 1-15,0-18 0,1 0 16,-19-18 0,-17-17-1,0 17-15,-17-35 16,17 36-16,-36-36 15</inkml:trace>
  <inkml:trace contextRef="#ctx0" brushRef="#br1" timeOffset="199423.9031">28452 11060 0,'-18'-71'16,"18"53"-16,18-17 0,-1 0 16,1 0-16,-1 17 15,-17 0-15,36 1 16,-36-1-16,17 18 16,-17 18-1,18 35 1,0-36-16,-18 18 15,35 18 1,0 0-16,-17-17 0</inkml:trace>
  <inkml:trace contextRef="#ctx0" brushRef="#br1" timeOffset="199619.4229">28963 11236 0,'0'71'15,"0"-142"-15,0 177 0,0-89 0,0 54 16,0-36 0,18 18-16,-18-35 15,17-1-15</inkml:trace>
  <inkml:trace contextRef="#ctx0" brushRef="#br1" timeOffset="199857.5543">29122 11377 0,'0'35'0,"17"-17"16,-17 0-16,18-1 0,-18 1 15,18 0-15,-1-18 16,1 0-16,17 0 0,1-18 15,-19 18-15,-17-53 16,0 35-16,0-17 16,-35 0-16,17 17 15,-35 1 1,36 17-16,17 17 16</inkml:trace>
  <inkml:trace contextRef="#ctx0" brushRef="#br1" timeOffset="200110.2268">29386 11412 0,'0'0'16,"-35"36"-16,35-19 0,-18 1 16,18 17-16,36 0 15,-1-17-15,18 0 16,-18-18-16,1 0 15,-19-18-15,18 0 0,-17 1 16,0-1-16,-18 1 0,0-1 16,-18-35-16,0 35 15,-17 1-15,18 17 16,-1-18-16,0 18 16,18 18-16</inkml:trace>
  <inkml:trace contextRef="#ctx0" brushRef="#br1" timeOffset="200775.7909">28522 12453 0,'18'-18'16,"-36"36"-16,53-18 0,-35 18 15,0 17-15,18 18 0,-18 17 0,0 72 16,0-72-16,0 107 16,-18-89-1,1 106-15,-1-88 16,0-1-16,18-16 0,0 16 16,0-34-16,0 0 0,18 34 15,-18-69-15,18 17 16,-18-36-1</inkml:trace>
  <inkml:trace contextRef="#ctx0" brushRef="#br1" timeOffset="201010.706">28310 13970 0,'0'0'0,"18"0"0,-18 18 0,18-1 16,17 54-16,-17-54 15,17 54 1,-17-53-16,-1 17 16,1-35-16,-1 18 0,1-18 15,35-36 1,-35 1-16,-1 0 0,1-1 16,0 1-16,-1 0 0,-17 0 15,18-1-15,-18-17 0,0 18 16,0-18-16</inkml:trace>
  <inkml:trace contextRef="#ctx0" brushRef="#br1" timeOffset="201360.8751">28222 12700 0,'0'0'15,"18"0"-15,0-18 16,-1 1-16,18-19 16,1 1-16,-19 18 0,1-19 15,35-34 1,-35 34-16,-1 1 0,18-18 15,1 18 1,-19 35-16,1 18 16,0 52-16,-1-17 15,1 53-15,17-53 16,0 53-16,-17-71 16,17 18-16</inkml:trace>
  <inkml:trace contextRef="#ctx0" brushRef="#br1" timeOffset="201564.9171">28945 13000 0,'0'70'16,"0"-140"-16,18 193 0,0-52 15,-18-18-15,17-18 0,-17 0 16,0-17-16,0 0 0,0-1 16,18-17-16</inkml:trace>
  <inkml:trace contextRef="#ctx0" brushRef="#br1" timeOffset="201794.5287">29087 13176 0,'17'0'16,"-17"18"-1,18 35 1,-18-36-16,0 1 0,17 0 16,1-1-16,0-17 0,17 0 15,0 0-15,1-17 16,-36-1-16,17-35 16,-17 36-16,-17-36 15,-1 35 1,0-17-16,1 35 15,-1 0-15,18 17 16,-18 1-16</inkml:trace>
  <inkml:trace contextRef="#ctx0" brushRef="#br1" timeOffset="202005.5901">29369 13212 0,'17'0'0,"1"17"16,0 1-16,-1 17 15,-17-17-15,0 35 16,0-36-16,0 19 16,0-19-16,0 1 15,18-18 1</inkml:trace>
  <inkml:trace contextRef="#ctx0" brushRef="#br1" timeOffset="202266.7837">29616 13247 0,'0'17'15,"0"-34"-15,0 52 0,0 0 16,0-17-16,17 17 15,1-35-15,0 0 16,17 0 0,-17 0-16,17-17 15,-18-1-15,-17-17 16,0 17-16,0 0 0,-17 18 16,-18-17-1,17 17-15,0-18 16,1 18-16,17 18 0</inkml:trace>
  <inkml:trace contextRef="#ctx0" brushRef="#br1" timeOffset="202521.9613">29863 13264 0,'0'0'0,"0"53"16,0-35-16,17 17 15,1-35-15,0 18 0,-1-18 16,18 18-16,18-36 16,-35 18-16,17-35 15,-17 17-15,-18 0 0,-18-17 16,1 35-16,-19-18 16,19 1-16,-19 17 15,-34-18-15,35 18 16,-36 18-16,53-18 15</inkml:trace>
  <inkml:trace contextRef="#ctx0" brushRef="#br1" timeOffset="203216.7066">31168 11324 0,'0'-17'16,"0"34"-16,18-17 16,-1 18-1,1-1-15,-18 1 16,17 17-16,-17 54 15,0-19-15,-17 36 16,-1 141-16,18-106 16,-17 194-16,-1-158 15,36 158-15,-18-177 16,35 125-16,-18-178 16,1 19-16,0-18 15,-18 0-15,17 70 16,-17-88-16,0 0 15,0 1-15,0-19 0,-17-17 0,17 0 16,-18 0-16,18-35 16,-18-18-1,18-53 1,0 17-16,0 19 0</inkml:trace>
  <inkml:trace contextRef="#ctx0" brushRef="#br1" timeOffset="204725.0041">29439 13317 0,'18'-17'15,"0"17"1,-1-18 0,-34 18 30,-1 18-30,18 17 0,0-17-16,0 35 15,0-18-15,35 0 16,-35-17-16,18-18 0,35 17 16,-18-34-1,-17-19 1,-1 19-16,-17-54 15,0 54-15,0-19 16,-17 19-16,17-1 0,-18 0 0,-35 1 16,36 17-16,-19 0 15,19 0-15,-1 0 16,0 17-16,18 1 16</inkml:trace>
  <inkml:trace contextRef="#ctx0" brushRef="#br1" timeOffset="205385.7615">31115 11659 0,'0'0'0,"-18"-17"16,18-1-16,0-17 15,18 17-15,0-17 16,-18 17-16,17 18 16,-17-17-16,18-1 15,0 18-15,-18-18 16,17 1-16,1-1 15,17 0 1,-17 1 0,-1-1-16,1 18 0,0-18 15,-18 36 1,17-18-16,-17 35 16,18-17-16,-18 0 0,18 17 15,-1-17-15,-17-1 16,18 1-16</inkml:trace>
  <inkml:trace contextRef="#ctx0" brushRef="#br1" timeOffset="206110.4171">30992 14129 0,'17'0'31,"-17"17"-15,18 1-1,-1-18-15,1 35 16,-18 1-16,35 34 16,-17-35-1,0 18-15,35 18 16,-18-53-16,-18-1 15,19 1-15,-19-18 0,36-18 16,-35 1-16,17-54 16,-35 36-16,18-53 15,-18 35-15,18-36 16,-1 54-16,-17-18 16,0 18-16</inkml:trace>
  <inkml:trace contextRef="#ctx0" brushRef="#br1" timeOffset="206420.3003">31697 12841 0,'0'0'16,"0"-18"-16,18 18 16,-18 18-16,17 53 15,-17-36-15,18 0 16,-18 1-16,18-1 0,-1 18 15,-17-36-15,18 1 16</inkml:trace>
  <inkml:trace contextRef="#ctx0" brushRef="#br1" timeOffset="206686.5088">31926 12929 0,'0'0'0,"0"18"0,-17 35 16,52-18-1,0 0-15,1-17 16,-1-18-16,18-18 16,0 1-1,-36-1-15,-17 1 0,0-19 0,0 1 16,-17 17-16,-19 1 15,19-1-15,-18 18 0,-1 0 16,19 0 0,-1 18-16</inkml:trace>
  <inkml:trace contextRef="#ctx0" brushRef="#br1" timeOffset="206970.779">32367 12735 0,'0'0'16,"18"18"-16,0-18 0,-18 18 0,0-1 15,0 18-15,0 1 0,0-19 16,0 19-16,0 34 15,17-52-15,1 35 16,-18-36-16,18 1 16,-18 0-16,0-1 15,17-17-15</inkml:trace>
  <inkml:trace contextRef="#ctx0" brushRef="#br1" timeOffset="207632.162">32738 12912 0,'0'0'0,"-18"0"15,18 17-15,0 1 0,-17 0 16,17 17-16,0-17 16,0 17-1,0-18-15,35 1 16,-18-18-16,36 0 15,-35 0-15,35-18 16,-35 1-16,-1-18 16,1 17-16,-18-17 15,0 17-15,-35 0 16,17 18-16,0 0 16,-17 0-16,17 0 15,1 18 1</inkml:trace>
  <inkml:trace contextRef="#ctx0" brushRef="#br1" timeOffset="207945.215">32967 13053 0,'0'0'16,"0"35"-16,18 0 0,17 1 15,-17-36-15,52 17 16,-35-17-16,36-17 16,-36-1-16,18 0 15,-35 1-15,0-19 16,-36 19-1,-17-18-15,-1 35 16,-34-18-16,34 18 16,-52 18-16,53-1 15</inkml:trace>
  <inkml:trace contextRef="#ctx0" brushRef="#br2" timeOffset="235894.546">19650 5997 0,'17'0'15,"1"0"-15,0 0 16,-18-17-1,-18 17 1,0 0-16,-17 17 16,17-17-16,-52 0 15,17 0-15,0 0 16,-17 0-16,-89 0 16,53 0-16,-88 0 15,88 0-15,-106 18 16,89-18-16,-124 0 15,124 0-15,-107 0 16,124 18-16,-88-18 16,106 0-16,-88 0 15,88 17-15,-89 1 16,107-1-16,-71 1 16,70 0-16,-35 17 15,53-17-15,0-1 16,18 1-16,0 0 15,-53-1-15,70 1 16,-35 17-16,35-17 16,1 17-16,-1 0 15,0-17-15,18 52 16,-17-34-16,17 17 16,0 0-16,0 17 15,0-17 1,0 0-16,0 0 0,-18 53 15,1-36-15,-19 71 16,19-52-16,-1-19 16,0 18-16,1 18 0,-19 71 15,19-89-15,-1 71 16,18-89-16,0 1 16,-18-1-16,18 1 0,0 70 15,0-71 1,0 54-16,0-54 15,0 1-15,18-18 0,-18 17 16,18-17-16,-1 53 16,1-53-16,17 35 15,-17-52-15,0-1 16,17 35-16,-17-34 16,-1-1-16,1 0 15,17-17-15,-17 17 0,17-17 16,-17-1-16,17 1 0,0 0 15,-17-1-15,17 1 0,36 17 16,-36 1-16,0-19 16,0 1-16,18-1 0,18 19 15,-18-19-15,53 19 16,-53-19-16,52 1 16,-34 0-16,-18-18 15,17 17-15,1-17 16,53 36-16,-36-36 15,53 17-15,-71 1 16,19-18-16,-19 17 0,18-17 16,71 18-16,-71 0 15,71-1 1,-71-17-16,71 18 16,-71-18-16,71 18 15,-71-18-15,88 0 16,-87 0-16,87 17 15,-88-17-15,106 0 16,-106 0-16,89-17 16,-89 17-16,106 0 15,-88 0-15,-18 0 16,18 0-16,-18 0 0,106 0 16,-88 0-16,-18 0 15,18 0-15,-18 0 16,18 0-16,0 0 0,0 0 15,105 0-15,-105 0 16,88 0-16,-88 0 16,0-18-16,0 18 15,-18 0-15,18 0 0,105 0 16,-105 0-16,106 0 16,-124 0-16,0-18 15,89 1 1,-89 17-16,53 0 15,-70-18-15,34 18 16,-52 0-16,-17-18 0,17 18 16,-18-17-16,-18 17 0,54-35 15,-53 17-15,-1 0 16,1 1-16,17-1 0,0-35 16,-17 18-1,0-36-15,-18 36 16,17-18-16,-17 0 0,0 0 15,0 0-15,18-17 0,-18-71 16,18 52-16,-18-87 16,0 88-1,0-89-15,0 89 16,0 18-16,0-1 16,0 1-16,0-1 0,0-88 15,0 89-15,17-1 16,-17 1-16,18-1 0,-18 0 15,35-87-15,-35 87 16,18-70-16,-18 71 16,0 17-16,-18-71 15,18 54-15,-17-19 16,17 54-16,-18-53 16,18 53-16,-18-1 15,18 19-15,-17-36 16,-1 18-16,0-18 15,1 17-15,-1 19 16,0-1-16,1 0 16,-36 1-16,35-1 0,-35 0 15,36 1 1,-36-1-16,0 1 16,18-1-16,-1 18 15,-17-18-15,1 1 0,16 17 16,-34-18-16,17 18 0,0 0 15,-18-18-15,18 1 0,-17 17 16,-71-36-16,70 36 16,-105-17-1,88-1-15,-1 18 0,-16-17 0,-107 17 16,88 0-16,-105 0 16,106 0-1,-142 0-15,142-18 16,-142 18-16,142 0 15,-124-18-15,123 18 16,-105-17 0,123 17-16,-123 0 15,123 0-15,-88 0 16,88 0-16,18 0 0,-89 0 16,107 0-16,-71 0 15,88 0-15,-53-18 16,53 18-1</inkml:trace>
  <inkml:trace contextRef="#ctx0" brushRef="#br2" timeOffset="236762.6892">23354 3722 0,'0'0'0,"-18"-18"15,-17 1 1,17 17 0,-70 0-16,35 0 15,-53 17-15,53 18 16,-52 18-16,69 0 15,-34 53 1,52-35-16,1 17 0,-1 0 16,18 0-16,35 106 15,-17-106-15,88 71 16,-53-88-16,88 52 16,-53-70-16,88 0 15,-70-35-15,70-18 16,-70-18-16,71-52 15,-89 17-15,53-71 16,-106 54-16,1-107 16,-36 71-16,-18 1 15,-35-19-15,0 18 0,-106-88 16,71 124 0,-106-36-16,88 88 15,18 1-15,18 17 0,-1 17 16,18 1-16</inkml:trace>
  <inkml:trace contextRef="#ctx0" brushRef="#br2" timeOffset="238575.9209">26705 10283 0,'18'0'0,"-18"-17"16,18 17-16,-18-18 0,17 1 15,-17-1-15,0 0 16,0 1-16,-17-1 16,-36 0-16,17 1 15,-87 17-15,52-18 16,-105 18-16,88 0 15,-124-18 1,106 18-16,-105 0 16,105 0-16,-124 18 15,125-18-15,-125 35 16,124-17-16,18 17 16,-18-17-16,18 17 0,-88 53 15,88-35-15,-53 53 16,88-53-16,0 0 15,0 18-15,18-1 0,-54 71 16,54-70-16,-18 105 16,18-88-1,0 89-15,17-89 16,0 106-16,36-88 16,0 105-16,-1-105 15,19 106-15,-19-106 16,18 0-16,-17-1 15,17 1-15,18 88 16,0-88-16,35 88 16,-35-106-16,71 106 15,-54-105-15,1-1 16,-1-18-16,19 19 0,-19-19 0,107 71 16,-89-88-1,88 88-15,-70-88 16,106 53-16,-107-53 15,107 35 1,-106-70-16,0-1 0,105 19 16,-122-36-16,87 0 15,-88-18-15,71-17 16,-88-1-16,70-16 16,-71 16-16,36-34 15,-53 34-15,0 1 16,35-71-1,-35 53-15,0 0 16,-18 1-16,18-19 0,18-70 16,-36 88-16,36-106 15,-36 89-15,18-89 16,-18 88-16,0-105 16,1 88-16,-1-89 15,-18 89-15,-17 0 16,18 0-16,0 0 0,-1-1 15,19-87-15,-19 88 16,1-106 0,-18 106-16,0-106 15,0 105-15,0-105 16,-18 106-16,1-18 0,-19-70 16,1 88-16,-35-71 15,17 71-15,0 17 16,0 1-16,0-1 0,-18 1 15,1-1-15,17 18 16,-18 0-16,-17 0 16,18 0-16,-1 0 0,-70-17 15,70 52-15</inkml:trace>
  <inkml:trace contextRef="#ctx0" brushRef="#br2" timeOffset="245103.8259">14534 13370 0,'18'0'16,"53"0"-16,-36 0 16,53 0-16,-53 0 15,36 18 1,-53-18-16</inkml:trace>
  <inkml:trace contextRef="#ctx0" brushRef="#br2" timeOffset="245288.3186">14605 13511 0,'0'0'15,"18"124"-15,-18-36 0,0 18 16,0-18-16,-18 18 0,18 70 16,0-105-16,0-1 15,0-34-15,18 17 0,-1 0 16,19-36-16,16-17 15,-34 0-15,17-35 16</inkml:trace>
  <inkml:trace contextRef="#ctx0" brushRef="#br2" timeOffset="245668.3264">15046 13988 0,'18'105'15,"-36"-210"-15,36 263 0,-18-105 16,35 53-16,-17-71 16,-1 1-16,18-1 15,-17-17-15,35-1 0,-35-17 16,35-17-16,-36-1 16,-17 0-16,18 1 15,-18-19-15,17 19 0,-17-18 16,18 17-16,-18 0 15,18 18-15,-1 36 16,19-19 0,-19 1-16,1-1 0,0-17 15,-1 0-15,1 0 16,0-17-16,-18-1 16,0 1-16,0-19 0,0-34 15,0 34-15,-18 1 16,18 0-16,-18 0 0,18-1 15,0 19 1,0-1-16</inkml:trace>
  <inkml:trace contextRef="#ctx0" brushRef="#br2" timeOffset="246216.6762">15769 14252 0,'0'0'0,"-35"0"16,35 18-16,-35 17 15,35-17-15,-18 17 0,18 18 16,18-35-16,-1 17 15,1-17-15,35-18 16,-36 0-16,19-36 16,-36 19-1,17-19-15,-17 1 16,0 0-16,0 17 16,0 1-16,-17 17 15,17 17 1,17 18-1,1-17-15,0 35 16,-18-35-16,17-1 16,1 1-16,0 0 15,-1-1-15</inkml:trace>
  <inkml:trace contextRef="#ctx0" brushRef="#br2" timeOffset="246534.0063">16069 14376 0,'0'0'16,"-18"17"-16,1 1 0,-1 0 0,18 17 16,0-17-16,18-1 15,-1 1 1,1-18-16,17 0 15,-17-18-15,-18 1 16,18-19-16,-18 19 16,0-1-16,0-17 15,17 52 17,-17 1-17,18 0-15,0-1 0,-1 19 0,1-36 16,17 35-16,-17-35 15,-1 0-15</inkml:trace>
  <inkml:trace contextRef="#ctx0" brushRef="#br2" timeOffset="247077.8221">16528 13582 0,'0'18'47,"17"17"-47,-17 0 15,0 18-15</inkml:trace>
  <inkml:trace contextRef="#ctx0" brushRef="#br2" timeOffset="247183.6032">16475 14023 0,'0'35'16,"0"-70"-16,17 70 0,-17-17 16,18-18-16</inkml:trace>
  <inkml:trace contextRef="#ctx0" brushRef="#br2" timeOffset="247407.7016">16545 14340 0,'18'71'15,"-36"-142"-15,54 160 0,-36-72 0,17 19 16,1-19-16,-1 1 0,-17-1 16,18-17-16,-18 36 15,0-19-15,-18-17 16,1 0-16,-1 18 16,1-18-16,17 18 15,-18-18-15,18 17 0,0 1 16,0 0-1,18-1-15</inkml:trace>
  <inkml:trace contextRef="#ctx0" brushRef="#br2" timeOffset="248085.4262">16969 13970 0,'-18'88'0,"36"-176"0,-36 229 15,18-106-15,0 18 0,0-17 16,18 34-16,-18-35 16,17-17-16,1-18 15,0 0-15,-1 0 16,18-53-16,-35 36 15,18-1-15,-18-17 0,0 17 16,18 0-16,-1 1 16,-17 34-16,18 1 15,0 0-15,-1 35 0,-17-18 16,53 18-16,-35-18 16,35-17-16,-18-1 15,0-17-15,-17-17 16,0-19-16,-18 19 15,0-1-15,0-52 16,0 17 0,0 35-16,0 0 15,0 36 1</inkml:trace>
  <inkml:trace contextRef="#ctx0" brushRef="#br2" timeOffset="248395.7526">17551 14358 0,'-18'35'15,"36"-70"-15,-54 88 0,36-18 0,18 1 16,0-19-16,17-17 16,-17 0-16,-1 0 15,1-17-15,0-1 0,-1 0 16,-17 1-16,0-1 0,0 0 15,-17 1-15,17 34 47,17 19-31,1-19-16,-18 1 0,35 17 16,-17-17-1,-1-18 1</inkml:trace>
  <inkml:trace contextRef="#ctx0" brushRef="#br2" timeOffset="248512.0601">17815 14393 0,'18'18'0,"-36"-36"0,54 54 15,-19-19-15,1 1 16,-1-18-16</inkml:trace>
  <inkml:trace contextRef="#ctx0" brushRef="#br2" timeOffset="248640.9038">17974 14429 0,'-18'0'16,"1"0"-16,17 17 16,-18 1-16,-17 0 15,35-1-15,-18 1 16,1-18-16,17 17 15</inkml:trace>
  <inkml:trace contextRef="#ctx0" brushRef="#br2" timeOffset="249070.0448">18203 13653 0,'0'0'16,"18"0"-16,0 0 15,17 17 1,0-17-16,18 35 15,-35 1 1,-1-1-16,1 0 0,0 1 16,-1 16-16,-17 19 0,0-18 15,18 17-15,-18 1 0,0 53 16,0-72-16,0 37 16,0-54-16,0 0 15,-18-17-15,18-1 16,-17-17-1,-1 0-15,0 0 0,1 0 16,-19-35 0,19 18-16,-1-1 0,18 0 15</inkml:trace>
  <inkml:trace contextRef="#ctx0" brushRef="#br2" timeOffset="249408.9466">18891 13653 0,'0'0'16,"18"0"-16,17-18 15,18 0 1,-35 1-16,17 17 15,-17 0-15,-18-18 16</inkml:trace>
  <inkml:trace contextRef="#ctx0" brushRef="#br2" timeOffset="249732.0323">18927 13688 0,'0'0'15,"17"88"-15,1-53 0,-1 18 16,1 0-16,0 18 0,-18-1 15,17 107 1,-34-89-16,-19 159 16,19-124-16,-1 18 0,-17 124 15,35-142 1,-18 89-16,18-124 0,0-17 16,18-1-16,-18 1 15,18-18-15,-1 0 0,-17 0 16,0 0-16,0 35 15,0-53-15,18 36 16,-18-36-16,17 0 16,1-35-16,17 18 15,1-1-15,17-17 16,-36 0-16,1 0 16,-1 0-16</inkml:trace>
  <inkml:trace contextRef="#ctx0" brushRef="#br2" timeOffset="250681.7723">19614 14076 0,'0'0'16,"-17"0"-16,17-18 15,-35 36-15,17-1 16,0 1-16,-52 88 16,34-35-1,19-36 1,34 0-16,1-35 15,0-18-15,17-17 16,0 18-16,-17-1 16,-18-17-16,18-1 15,-1 19-15,-17-1 16,0 0-16,18 18 16,-18 36-1,17-19-15,1 19 0,-18-1 0,35 35 16,-17-34-1,0-19-15,-1 1 0,-17 0 16,18-18-16,0 0 16</inkml:trace>
  <inkml:trace contextRef="#ctx0" brushRef="#br2" timeOffset="251049.0048">19861 13617 0,'0'0'0,"0"18"16,-17 0-1,17 17-15,-18-18 0,0 19 16,-17 17-16,35-36 16,0 36-1,18-18-15,-1-17 0,1 0 16,17-1-16,-17-17 15,0 0-15,-1 0 16,1 0-16</inkml:trace>
  <inkml:trace contextRef="#ctx0" brushRef="#br2" timeOffset="251222.0149">19950 13794 0,'17'0'16,"1"0"-16,0 0 0,17 0 16,-18 0-16,19-18 15,-36 0 1</inkml:trace>
  <inkml:trace contextRef="#ctx0" brushRef="#br2" timeOffset="251405.0026">20038 13723 0,'0'0'0,"0"53"0,0-18 16,0-17-16,0 17 0,17 0 16,19 1-16,-19-19 15,19 1 1,-19-18-16,19 0 15,-19-18-15,-17 1 16</inkml:trace>
  <inkml:trace contextRef="#ctx0" brushRef="#br2" timeOffset="251588.5767">20285 13794 0,'17'0'16,"1"0"-16,17 0 16,-17 0-16,17 0 15,-17 0-15,-1 0 16</inkml:trace>
  <inkml:trace contextRef="#ctx0" brushRef="#br2" timeOffset="251755.9348">20514 13758 0,'0'0'15,"0"53"-15,0-35 0,0 17 16,0-17-16,18 17 0,-1 0 16,1-17-1,0-18-15,-1 0 16</inkml:trace>
  <inkml:trace contextRef="#ctx0" brushRef="#br2" timeOffset="252055.7315">20690 13635 0,'0'0'15,"0"18"-15,18-18 0,0 35 16,-1 0-1,-17-17-15,18-1 0,0 1 16,-1 0-16,1-1 0,-18 1 16,18 0-16,-1-18 0,1 17 15,-18 1-15,0 17 16,0-17 0,0 17-16,-18-17 0,18-1 15,-17 1-15,-1-18 16,0 35-16,1-35 15,-1 18-15,18-1 16,-18-17 0</inkml:trace>
  <inkml:trace contextRef="#ctx0" brushRef="#br2" timeOffset="253067.5964">19773 15399 0,'18'17'15,"-1"19"-15,19-19 0,-1 54 16,0-36-1,1 0-15,-19 1 0,36 17 16,-35-18-16,-18-17 16,17-1-1,-17 1-15</inkml:trace>
  <inkml:trace contextRef="#ctx0" brushRef="#br2" timeOffset="253245.5697">19950 15452 0,'0'0'16,"-36"70"-16,1-17 0,17-18 15,-17 18-15,17-17 16,1-19-16,-1 19 0,18-19 16,18-17-1</inkml:trace>
  <inkml:trace contextRef="#ctx0" brushRef="#br2" timeOffset="253710.3043">20285 14958 0,'-18'0'47,"0"17"-47,-17 19 16,18-36-16,-1 17 15,0 1-15,1 0 0,-1 17 16,0-17-16,18-1 0,0 36 15,0-18-15,53 1 16,-17-19-16,-1 1 16,0 0-16,0-1 0,18-17 15,-35 0 1</inkml:trace>
  <inkml:trace contextRef="#ctx0" brushRef="#br2" timeOffset="253890.5522">20373 15081 0,'18'18'15,"-1"0"1,18-1 0,-17-17-16,35 0 15,-35 0-15,-1 0 16</inkml:trace>
  <inkml:trace contextRef="#ctx0" brushRef="#br2" timeOffset="254063.0804">20479 15028 0,'0'0'0,"0"36"15,0-1-15,0-17 0,-18 17 16,18 0-16,0-17 0,18 17 0,-1 18 15,1-53 1,0 18-16,-1-18 16,19-18-16</inkml:trace>
  <inkml:trace contextRef="#ctx0" brushRef="#br2" timeOffset="254308.0267">20638 15046 0,'0'0'15,"17"0"-15,1 0 16,-1 18-16,1-1 16,17 36-1,-17-53-15,0 35 16,-1-17-16,-17 0 0,0-1 16,0 1-16,0 0 15,-17 17-15,-1-17 16,-17-1-1,17 1-15,0-18 16,1 0-16,-1 0 16,1-18-16</inkml:trace>
  <inkml:trace contextRef="#ctx0" brushRef="#br2" timeOffset="254963.9303">21131 13653 0,'0'-18'16,"0"36"-16,18-54 16,0 36-1,-1 0-15,36 18 16,-35 0-16,35-1 16,-36 1-16,36 52 15,-35-17-15,0 18 16,-18 17-16,17 124 15,-17-89-15,-17 18 16,-1 18-16,0 0 0,1 0 16,17-1-16,-18 1 0,18-18 15,0 0-15,0 0 0,18 0 16,-1-17-16,1-18 0,0 0 16,-1-18-16,1-18 0,-18 1 15,0 35-15,0-71 16,-18-17-16,-35-18 15,-17-53 1,35 17-16,-36-69 16,18 52-16,0-53 15,18 53-15,17 0 0,1 0 16,17-17-16</inkml:trace>
  <inkml:trace contextRef="#ctx0" brushRef="#br2" timeOffset="255202.564">21960 14799 0,'36'0'16,"-72"0"-16,107 0 0,0 0 15,-36 0-15,35 18 16,-52-18-16,17 17 16,-52 1-1,-1-18-15</inkml:trace>
  <inkml:trace contextRef="#ctx0" brushRef="#br2" timeOffset="255297.3161">22013 14958 0,'0'17'0,"53"-105"0,-106 159 0,71-36 0,0-17 15,17-1-15,0-17 0,0 18 16,1-18-16,-1-18 0</inkml:trace>
  <inkml:trace contextRef="#ctx0" brushRef="#br2" timeOffset="256843.4272">22895 14852 0,'18'-18'15,"-36"36"-15,36-53 0,0 17 16,-1 0-16,-17 1 15,0 52 1,-17 53 0,17-17-1,-18 70-15,18-71 16,18 36-16,-1-53 16,18 18-16,1-54 15,17 1-15,-18-18 16,18-18-16,-18 1 15,-17-36 1,-1 18-16,-17-1 16,0 19-16,0-1 15,18 18-15,-18 18 16,18-18-16,-18 17 0,17 1 16,36 0-1,-35-18-15,17 0 16,-17 0-16,-1 0 0,19-36 15,-36 19-15,0-54 16,0 36-16,-18-36 16,0 36-16,-17-18 15,18 18-15,-19 17 16</inkml:trace>
  <inkml:trace contextRef="#ctx0" brushRef="#br2" timeOffset="257166.2846">23654 15258 0,'0'0'0,"-18"0"0,-17 35 16,17-17-16,18-1 16,0 18-16,0-17 15,0 17-15,18-17 16,35 0-16,-18-18 15,-17 0-15,17-36 16,-35 19-16,0-1 16,0 0-16,0 1 0,-18-18 15,18 17 1,-17 18-16,17 18 16,0 17-1,17 0-15,1-17 0,17 35 16,-17-36-16,17 19 15,-17-36 1,-1 17-16</inkml:trace>
  <inkml:trace contextRef="#ctx0" brushRef="#br2" timeOffset="257472.2743">23971 15328 0,'-17'0'0,"34"0"0,-52 18 15,35 17 1,-18-17-16,18 17 16,18-17-16,-18-1 15,18 1-15,-1-18 0,19 0 16,-19-18 15,-17 1-31,0-1 0,18-17 16,-18 52 15,17 19-31,1-19 16,17 19-16,-35-19 15,36 1-15,-36 0 16</inkml:trace>
  <inkml:trace contextRef="#ctx0" brushRef="#br2" timeOffset="258656.4212">24677 15169 0,'0'0'0,"0"-17"15,-35-1 1,17 18-16,0 0 0,-35 53 16,18-18-1,-18 54-15,36-37 0,17-16 16,0 17-16,0-18 16,35 18-16,0-35 15,0-1-15,1-17 0,34-17 16,-35-1-16,36-35 15,-53 18-15,-1-36 16,-17 53 0,0-17-16,0 18 15,-17 17-15,17 17 16,0 54 0,17-18-16,1 17 15,17-34-15,-17-1 16,-1 0-16,36 0 15,-35-17-15,0-18 16</inkml:trace>
  <inkml:trace contextRef="#ctx0" brushRef="#br2" timeOffset="258965.2417">25118 14799 0,'-18'0'16,"1"18"0,-19-1-16,19 1 0,-36 35 15,35-18-15,18 36 16,0-54-1,35 36-15,-17-35 16,53 17-16,-54-35 16,36 18-16,-35-18 15,-1 0 1,1 0-16</inkml:trace>
  <inkml:trace contextRef="#ctx0" brushRef="#br2" timeOffset="259141.4899">25259 15028 0,'18'0'0,"-1"0"16,1 0-16,17 0 16,0 0-1,-17 0-15,0 0 16</inkml:trace>
  <inkml:trace contextRef="#ctx0" brushRef="#br2" timeOffset="259306.2692">25382 14887 0,'0'0'0,"-17"0"16,17 88-1,0 1-15,0-19 16,17-17-1,19-18 1,-19-17-16,19-18 16,-19 0-16</inkml:trace>
  <inkml:trace contextRef="#ctx0" brushRef="#br2" timeOffset="259473.2125">25594 15028 0,'18'0'16,"-1"0"-16,1 0 0,0 0 16,17 0-16,-17 0 15,17 0-15,0 0 16,-17 0-16</inkml:trace>
  <inkml:trace contextRef="#ctx0" brushRef="#br2" timeOffset="259797.1046">25964 14993 0,'0'0'16,"0"18"-16,18-1 15,-18 1-15,0 0 0,0-1 16,18 19-16,-18-19 0,17 1 15,1-1-15,0 1 16</inkml:trace>
  <inkml:trace contextRef="#ctx0" brushRef="#br2" timeOffset="260097.8747">26141 14940 0,'17'0'16,"1"18"0,0 17-1,-1-35-15,19 35 16,-19-17-16,19 0 16,-19-1-16,1 1 15,0 0-15,-18-1 16,0 1-16,0-1 0,0 19 15,-18-36-15,0 35 16,1-17 0,-1-18-16,0 17 15,1-17-15,-1 0 16,18-17 0</inkml:trace>
  <inkml:trace contextRef="#ctx0" brushRef="#br2" timeOffset="260520.4871">26458 15434 0,'0'18'15,"36"-1"1,17 1-16,-1-18 16,1 0-16,53 18 0,-71-18 15,36 0 1,-53 0-16,-1 0 15</inkml:trace>
  <inkml:trace contextRef="#ctx0" brushRef="#br2" timeOffset="260664.8707">26776 15328 0,'0'0'0,"17"71"15,-17-18-15,0 0 0,18 0 16,0-1-16,-1-16 0,1 17 15,17 0-15,-17-36 16</inkml:trace>
  <inkml:trace contextRef="#ctx0" brushRef="#br2" timeOffset="261254.8886">27552 15222 0,'0'0'16,"18"0"-16,-36 36 15,18 69 1,-18-16-16,1 52 16,17-71-16,17 36 15,1-53-15,35 0 16,-18-35-16,36-18 15,-18-18-15,0-53 16,-36 36-16,18-53 16,-35 35-1,0 0-15,0 18 0,0 17 16,-17 1-16,17 34 16,0 1-16,0 17 0,0 53 15,17-52-15,54 34 16,-36-35-16,1-17 15,34 0 1,-35-18-16,-17-18 0,0 0 16,-1 1-16,-17-71 15,-17 52-15,-19-69 16,19 69-16,-1-17 16,0 18-16,1 17 0,-18 1 15,35 34-15,0 1 16</inkml:trace>
  <inkml:trace contextRef="#ctx0" brushRef="#br2" timeOffset="261575.8055">28328 15752 0,'-35'0'15,"35"17"-15,-18 1 0,1 17 16,17 0-1,0-17-15,35 17 16,-18-17-16,19 0 16,-19-18-16,1 0 15,0 0-15,-1-18 0,1-17 16,-18-1-16,0 1 16,0 0-16,0 17 15,0 1-15,0-1 16,0 36-1,18 17-15,-18-18 16,17 36-16,-17-35 16,18 17-16,-18-17 15</inkml:trace>
  <inkml:trace contextRef="#ctx0" brushRef="#br2" timeOffset="261701.1391">28557 15804 0,'0'0'15,"36"0"-15,-19 0 16,36 18-16,-35 0 16,35 17-16,-36-35 15,1 18-15</inkml:trace>
  <inkml:trace contextRef="#ctx0" brushRef="#br2" timeOffset="261822.1851">28734 15857 0,'-36'0'0,"72"0"0,-72 18 16,19 0-16,-1-1 16,1 1-1,17 0-15</inkml:trace>
  <inkml:trace contextRef="#ctx0" brushRef="#br2" timeOffset="262310.4834">29228 15558 0,'0'35'0,"35"0"15,-17 0-15,34 18 0,37 35 16,-36-52-16,0-1 15,-1 0-15,-16 1 0,34 16 16,-52-34-16,0 0 16</inkml:trace>
  <inkml:trace contextRef="#ctx0" brushRef="#br2" timeOffset="262487.9567">29580 15699 0,'-70'70'16,"140"-140"-16,-193 175 0,88-69 15,-36 34-15,53-34 16,1 16 0,17-34-16,17-18 15</inkml:trace>
  <inkml:trace contextRef="#ctx0" brushRef="#br2" timeOffset="262777.7268">29951 15117 0,'-18'0'16,"36"0"-16,-53 17 0,-18 1 16,35 17-16,-17 0 15,-1 36 1,36-36-16,0 36 16,18-36-16,17 18 15,1-18-15,17 1 16,-18-19-16,-18-17 0,1 0 15,0 18-15</inkml:trace>
  <inkml:trace contextRef="#ctx0" brushRef="#br2" timeOffset="262950.6858">30057 15416 0,'35'0'15,"-70"0"-15,88 0 0,-18 0 16,0 0-16,-17 0 16,-1 0-16,1 0 15</inkml:trace>
  <inkml:trace contextRef="#ctx0" brushRef="#br2" timeOffset="263156.9138">30163 15222 0,'-18'53'15,"0"0"1,18-18-16,0 1 0,18 34 16,0-34-16,17-1 15,0-17-15,0 17 16,1-35-1,-1 0-15</inkml:trace>
  <inkml:trace contextRef="#ctx0" brushRef="#br2" timeOffset="263394.5434">30427 15240 0,'0'0'16,"18"0"-16,-1 35 15,1-35-15,0 18 16,17 0-16,-17-1 0,52 18 16,-52-17-1,35 17-15,-53-17 16,0 0-16,0-1 0,0 1 16,-53 17-16,35-17 15,-35 17 1,18-17-16,-18-1 15,18 1-15</inkml:trace>
  <inkml:trace contextRef="#ctx0" brushRef="#br2" timeOffset="263901.2967">28698 15734 0,'0'0'16,"18"0"15,-18 35-31,18-17 16,35 35-16,-36-36 16,36 19-1,-35-19-15,35 1 16,-53 0-16,0-1 15</inkml:trace>
  <inkml:trace contextRef="#ctx0" brushRef="#br2" timeOffset="264067.7395">28945 15663 0,'-52'71'15,"104"-142"-15,-122 177 0,52-71 0,-35 36 16,36-36-16,17 1 16,-18-19-16,18 18 0,0-17 15</inkml:trace>
  <inkml:trace contextRef="#ctx0" brushRef="#br2" timeOffset="265257.5684">22895 16016 0,'0'0'0,"-17"0"0,-1 18 15,0-18-15,36 0 16,17 0 0,1 0-16,52 0 15,-18 17-15,107-17 16,-71 0-16,158 0 15,-105 18 1,176-18-16,-141 18 16,229 17-16,-193-17 15,17-1-15,264 19 16,-246-19-16,317 18 16,-282-35-16,0 18 15,317 17-15,-317-17 16,-18 17-16,0-17 0,230 52 15,-265-34-15,194 34 16,-247-17 0,158 18-16,-210-36 15,69 18-15,-140-35 16,-18-1-16,-18-17 16,-17 18-16,-36-18 0,-17-18 15,-1 18-15,-87-35 16</inkml:trace>
  <inkml:trace contextRef="#ctx0" brushRef="#br2" timeOffset="267114.4365">5345 3510 0,'0'-17'31,"17"-1"-31,-17 0 15,0 1-15,18-1 16,-18 0-16,18 1 16,-18-1-16,52-17 15,-16 17-15,34-35 16,-17 36-16,0 17 0,-18-18 16,18 18-16,71 0 15,-54 0-15,107 18 16,-71-18-16,-1 17 15,19-17-15,123 18 16,35-18-16,-141 0 16,0-18-16,18 18 0,0-17 15,141-19 1,-159 19-16,123-19 16,-140 19-16,123-54 15,-141 36-15,88-36 16,-106 36-16,35-71 15,-70 71-15,-35-18 0,-1 0 16,1 0-16,-18 18 16,-35-53-16,17 52 15,-35 1-15,18 35 16,0 0-16,17 18 0,-17 35 16,17-36-16,0 54 15,18-53 1,18 52-16,0-35 15,17 36-15,-17-36 16,-1 18-16,19-18 0,-1 18 16,0 0-16,36 18 15,-36-36-15,18 0 16,17 1-16,-17-36 16,53 0-16,-71-18 15</inkml:trace>
  <inkml:trace contextRef="#ctx0" brushRef="#br2" timeOffset="268373.3436">9684 3193 0,'0'-18'16,"17"18"-1,36-18 1,0 1-16,-17 17 16,16 0-16,90 0 15,-54 0-15,106 0 16,-71-18-16,-17 18 0,18-18 16,17 1-16,0-1 15,159-17-15,-142 35 16,125 0-16,-142 0 15,106 0-15,-142 18 16,1-1-16,-17 1 16,-1-1-16,53 1 15,-71-18-15,36 0 16,-53 0-16,53 0 16,-88 0-16,17 0 15,-17 0-15,-1 0 0,1 0 16,-18 18-1,17-18-15,-17 17 16,18-17-16,0 18 16,-1 0-16,1-18 15,0 17-15,-1-17 0,1 18 16,0-18-16,-1 0 16,1 18-16,-1-18 15,-17 17 32,18 1-31,0-1-16,-1 1 15,1-18-15,-18 18 16,0-1 0,-18 1-16,1 0 15,-1-1-15</inkml:trace>
  <inkml:trace contextRef="#ctx0" brushRef="#br0" timeOffset="279305.8612">5856 2399 0,'0'18'32,"0"52"-17,0-17-15,18 0 16,-18 17-16,0 72 16,0-54-16,0-18 0,0 54 15,0-71-15,17-18 16,-17 18-16,18-35 15,-18-1-15,-18-34 16,18-1 0</inkml:trace>
  <inkml:trace contextRef="#ctx0" brushRef="#br0" timeOffset="279510.841">5680 2999 0,'53'123'15,"-106"-246"-15,123 299 0,-52-123 16,35 53-16,-18-71 16,18 0-16,-35-17 15,17-18-15,0-18 0,1 1 16,-1-19-16,-18 1 16,19-18-16,-19 18 0,19-36 15,-19 36-15,19-18 16</inkml:trace>
  <inkml:trace contextRef="#ctx0" brushRef="#br0" timeOffset="280257.8531">10742 2452 0,'0'53'0,"0"0"16,0 88-16,0-71 16,0 71-16,0-52 15,0-36-15,0 17 16,18-17-16,-18-18 0,0 36 16,0-54-16,17 1 15</inkml:trace>
  <inkml:trace contextRef="#ctx0" brushRef="#br0" timeOffset="280452.4093">10619 3193 0,'53'105'15,"-106"-210"-15,123 246 0,-52-88 0,-1-36 16,36 19-16,-17-36 15,-1 0-15,0 0 16,0-18-16,1 0 0,17-17 16,-36 0-16,1-1 15,0 36-15</inkml:trace>
  <inkml:trace contextRef="#ctx0" brushRef="#br0" timeOffset="282108.9059">23389 2258 0,'0'-18'0,"0"36"32,0 35-17,0-18-15,0 88 16,-17-34-16,17-19 15,-18 18-15,0 1 0,18 16 16,-17-16-16,17-1 0,0-35 16,0 53-16,0-89 15,17 1-15,-17-36 32,0 1-17</inkml:trace>
  <inkml:trace contextRef="#ctx0" brushRef="#br0" timeOffset="282371.4636">23125 2963 0,'35'53'16,"-70"-106"-16,88 142 0,-36-54 0,1 18 15,-1 17-15,1-34 16,0-1-16,-18-18 15,17 19-15,1-19 16,17-34-16,-17-1 16,35-35-16,-18 18 15,18-71-15,-18 71 16,18-36 0,-18 54-16,1 17 15,-19 0-15</inkml:trace>
  <inkml:trace contextRef="#ctx0" brushRef="#br0" timeOffset="294655.7447">1288 7673 0,'0'-18'16,"-18"1"-1,0 17-15,18-18 16,-53 18 0,36 18-16,-36-1 15,18 19-15,-1-1 0,-52 88 16,53-52-16,-53 70 16,35-53-16,35-17 15,0 17-15,1-18 0,-1 107 16,18-89-16,18 124 15,17-106-15,18 105 16,-18-105-16,54 70 16,-37-105-16,72 70 15,-71-70-15,0-18 16,-18 0-16,0-18 16,36 35-16,-54-52 15,19 17-15,-54-35 31</inkml:trace>
  <inkml:trace contextRef="#ctx0" brushRef="#br0" timeOffset="294943.8226">1411 9648 0,'18'36'16,"-1"-1"-16,1 0 16,17 1-16,1-1 0,52 35 15,-53-34 1,36 34-16,-36-34 16,0 34-16,-17-35 15,-18 1-15,-18-19 16,-35 36-1,18-35-15,-53 17 16,53-17-16,-36 17 16,36-17-16,-18 17 15</inkml:trace>
  <inkml:trace contextRef="#ctx0" brushRef="#br0" timeOffset="296088.7501">2223 10830 0,'0'-17'15,"0"-1"-15,0 0 16,0 1-16,0 34 31,0 72-15,0-19-16,35 71 15,-18-88-15,1 0 16,35 18-16,-35-54 16,52 1-16,-52-18 15,17 0-15,-17-35 16,-1 17-16,19-53 15,-36 36-15,0-18 0,0 0 16,0 18-16,0 17 16,0 36-1,0 0-15,17 35 0,-17 0 16,18 17-16,0 18 16,-1-17-16,-17 17 0,18 71 15,-18-106-15,-18 70 16,1-88-16,-1 1 15,0-1-15,-17-17 0,-18-1 16,18-17 0,-18-17-16,35-19 15,-17 1-15,17-18 0,1 0 16,-1-17-16</inkml:trace>
  <inkml:trace contextRef="#ctx0" brushRef="#br0" timeOffset="296656.7604">2152 10301 0,'0'18'0,"0"-36"0,18 36 31,17-36-31,-17 0 15,34-17 1,-34 18-16,17-19 16,-17 19-16,-18-1 0,18 18 15,-18 18 1,0 17 0,17 18-1,1 17-15,-18-52 16,18 53-16,-1-54 15,-17 19-15,18-19 16</inkml:trace>
  <inkml:trace contextRef="#ctx0" brushRef="#br0" timeOffset="296984.6321">2893 10283 0,'0'18'16,"-18"0"-16,1 17 16,-1-17-1,0-1-15,1 1 0,-1 0 16,0-1-16,1 19 15,-1-19-15,18 18 16,0-17-16,0 0 0,0-1 16,18 1-16,-1 0 0,19-1 15,-1-17-15,18 18 16,-18 0-16,18-1 16,-35-17-16</inkml:trace>
  <inkml:trace contextRef="#ctx0" brushRef="#br0" timeOffset="297206.7226">3052 10530 0,'0'0'0,"35"0"15,-18 0-15,19 0 16,17-17-16,-36-1 16,19 1-1,-19 17-15,-17-18 16</inkml:trace>
  <inkml:trace contextRef="#ctx0" brushRef="#br0" timeOffset="297418.787">3175 10372 0,'0'0'0,"0"17"15,-18 19 1,18 34-16,0 1 16,18-54-16,-18 19 15,35 17-15,-17-36 16,35 1-16,-18-18 15,18 0-15,-35-18 16,-1 1-16</inkml:trace>
  <inkml:trace contextRef="#ctx0" brushRef="#br0" timeOffset="297708.0826">3404 10301 0,'0'0'16,"0"18"-16,0 17 0,36 0 15,-19-17-15,19 0 16,-19-1-16,54 1 16,-54 0-16,19-18 15,17 35-15,-36 0 16,-17-17-16,0-1 15,-17 19 1,-19-1-16,19-17 0,-19-1 16,1 1-1,17-1-15,-17 1 16</inkml:trace>
  <inkml:trace contextRef="#ctx0" brushRef="#br0" timeOffset="298091.5761">4092 10918 0,'0'18'15,"18"-18"-15,0 0 16,17 18-16,18-18 16,-18 0-16,-17 0 15,17 0-15,-17 0 0,-1 0 16,-17 17-16</inkml:trace>
  <inkml:trace contextRef="#ctx0" brushRef="#br0" timeOffset="298205.8792">4180 11201 0,'18'0'0,"0"0"16,-1-18-16,36-17 15,-17 17-15,-19 1 0</inkml:trace>
  <inkml:trace contextRef="#ctx0" brushRef="#br0" timeOffset="298920.1893">5151 11077 0,'-18'-35'16,"36"70"-16,-54-88 0,-34 36 16,52 17-16,-52 0 15,34 17-15,1 19 0,17-1 16,1-17-16,-1 52 15,18-35-15,18-17 0,17 17 16,0-17-16,18-18 16,-18 0-1,1-18-15,-1-17 16,-17 17-16,-18-17 16,0 17-16,0 1 15,0 34 1,0 54-1,0-18-15,35 106 16,0-89-16,-17 1 0,17 52 16,-17-35-1,-18-35-15,0-35 16,-36 35-16,1-35 16,-18-1-16,18-17 15,-36-35-15,36 17 16,0 1-16,0-36 15,-1 17-15,19-52 16,17 35-16</inkml:trace>
  <inkml:trace contextRef="#ctx0" brushRef="#br0" timeOffset="299169.3993">5574 10354 0,'0'0'16,"0"18"-16,-18-1 0,1 89 15,-1-35 1,0-1-16,18 36 0,-17 70 16,34-70-16,1 53 15,0-88-15,17 34 16,0-52-16,36 0 15,-36-35-15,18 0 16</inkml:trace>
  <inkml:trace contextRef="#ctx0" brushRef="#br0" timeOffset="299631.1255">5927 10883 0,'0'0'0,"0"-17"16,17 17-16,-17 35 31,0 53-15,0-17-16,0-18 0,0 52 15,18-69-15,0 17 16,-1-36-16,19 1 15,-19-18-15,1-35 16,-1 17-16,-17-35 16,18 35-16,-18-17 15,0 17-15,18 1 0,-18 34 16,17 36 0,1-35-16,0 17 15,-1-17-15,19 0 16,16 17-16,-34-35 15,35-35-15,-35 17 16,-1-53-16,-17 36 16,0-71-16,-17 53 15,-1-53 1,-17 54-16,17-1 16,0 0-16,1 17 0,17 19 0,-18 17 15,18 17-15,18 1 16</inkml:trace>
  <inkml:trace contextRef="#ctx0" brushRef="#br0" timeOffset="300366.1964">6615 11236 0,'0'0'16,"-18"0"-16,0 0 15,18 18-15,0 35 16,0-18-16,18 18 16,0-18-1,-1-17-15,1-18 0,0 17 16,17-17-16,-18 0 0,1 0 15,0-17-15,-18-1 0,17-17 16,-17 17-16,0-17 16,0 17-16,0 1 15,18 34 1,17 54 0,-17-36-16,17 36 0,36 52 15,-36-70-15,-17 70 16,-1-70-16,-34 0 15,-1-17-15,0 16 0,-17-34 16,-35 35-16,17-35 16,-53-18-16,53 0 15,-35-36 1,35 1-16,17 0 0,19 17 16,-18-52-16,35 34 15</inkml:trace>
  <inkml:trace contextRef="#ctx0" brushRef="#br0" timeOffset="301275.749">7585 11060 0,'-18'-36'16,"18"19"-16,-53-1 15,36 18-15,-19 0 16,1 0-16,0 35 0,-18 36 15,18-18 1,17-18-16,18 18 0,0-18 0,18 1 16,34 34-1,1-52-15,36-1 16,-37-34-16,54-19 16,-53 1-16,-18-35 15,-17 34-15,-18-17 16,-18 18-16,-17 0 15,18 17-15,-19 18 16,19 0 0,17 36-16,17 34 15,1-35-15,35 36 16,-18-36-16,0 0 0,18 18 16,-17-35-1,-19 0-15,1-1 16,-18-34-1</inkml:trace>
  <inkml:trace contextRef="#ctx0" brushRef="#br0" timeOffset="301590.0863">8026 10319 0,'0'0'0,"-18"0"15,-17 35 1,17 0-16,1 18 0,-19-17 16,1 52-1,17-53-15,18 18 16,0-18-16,0-17 0,18-1 15,17-17-15,-17 18 16,17-18-16,0 18 0,-17-18 16,17 0-16,1 17 15,-19-17-15,19 0 0,-1 18 16</inkml:trace>
  <inkml:trace contextRef="#ctx0" brushRef="#br0" timeOffset="301750.0101">8132 10654 0,'35'0'0,"-70"0"0,87-18 15,-16 18 1,-19 0-16,1-17 16,0 17-16,-1 0 15</inkml:trace>
  <inkml:trace contextRef="#ctx0" brushRef="#br0" timeOffset="301928.4848">8237 10513 0,'-17'0'0,"34"0"0,-34 35 0,17-17 16,0 35-16,0-36 15,17 36 1,1-35-16,0-1 0,35-17 15,-18 0-15,18 0 16,-36-17-16,19-1 16</inkml:trace>
  <inkml:trace contextRef="#ctx0" brushRef="#br0" timeOffset="302186.1399">8431 10354 0,'18'18'16,"-18"-1"-16,53 19 16,-18-1-16,36 0 15,-36-17 1,0-1-16,1-17 0,17 36 16,-36-19-16,-17 19 15,-17-19-15,-36 36 16,17-18-16,-34 1 15,52-19-15,-17 19 16,17-19-16,18 1 16</inkml:trace>
  <inkml:trace contextRef="#ctx0" brushRef="#br0" timeOffset="302533.4279">9066 11007 0,'0'0'16,"53"0"-16,-17 0 16,52 0-16,-53-18 15,36 0-15,-54 18 16,19 0-16,-19-17 15,-34-1 1</inkml:trace>
  <inkml:trace contextRef="#ctx0" brushRef="#br0" timeOffset="302676.6541">9243 10866 0,'0'0'15,"17"70"-15,-17-17 16,0 0-16,18 18 15,-18-19-15,18 1 0,-1 36 16,1-54-16,-18 0 0</inkml:trace>
  <inkml:trace contextRef="#ctx0" brushRef="#br0" timeOffset="303191.5977">9701 10548 0,'0'0'16,"36"176"-16,-1-87 0,0 87 16,-17-105-16,0-1 15,-18 1-15,35 17 16,-35-53-16,0-17 15,0-1-15,0-34 16,0-18-16,0-1 16,0 1-16,17 17 0,36-35 15,-17 36-15,-1 17 16,18 0-16,-18 17 0,-17 19 16,-1 17-1,-17-36-15,0 1 0,-35 17 16,-35 0-16,34-17 15,1-18-15,-18 18 0,18-18 16,0 0-16,52-18 16</inkml:trace>
  <inkml:trace contextRef="#ctx0" brushRef="#br0" timeOffset="303586.8776">10283 11289 0,'0'0'0,"-17"35"15,17-17-15,35 17 16,-17-17-16,35 17 16,-18-17-16,18-1 15,-35-17-15,-1-17 16,1-1-16,-18 0 15,0-17-15,0 17 16,0 1-16,17 34 31,1 54-15,0-36-16,-18 18 0,17 35 16,-17-52-16,0 52 15,-17-70-15,-1 17 16,0 0-16,1-17 15,-54-1-15,54-17 16,-19 0-16,19 0 0,-19-17 16,1-19-16,17 19 15,18-36 1,0 35-16</inkml:trace>
  <inkml:trace contextRef="#ctx0" brushRef="#br0" timeOffset="303897.3679">10689 10354 0,'0'0'0,"18"0"0,-1 18 16,36 52-16,0 1 16,-17 17-16,16 18 15,-16-18-15,-1 18 0,0-18 16,-17 18-16,0-36 0,-18 89 16,-18-106-16,-35 53 15,35-71-15,-17 0 16,-18 1-16,18-19 0,0 1 15</inkml:trace>
  <inkml:trace contextRef="#ctx0" brushRef="#br0" timeOffset="304931.6167">6773 11289 0,'18'0'46,"-36"0"48,36 0-63,-18-18-15,0 1 31,0 34-16,0 1-31,0 0 16,18 17-16,-18-18 15,17 36-15,-17-35 16,0 17 0</inkml:trace>
  <inkml:trace contextRef="#ctx0" brushRef="#br0" timeOffset="309597.3905">6438 12471 0,'0'-18'0,"0"36"32,0 17-32,0 18 15,0-18-15,18 18 16,-18 88-16,0-70 15,17 17-15,-17-17 0,18 34 16,-18-52-16,18 18 16,-18-54-16,0 1 15,0-36 1,0 1 0</inkml:trace>
  <inkml:trace contextRef="#ctx0" brushRef="#br0" timeOffset="309902.5337">6191 12823 0,'0'-17'16,"18"-1"-16,0 1 15,34-19-15,-16 1 16,-1 0-16,-17-1 15,35-16-15,-36 16 16,1 19-16,-18-1 16,17 18-1,-17 18-15,0 17 16,18 0 0,0-17-16,17 17 15,-17-17-15,35-1 16,-36 1-1,1-18-15,17 0 0</inkml:trace>
  <inkml:trace contextRef="#ctx0" brushRef="#br0" timeOffset="310526.6068">10248 12418 0,'0'17'31,"18"72"-15,-18-36 0,0 88-16,17-71 15,-17 71-15,0-88 16,0 0-16,0 0 16,18 0-16,-18-18 0,18 18 15,-18-35 1,17-18-16,-17-18 15,18 1-15</inkml:trace>
  <inkml:trace contextRef="#ctx0" brushRef="#br0" timeOffset="311015.9085">10107 12841 0,'-18'0'0,"36"0"0,-36-18 32,18 1 30,0-1-46,0 1-16,0-1 15,18-17 1,-18 17-16,0 0 16,18 1-16,-1-19 15,-17 19-15,36-18 16,-19-1-16,1 19 15,35-72 1,-36 54-16,1 18 16,0 17-1,-1 17-15,-17 1 16,53 52 0,-35-52-16,0 0 15,-1-1-15,19 1 0,-19 0 16,1-1-16</inkml:trace>
  <inkml:trace contextRef="#ctx0" brushRef="#br0" timeOffset="312805.3576">2522 12471 0,'0'0'0,"0"17"0,0 89 16,0-35 0,0-1-16,18 71 15,-18-70-15,18 52 16,-18-87-16,17-1 0,1 18 15,0-35-15,-1-18 16,-17-18 0</inkml:trace>
  <inkml:trace contextRef="#ctx0" brushRef="#br0" timeOffset="313122.1998">2205 12771 0,'0'0'16,"0"-18"0,18-17-16,-1-1 15,36-17-15,-35 18 16,35-35-16,-18 34 15,-17 19-15,17-19 16,-18 54 0,1 17-1,-18 1-15,35 34 16,-17-35-16,0 1 16,35 17-16,-36-18 15,36 18-15</inkml:trace>
  <inkml:trace contextRef="#ctx0" brushRef="#br0" timeOffset="320219.1309">32403 2223 0,'0'-18'0,"17"18"32,-17 18-32,0-1 15,0 89-15,0-35 16,0 87-16,-17-70 15,-1-17-15,18 35 16,0-18 0,0-53-16,0 18 15,-18-35-15,1-18 16,-1-18-16</inkml:trace>
  <inkml:trace contextRef="#ctx0" brushRef="#br0" timeOffset="320486.8415">32156 2716 0,'0'89'16,"0"-178"-16,17 231 0,1-72 16,0-17-16,-1 0 0,19 35 15,-1-70-15,35 35 16,-34-53-16,-1 0 15,0 0-15,0-18 0,36-53 16,-36 36-16,36-53 16,-53 35-1,34-17-15,-52 52 16,18-17-16,-36 35 16,-17 17-1</inkml:trace>
  <inkml:trace contextRef="#ctx0" brushRef="#br0" timeOffset="321536.4654">23407 2134 0,'0'0'0,"0"-35"0,0-18 16,0 18-16,17 17 15,-17-35-15,18 36 0,-18-1 16,18 0-1,-18 1 1,17 17-16,-17-18 16,-17 36 31,17-1-47,-18 19 0,-17 105 15,35-53-15,-18 88 16,18-70-16,-17 71 15,-1-89-15,0 53 16,18-88 0,-17 53-16,17-53 15,0-18-15,0 0 0,0-17 16,17 17-16,-17-17 16,0-36 15,-17 0-31,-1 1 15,18-1-15,-18 18 0,18-18 16</inkml:trace>
  <inkml:trace contextRef="#ctx0" brushRef="#br0" timeOffset="321930.7564">23054 2699 0,'0'-18'15,"18"36"1,-1 17 0,1 0-16,-18 1 15,18 17-15,17 52 16,-35-52-16,35 35 15,-17-52-15,17 17 16,-17-53-16,35 17 16,-36-34-16,54-19 15,-18 1-15,17-35 16,-34 34-16,16-17 16,-34 18-16,0 17 15,-18 1-15,17 17 0,-17-18 16,0 1-16,-17 17 15,-1 0 1,0 17 0</inkml:trace>
  <inkml:trace contextRef="#ctx0" brushRef="#br0" timeOffset="322739.7785">19438 2311 0,'-18'0'16,"18"-18"-16,0 36 15,-17 52 1,17-17-16,-18 88 15,18-53-15,-17-17 16,17 0-16,-18 70 16,18-71-16,0-34 0,-18 34 15,18-52-15,0-1 16,0 1-16,-17-18 16,17-18-1</inkml:trace>
  <inkml:trace contextRef="#ctx0" brushRef="#br0" timeOffset="323010.999">19050 2875 0,'35'88'15,"-70"-176"-15,88 212 0,-35-89 0,17 53 16,-18-53-16,1-17 15,0 0-15,-1-1 0,19 19 16,-1-36-16,18-18 16,-35 0-16,17 1 15,0-1-15,0-17 16,1 17-16,-19-17 0,19-36 16,-19 18-1,1 36-15,-18-1 0,-18 0 16,1 18-16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5T23:51:28.57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6473 8378 0,'-17'0'15,"34"0"1,36 0-1,18 0-15,70 18 16,-53-36-16,89 18 16,-89-17-16,71-1 15,-89 18-15,36 0 16,-71 0-16,18 0 16,-35 0-16,-1 0 15,-34 18-15,17-36 16,-18 18-16,-17-17 15</inkml:trace>
  <inkml:trace contextRef="#ctx0" brushRef="#br0" timeOffset="217.4148">7303 8167 0,'0'0'16,"17"0"-16,1 0 0,17 0 15,0 17 1,1 1-16,-1-18 0,-17 18 15,17-1-15,18 36 16,-53-35-16,17 17 16,-17-17-16,0 35 15,-17-36-15,-1 19 16,0-19-16,1 19 0,-1-1 16,-17 18-16</inkml:trace>
  <inkml:trace contextRef="#ctx0" brushRef="#br0" timeOffset="723.0771">9102 10672 0,'-18'35'16,"36"-18"-16,-18 72 15,0-54-15,17 18 16,1-18-16,17 53 16,-35-52-16,36 17 15,-36-36-15,17 18 16,-17-17-16,18-18 0,-18 18 16,0-36-1</inkml:trace>
  <inkml:trace contextRef="#ctx0" brushRef="#br0" timeOffset="997.5251">8961 11060 0,'0'-18'16,"0"0"-16,17 1 16,18-54-1,1 36-15,-19-18 0,19 18 16,-19-18-16,19-18 15,-19 36-15,19 0 16,-36 17-16,17 36 16,1-1-16,-18 1 15,17 0-15,1 17 0,0 0 16,-1-17-16,19-1 16,-19 1-16,1 0 0,17-18 15,0 0-15,-17 0 16,-18-18-16</inkml:trace>
  <inkml:trace contextRef="#ctx0" brushRef="#br0" timeOffset="1808.5326">9119 5239 0,'0'17'16,"0"19"-16,-17 34 15,17-34-15,0-1 16,0 18-16,0 17 15,0-34-15,35-1 16,-17-18-16,-18 1 16,17-18-16,1 0 0,0-18 15</inkml:trace>
  <inkml:trace contextRef="#ctx0" brushRef="#br0" timeOffset="2068.9993">8978 5256 0,'0'-17'16,"18"17"0,-1-18-1,1 18-15,17-18 0,1-17 16,-19 0-16,19 0 16,-19 17-16,-17 0 15,18 18-15,-18-17 16,18 17-16,-18 17 0,35 36 15,-18-17 1,19 16-16,-19-16 0,54 34 16,-36-17-16,0-35 15,18 17-15,-17 0 0,17-17 16</inkml:trace>
  <inkml:trace contextRef="#ctx0" brushRef="#br0" timeOffset="2596.9265">10142 8308 0,'0'0'15,"-17"0"-15,34 0 16,54 18-1,-18-18-15,17 0 16,1 17-16,17-17 0,71-17 16,-53 17-16,-18-18 15,71-17-15,-89 17 16,18 0 0,-52 1-16,-36-1 15</inkml:trace>
  <inkml:trace contextRef="#ctx0" brushRef="#br0" timeOffset="2802.9377">10954 8132 0,'17'0'15,"19"0"-15,-1 0 16,0 17-16,1-17 0,16 0 16,54 35-16,-70-17 15,-1 0-15,-18 35 16,-17-18-16,0 0 15,-17 0-15,-1 1 0,-52 34 16,34-34-16,19-19 16,-1 19-16,0-1 0,1-18 15</inkml:trace>
  <inkml:trace contextRef="#ctx0" brushRef="#br0" timeOffset="3394.1824">12876 10619 0,'0'0'0,"0"17"32,0 54-32,0-18 15,18 53 1,-18-54-16,18 54 16,-18-53-16,17 18 15,1-36-15,-18 18 16,18-53-16,-18 18 15</inkml:trace>
  <inkml:trace contextRef="#ctx0" brushRef="#br0" timeOffset="3649.7162">12700 11113 0,'0'0'15,"-18"0"-15,18-18 0,18 0 0,0 1 16,35-54-1,-36 36-15,18-18 0,1 18 16,-19-18-16,1 17 0,0-17 16,-1 18-16,1-18 15,0 53-15,-18-17 0,0 34 32,17 1-17,1-18-15,17 18 16,-17-18-16,52 0 15,-34-18-15,-1 0 0,0 1 16</inkml:trace>
  <inkml:trace contextRef="#ctx0" brushRef="#br0" timeOffset="4026.8818">13829 8590 0,'0'0'16,"0"-17"-16,18 17 0,34-18 15,-16 0-15,70 1 16,-54 17-16,19 0 16,0 0-16,17 0 0,71-18 15,-89 18 1,71-18-16,-106 1 15,36-1-15,-53 0 16</inkml:trace>
  <inkml:trace contextRef="#ctx0" brushRef="#br0" timeOffset="4215.8985">14676 8308 0,'17'35'15,"18"-17"-15,1-1 16,52 1-1,-35 0-15,35-1 16,-53 1-16,-17-18 0,-18 35 16,0-17-16,-18 17 0,-17-17 15,-35 52-15,-1-34 16,36-19-16,-1-17 16,19-17-16</inkml:trace>
  <inkml:trace contextRef="#ctx0" brushRef="#br0" timeOffset="4676.8585">12859 5080 0,'0'0'15,"-18"35"-15,18 18 0,0-18 0,0 18 16,18 53-1,-1-70-15,1 52 16,0-53-16,-1-17 0,1 17 16,0-17-16</inkml:trace>
  <inkml:trace contextRef="#ctx0" brushRef="#br0" timeOffset="4952.2668">12771 5186 0,'52'-18'16,"-34"1"-1,17-1-15,-17 0 16,0-17-16,-1 17 16,-17 1-16,18-1 0,-18-17 15,18 35 1,-1 35-1,19 18 1,-1-35-16,18 52 16,-18-52-16,36 17 15,-36-17 1,18-1-16,-18 1 16</inkml:trace>
  <inkml:trace contextRef="#ctx0" brushRef="#br0" timeOffset="5539.6764">16757 10601 0,'18'35'16,"-18"36"0,17 35-16,-17-53 15,18-1-15,-18 1 0,35 36 16,-35-36-1,18-36-15,-18 18 0,0 1 16,0-19-16,0-34 16</inkml:trace>
  <inkml:trace contextRef="#ctx0" brushRef="#br0" timeOffset="5818.4582">16492 10936 0,'0'0'15,"18"0"1,35-53-16,-18 18 16,18 0-16,-18-1 0,-17-17 15,17 18-15,1-71 16,-19 53-16,-17-35 16,0 35-16,0 36 15,0-19-15,0 72 31,36 17-15,-19-18-16,18 0 16,-17-35-16,35 18 15,-35-18-15,35-53 16</inkml:trace>
  <inkml:trace contextRef="#ctx0" brushRef="#br0" timeOffset="6117.193">17357 8502 0,'0'0'16,"70"35"-16,-17-17 0,0-18 15,106 0-15,-71-18 16,106-35-16,-123 36 16,-1-1-16,18 0 15,-52 18-15,-36-17 16</inkml:trace>
  <inkml:trace contextRef="#ctx0" brushRef="#br0" timeOffset="6317.2241">18098 8273 0,'0'0'16,"88"-18"-16,-53 18 16,0 18-16,18-18 0,35 35 15,-52-17-15,-1-1 16,-17 1-16,-1 17 0,-17-17 15,0 17-15,-17 0 16,-1-17-16,-17 17 0,-18 1 16,-35-36-1,52 0-15,1-36 0,0 19 16</inkml:trace>
  <inkml:trace contextRef="#ctx0" brushRef="#br0" timeOffset="6729.5988">16722 5327 0,'-18'88'16,"36"-176"-16,-36 211 0,18-87 0,0 17 15,18 0 1,-1-18-16,1-18 0,0 1 16,-1 0-1</inkml:trace>
  <inkml:trace contextRef="#ctx0" brushRef="#br0" timeOffset="6963.7346">16563 5133 0,'0'0'0,"35"-35"0,-17 35 15,-1-18-15,19-35 16,-19 35-16,19-17 15,-19 18-15,1 17 0,0-18 16,-1 36 0,1 34-1,0-16-15,17 17 0,-18-18 16,54 53 0,-36-53-16,18 1 0</inkml:trace>
  <inkml:trace contextRef="#ctx0" brushRef="#br0" timeOffset="7591.8664">23230 8484 0,'0'0'0,"18"0"15,17 18 1,1 0-16,87-18 16,-35-18-16,0 0 15,1 1-15,87-1 16,-105 0-16,34 1 16,-69-1-16</inkml:trace>
  <inkml:trace contextRef="#ctx0" brushRef="#br0" timeOffset="7779.8675">23936 8308 0,'18'0'16,"-36"0"-16,53 0 0,36 0 15,-36 0 1,18 18-16,-18-1 0,1 1 16,34 52-16,-52-34 15,-1 17-15,-34-18 16,-36 35-1,0-34-15,18-1 0,-18 0 16,35-17-16,-17 0 0</inkml:trace>
  <inkml:trace contextRef="#ctx0" brushRef="#br0" timeOffset="8228.0577">26511 10601 0,'0'18'15,"0"-1"-15,0 19 0,18-1 0,17 53 16,0-35-16,18 35 16,-35-35-1,0 0-15,-1-18 0,19 18 16,-36-18-16,0-17 16,-18 0-1,0-18-15</inkml:trace>
  <inkml:trace contextRef="#ctx0" brushRef="#br0" timeOffset="8475.6987">26441 10936 0,'17'-53'16,"-34"106"-16,52-123 0,-17 34 0,17-17 16,-17 18-16,17-18 15,-18 36-15,1-1 16,0 18-16,-18 18 31,17 17-15,1-18-16,0 1 0,-1 17 15,1-17-15,17 17 16,-17-35-16,-1 0 16</inkml:trace>
  <inkml:trace contextRef="#ctx0" brushRef="#br0" timeOffset="9015.7785">26599 5186 0,'0'0'16,"0"35"-16,-17 0 0,17 1 0,17 52 15,1-53-15,0 0 16,17 1-16,-17-1 0,-1 0 16,19 18-16,-19-35 15,1 17 1,-18-17-16,-18-18 15</inkml:trace>
  <inkml:trace contextRef="#ctx0" brushRef="#br0" timeOffset="9293.8684">26370 5309 0,'18'-17'15,"-1"-19"1,19 19-16,-1-19 16,-17 1-16,-1 18 0,19-1 15,-36 0-15,17 1 0,1-1 16,-18 0-16,17 18 0,1 0 16,17 36-1,-17-19 1,35 19-16,-18-1 15,0-18-15,18 19 16,-17-19-16,-19 1 0,1 0 16,0-1-16</inkml:trace>
  <inkml:trace contextRef="#ctx0" brushRef="#br1" timeOffset="53039.7227">27323 4974 0,'0'-17'0,"17"17"0,-34 0 62,17 17-46,0 1-16,0 17 15,-18 18-15,18 70 16,-18-70-16,1 71 16,17-71-16,-18 53 15,18-53-15,0-36 16,0 18-16,0 1 15,0-1-15,-18-35 16,1-18 0</inkml:trace>
  <inkml:trace contextRef="#ctx0" brushRef="#br1" timeOffset="53314.6712">27040 5486 0,'18'88'15,"-36"-176"-15,36 229 0,17-53 16,-17-53-16,35 18 16,-18-35-1,18-1-15,-18-17 16,54-35-16,-37 0 15,37-36-15,-72 36 16,36-35-16,-53 52 16,0 0-16,0 1 15,-35 34 1</inkml:trace>
  <inkml:trace contextRef="#ctx0" brushRef="#br1" timeOffset="54412.9726">24395 8943 0,'17'0'0,"1"18"16,0-18-1,-36 0 17,-35 0-17,18 0-15,-18 17 0,-71-17 16,-17 0 0,53 0-16,0 0 0,0 18 15,-71-18 1,88 0-16,18 0 0,0 0 15,1 0-15,34 0 0,0 0 16,36 0-16,0 0 16</inkml:trace>
  <inkml:trace contextRef="#ctx0" brushRef="#br1" timeOffset="54690.1222">23495 8890 0,'0'0'16,"-35"0"-16,17 0 0,-17 0 15,0 18-15,17-1 16,-17 1-16,17-18 0,0 18 16,1 17-16,17 0 15,0-17-15,17 17 16,54 0-16,-18-17 15,0 0-15,0-1 0,17-17 16,-17 18-16,71-18 16,-89 0-16,18 0 15,-71 0-15</inkml:trace>
  <inkml:trace contextRef="#ctx0" brushRef="#br1" timeOffset="55357.0258">18662 8855 0,'0'0'16,"-18"0"-16,-17 0 15,0 0-15,-18 0 16,-18 0-16,1 0 0,-107 0 15,89 17-15,-18-17 16,18 0-16,-18 0 0,-70 18 16,88 0-16,17-18 15,18 17-15,18-17 0,0 0 16,52 0 0,36-17-1,0-1-15,-18 0 0</inkml:trace>
  <inkml:trace contextRef="#ctx0" brushRef="#br1" timeOffset="55562.3091">17709 8749 0,'0'0'0,"-35"18"0,-71 52 16,53-17-16,1-18 16,-19 18-16,36-35 15,35 17-15,0-17 16,53 17-1,-18-17-15,0-1 0,89 19 16,-71-19-16,17-17 16,-17 0-16,35 18 15,-53-18-15,-17 0 16</inkml:trace>
  <inkml:trace contextRef="#ctx0" brushRef="#br1" timeOffset="56152.8814">17304 5027 0,'0'53'16,"-18"35"0,0-35-16,18 0 0,-17 88 15,17-88-15,-18 53 16,18-88-16,18 34 15,-18-34 1,0-36-16</inkml:trace>
  <inkml:trace contextRef="#ctx0" brushRef="#br1" timeOffset="56362.942">17092 5468 0,'0'0'0,"18"88"15,-1-35-15,1-18 0,35 18 16,-35-35 0,17 0-16,18-1 15,-18-17-15,0 0 0,1-17 0,34-19 16,-52 19-16,-1-1 16,1 0-16,-18 1 0,0-1 15</inkml:trace>
  <inkml:trace contextRef="#ctx0" brushRef="#br1" timeOffset="56981.0849">15046 8961 0,'0'0'15,"18"0"-15,-18-18 16,17 18 0,-34 0-1,-36 0 1,17 0-16,-16 0 15,-1 0-15,-36 0 0,-69 18 16,52-18-16,-71 0 16,89 0-16,0 0 15,-71 0-15,106 0 16,0 17-16,36-17 16,34 0-1</inkml:trace>
  <inkml:trace contextRef="#ctx0" brushRef="#br1" timeOffset="57192.1462">13970 8802 0,'-53'17'16,"106"-34"-16,-141 52 0,70-17 0,-17 35 15,17-18-15,36 18 16,0-18-16,-1-17 15,18-1-15,1 1 0,-1-18 16,53 18 0,-17-18-16,-36 0 15,-17 0-15,-1 0 0</inkml:trace>
  <inkml:trace contextRef="#ctx0" brushRef="#br1" timeOffset="57775.4435">13547 4974 0,'-18'18'16,"0"52"-1,18-17-15,0 0 0,-17 18 16,17 52-16,0-70 16,0 0-16,0 0 15,0-18-15,0 36 16,0-54-16,0 19 15,-18-36-15,0-18 16</inkml:trace>
  <inkml:trace contextRef="#ctx0" brushRef="#br1" timeOffset="57965.4495">13282 5574 0,'35'70'16,"-70"-140"-16,88 176 0,-18-89 15,53 19 1,-52-36-16,17 0 0,0-18 16,-18 18-16,0-18 0,36-35 15,-54 36-15,19-1 16,-36 1-16,-18 17 16,-17 0-16</inkml:trace>
  <inkml:trace contextRef="#ctx0" brushRef="#br1" timeOffset="58486.3334">11307 8749 0,'-36'0'16,"19"0"-16,-54 0 15,36 0-15,-18 0 0,0 0 16,0 0-16,-35 18 16,-53-18-16,53 17 15,-71 1-15,88-18 16,1 17-16,-1 1 16,18-18-16,-35 0 0,70 0 15,18-18 1</inkml:trace>
  <inkml:trace contextRef="#ctx0" brushRef="#br1" timeOffset="58715.4442">10319 8625 0,'-53'18'16,"106"-36"-16,-124 54 0,1-19 15,34 1-15,1 0 16,-18 35-16,36-1 15,17-16-15,17-19 16,18 19-16,54 17 16,-36-36-16,52 1 15,-52-18-15,0 0 16,0 0-16,-18 0 0,-17 0 16,0-18-16</inkml:trace>
  <inkml:trace contextRef="#ctx0" brushRef="#br1" timeOffset="59244">9701 5098 0,'-17'105'15,"34"-210"-15,-52 281 0,17-105 16,1 70-16,-1-71 16,18 36-1,0-71-15,0-17 0,18 0 16</inkml:trace>
  <inkml:trace contextRef="#ctx0" brushRef="#br1" timeOffset="59449.5461">9490 5697 0,'35'71'16,"-70"-142"-16,105 160 0,-34-89 15,52 0 1,-53 0-16,18-36 0,0 19 16,35-72-16,-70 54 15,-1 0-15,1 0 16,-18 17-16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0:01:40.83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6914 12383 0,'0'17'15,"36"18"1,-19-17-16,19 17 0,34 18 16,-17-17-16,35 52 15,-35-53-15,35 36 16,-52-54-16,34 36 16,-52-18-1,17 1-15,-52-36 31</inkml:trace>
  <inkml:trace contextRef="#ctx0" brushRef="#br0" timeOffset="197.9561">7408 12471 0,'0'0'0,"-35"35"15,17-17-15,-17 17 16,0 0-16,0 0 0,-18 1 0,17-1 16,-34 36-16,52-54 15,1 18-15,-1-17 16</inkml:trace>
  <inkml:trace contextRef="#ctx0" brushRef="#br0" timeOffset="498.6692">7743 12065 0,'-17'0'16,"34"0"-16,-87 18 15,52-1-15,-52 36 16,34-18-16,19-17 16,-1 17-16,1-17 0,17 0 15,0 17-15,17-17 16,36 17 0,-18-35-16,36 18 15,-36-1-15,36 1 16,-36-18-16,0 0 15</inkml:trace>
  <inkml:trace contextRef="#ctx0" brushRef="#br0" timeOffset="682.6574">7885 12188 0,'0'18'31,"17"35"-16,-17-35-15,0 17 16,18-17-16,0 17 16,-1-17-16,1-18 15,-1 0-15,19 0 0,-19-18 0</inkml:trace>
  <inkml:trace contextRef="#ctx0" brushRef="#br0" timeOffset="933.3241">8079 11994 0,'17'0'16,"-34"0"-16,52 0 0,0 18 15,-17 0-15,-1-1 0,54 19 16,-53-1-16,35 0 16,-18 0-16,-18 1 15,1-19-15,-18 36 16,-18-35-16,-17 17 15,18-17-15,-1 0 16,0-1-16,1-17 0,-19 35 16,19-35-16,-19 18 15,36 0-15</inkml:trace>
  <inkml:trace contextRef="#ctx0" brushRef="#br0" timeOffset="1549.9793">11536 12488 0,'-18'0'16,"36"0"-16,-18 18 15,17-18-15,19 18 16,-1-1-16,0 19 0,18-19 0,0 18 15,53 1 1,-71-1-16,36 0 16,-36-17-16,0 0 15</inkml:trace>
  <inkml:trace contextRef="#ctx0" brushRef="#br0" timeOffset="1722.7341">11924 12488 0,'-35'36'16,"70"-72"-16,-88 89 0,18-17 0,-18 34 15,18-52-15,-1 17 16,1-17-16,0 35 16,17-36-16,36 1 15</inkml:trace>
  <inkml:trace contextRef="#ctx0" brushRef="#br0" timeOffset="1989.2784">12224 12136 0,'35'-36'16,"-70"72"-16,70-89 15,-53 70-15,-17 1 16,17 17-16,-17-17 16,18 17-16,-1 0 0,0 1 15,1 17 1,17-36-16,17 19 0,19-36 16,16 17-16,1 1 15,18-36-15,-18 18 16,-18-17-16</inkml:trace>
  <inkml:trace contextRef="#ctx0" brushRef="#br0" timeOffset="2294.5287">12400 12206 0,'0'0'0,"0"-18"0,18 1 16,35 17-1,-36 0-15,36 0 16,-35 0-16,0 35 15,-1-17-15,-17 17 16,0-17-16,-17 17 16,17-17-16,-18-1 15,0-17 1,36 0 0,0 18-1,-1-18-15,18 18 16,-17-18-16,0 17 15,-1-17-15,1 0 16,0 18-16,-1-18 16,1 0-16,0-18 15</inkml:trace>
  <inkml:trace contextRef="#ctx0" brushRef="#br0" timeOffset="2578.2851">12771 12083 0,'17'0'15,"18"0"1,1 0-16,34 0 16,-34 0-16,17 17 15,17 1-15,-35 0 16,18 17-16,-35-18 15,-18 36 1,0-35-16,-35 53 16,-1-54-16,19 19 15,-19-19-15,19 1 0,-18 17 16,17-17-16,18-1 16</inkml:trace>
  <inkml:trace contextRef="#ctx0" brushRef="#br0" timeOffset="3046.0251">16104 12383 0,'36'-18'0,"-72"36"0,89-36 16,-17 36-16,-19-18 0,36 17 15,18 36-15,-18-18 16,17 18-1,-17-35-15,-35 0 16,17 17-16,-17-18 0,-1 1 16,-17 0-16,0-36 15</inkml:trace>
  <inkml:trace contextRef="#ctx0" brushRef="#br0" timeOffset="3194.9226">16598 12312 0,'0'0'15,"-35"18"-15,0 17 0,-1 18 16,1-18-16,0 18 0,0 0 16,-18 17-16,35-34 15,0-1-15,18-17 16,18-18-16</inkml:trace>
  <inkml:trace contextRef="#ctx0" brushRef="#br0" timeOffset="3440.0731">16863 11942 0,'0'0'0,"-18"17"15,1 1 1,-19-1-16,19 19 0,-36 17 15,53-18-15,-18-17 0,18 17 16,18-18-16,-1 1 16,1-18-16,17 18 0,1-18 15,34 17-15,-35-34 16,1 17-16</inkml:trace>
  <inkml:trace contextRef="#ctx0" brushRef="#br0" timeOffset="3780.8783">17039 11942 0,'0'0'15,"18"0"-15,-1-18 0,19 18 16,-19 18 0,36-1-16,-35-17 15,0 18-15,-18-1 16,0 19-16,0-19 15,0 19 1,0-19 0,17 1-16,1 0 15,-1-1-15,1-17 16,0 18-16,-18-1 16,0 1-1,-36 0 1,19-18-16,-18 17 15,17-17-15,0 18 16,18-36 0</inkml:trace>
  <inkml:trace contextRef="#ctx0" brushRef="#br0" timeOffset="4041.5364">17410 11853 0,'35'18'16,"-70"-36"-16,105 36 0,-35 0 0,1-1 15,-1 1-15,53 17 16,-53-17-16,18 35 16,-35-18-16,-18-17 15,0 17-15,-18 0 16,-17-17-16,-18 17 15,18-17-15,-36-1 16,36 1-16,-35 0 16,52-18-16,0 0 15</inkml:trace>
  <inkml:trace contextRef="#ctx0" brushRef="#br0" timeOffset="4402.9306">20761 12471 0,'53'0'16,"-106"0"-16,124-18 0,-19 18 16</inkml:trace>
  <inkml:trace contextRef="#ctx0" brushRef="#br0" timeOffset="4536.2851">21590 12418 0,'35'0'16,"-70"0"-16,88 0 0,-35 0 0</inkml:trace>
  <inkml:trace contextRef="#ctx0" brushRef="#br0" timeOffset="4664.1253">22313 12506 0,'0'0'16,"18"0"-16,-1 0 0</inkml:trace>
  <inkml:trace contextRef="#ctx0" brushRef="#br0" timeOffset="4774.92">22684 12577 0,'17'0'16,"-34"0"-16</inkml:trace>
  <inkml:trace contextRef="#ctx0" brushRef="#br0" timeOffset="5242.57">27958 12435 0,'17'18'16,"71"35"-1,-17 0 1,0-18-16,87 53 16,-87-35-16,52 18 15,-70-54-15,-17 1 16,-1 0-16,-35-1 0</inkml:trace>
  <inkml:trace contextRef="#ctx0" brushRef="#br0" timeOffset="5416.0796">28469 12524 0,'0'35'15,"-53"18"1,0-18-16,0 18 0,-52 35 15,52-53-15,0 1 16,-18 17-16,36-18 16,0-17-16</inkml:trace>
  <inkml:trace contextRef="#ctx0" brushRef="#br0" timeOffset="6087.6511">29104 12047 0,'-17'0'31,"-36"36"-15,35-19-1,-17 1-15,-1 35 16,19-18-16,-1 36 16,18-54-16,0 19 0,35-19 15,18 19-15,-17-19 16,34 1-16,-35-18 16,1 0-16,-19 0 15</inkml:trace>
  <inkml:trace contextRef="#ctx0" brushRef="#br0" timeOffset="6337.8162">29263 12083 0,'0'0'15,"35"0"-15,36 17 16,-18-17-16,0 0 16,0 0-16,-1 0 0,-16 0 15,-1 0-15,0-17 0,-17 17 16,-36 0 0,-52-18-16</inkml:trace>
  <inkml:trace contextRef="#ctx0" brushRef="#br0" timeOffset="6505.5766">29545 12136 0,'0'52'16,"0"-104"-16,0 122 0,0-52 16,0 17-16,0-17 0,0 17 15,0-17-15,18 35 0,-18-36 16,17 18-16,1-17 15</inkml:trace>
  <inkml:trace contextRef="#ctx0" brushRef="#br0" timeOffset="6683.0486">29722 12259 0,'0'0'0,"17"35"15,1-17-15,-1-18 0,36 35 16,-35-35-16,35 18 16,-35-18-1</inkml:trace>
  <inkml:trace contextRef="#ctx0" brushRef="#br0" timeOffset="6794.3446">29898 12330 0,'-18'-18'15,"54"53"-15,-89-70 0,88 53 0,-88-36 0,35 18 16,-17 18-16,17 17 15,1-17-15,17-1 16,-18 1-16,18-1 0,0 1 16,18-18-16,-1 0 15</inkml:trace>
  <inkml:trace contextRef="#ctx0" brushRef="#br0" timeOffset="7050.526">29986 12047 0,'18'18'0,"-1"0"15,36 17 1,-17-17-16,52 17 16,-35-35-16,-18 17 15,18 1-15,-18 0 0,-17-1 16,-18 1-16,-35 17 15,-1-17-15,-52 35 16,35-35-16,18-1 16,0 18-16,-1-17 0,-17 0 15</inkml:trace>
  <inkml:trace contextRef="#ctx0" brushRef="#br0" timeOffset="11744.2814">3986 9931 0,'-17'-18'16,"17"0"-16,-36 1 15,19-1-15,-36 18 16,18 0-16,-54 53 15,54-18-15,-35 71 16,52-35-16,18 52 16,18-70-1,35 35-15,-18-70 16,71 0-16,-53-18 16,70-53-16,-70 17 15,0-52 1,-35 35-16,-1 18 15,-17 0-15,-17-1 0,-19-16 16,19 34-16,-19 0 16,19 36-16,17 52 15,0-34-15,53 52 16,-18-53-16,35 36 16,-34-54-16,34 19 15,-52-19-15,0 1 16</inkml:trace>
  <inkml:trace contextRef="#ctx0" brushRef="#br0" timeOffset="11999.4594">4480 9507 0,'0'0'0,"-17"0"0,-19 0 16,1 18-16,-18 53 16,36-36-16,-19 53 15,19-53-15,34 18 16,1-17 0,35-1-16,-18-18 15,36-17-15,-54 0 16,36 0-1,-35 0-15</inkml:trace>
  <inkml:trace contextRef="#ctx0" brushRef="#br0" timeOffset="12263.1611">4692 9701 0,'0'0'15,"0"-35"-15,0 17 0,-18 18 16,1 0-1,17 18-15,-18 0 16,18 17-16,-18 0 0,18 36 16,18-36-16,17 0 15,-17-17-15,35-18 16,-18 0-16,0-35 16,-35 0-16,0-36 15,0 53-15,-17-17 16,-18 17-16,17 1 0,0-1 15,-17 18-15</inkml:trace>
  <inkml:trace contextRef="#ctx0" brushRef="#br0" timeOffset="12505.1384">4833 9507 0,'0'0'15,"18"-17"-15,-1 17 0,19 0 16,-1 0-16,0 17 16,0 1-16,1 0 0,17 52 15,-18-35-15,-17 18 16,-18-17-16,0-19 16,-18 19-16,0-19 15,-35 1-15,18-18 16,-18 0-1,36 0-15,-1 0 0</inkml:trace>
  <inkml:trace contextRef="#ctx0" brushRef="#br0" timeOffset="13033.5434">7179 10795 0,'0'-18'15,"0"36"-15,0-18 16,0 18-16,18 70 16,-1-18-16,-17 72 15,18-72-15,0 71 16,-18-88-16,35 18 15,-17-54-15,-1-17 16,-17-35 0</inkml:trace>
  <inkml:trace contextRef="#ctx0" brushRef="#br0" timeOffset="13303.1112">7038 11007 0,'18'0'16,"-36"0"-16,71 0 0,-18 0 0,36-36 16,-36 19-16,36-19 15,-54 1-15,18 0 16,-35 17-16,0 1 16,0 34-1,0 19 1,18 16-1,0-34-15,-1 35 16,1-35-16,0-1 0,35-17 16,-36 0-16,18-17 15</inkml:trace>
  <inkml:trace contextRef="#ctx0" brushRef="#br0" timeOffset="14456.9877">7161 9807 0,'0'0'0,"0"-17"0,0-1 15,0-17-15,-17 17 16,-36-17 0,18 35-16,-18 0 0,-36 35 15,37 0-15,-37 36 16,72-36-16,-1 0 15,0 1-15,18 17 16,18-18-16,0 0 0,17-17 16,53 17-16,-53-35 15,71 0-15,-70-18 16,16-17 0,-34 0-16,-18 17 15,0-17-15,0 0 0,0 17 0,-18-35 16,1 53-1,34 18 1,-17 17-16,53 53 16,-17-52-16,17-1 0,-18 0 15,53 36-15,-70-54 16,35 19-16</inkml:trace>
  <inkml:trace contextRef="#ctx0" brushRef="#br0" timeOffset="14774.3301">7585 9384 0,'0'0'15,"-18"0"-15,-35 53 16,-17 17 0,34-34-16,19-1 15,-1 0-15,0-17 0,18 35 16,0-36-16,36 1 16,-19 0-16,19-18 15,17 17 1,-18 1-16,-18 0 0,36-1 15,-35 1 1,-18 0-16,18-18 16</inkml:trace>
  <inkml:trace contextRef="#ctx0" brushRef="#br0" timeOffset="14980.378">7726 9543 0,'0'17'31,"0"19"-15,0-19-16,0 18 0,0 18 15,0-17-15,35-1 16,-35-17-16,35-1 16,-17-17-16,0-17 15,-18-1-15</inkml:trace>
  <inkml:trace contextRef="#ctx0" brushRef="#br0" timeOffset="15219.9778">7849 9454 0,'18'18'16,"17"17"-1,1-17-15,-19-18 0,18 18 16,-17-1-16,17-17 15,-17 18-15,0-18 0,17 35 16,-35-17-16,0 17 16,-18-17-16,-17 35 15,17-36-15,1 1 16,-1-18-16,18 18 16,0-36-1</inkml:trace>
  <inkml:trace contextRef="#ctx0" brushRef="#br0" timeOffset="16286.5092">7708 9225 0,'0'-17'0,"18"17"15,-18-18 1,-18 18 0,-35 0-1,0 0-15,0 0 16,1 0-16,-19 0 0,-88 18 15,71-18-15,-124 17 16,107 1-16,-89-1 16,105-17-16,19 18 15,-1 0-15,36-1 0,-36 1 16,54-18-16,-1 35 16,0-17-1,1 0 1,-1-1-16,1 1 15,17-1-15,-36 1 16,36 0-16,-17-18 0,17 17 16,-18 19-1,18-19-15,0 36 16,18-18-16,17 54 16,-35-36-16,35 70 15,-17-52-15,-1 52 16,-17-52-16,0-18 15,18 17-15,-18-35 0,18 54 16,-1-72-16,19 36 16,-19-53-16,36 18 15,0-18-15,53-18 16,-35 18-16,105-17 16,-70 17-16,88 0 15,-88 0 1,123 17-16,-141-17 15,106 0-15,-106 0 16,-17 0-16,17-17 0,-35 17 16,53-18-1,-71 0-15,36 18 16,-36-17-16,-17 17 16,-1 0-16,1 0 0,17-18 15,-35 0-15,18 1 16,-18-1-16,0-35 15,-18 35-15,0-17 16,18 0-16,-17-18 0,-18-106 16,35 71-16,-36-88 15,19 70-15,-1-88 16,0 106-16,-17-53 16,17 105-1,-52-17-15,35 53 16,-18-17-16,0 17 0,0 0 15,-35 0-15,35 0 16,-18 17-16,36 1 16,0-18-16</inkml:trace>
  <inkml:trace contextRef="#ctx0" brushRef="#br0" timeOffset="17178.0949">5292 10072 0,'0'-18'16,"17"18"-1,19-17 1,34 17-16,-35 0 15,18 0-15,18 17 16,-36-17-16,18 0 0,-35 0 16,35 18-1,-36-18-15,1 0 0</inkml:trace>
  <inkml:trace contextRef="#ctx0" brushRef="#br0" timeOffset="17388.1134">5680 9860 0,'0'0'0,"17"0"16,54 0 0,-36 18-16,36 17 15,-54-17-15,19 17 16,-19-17-16,-34 35 16,-19-36-16,-34 54 15,17-36-15,0 0 16,-35 18-16,53-35 15,17 17-15,18 0 16</inkml:trace>
  <inkml:trace contextRef="#ctx0" brushRef="#br0" timeOffset="18518.9266">8643 9913 0,'0'0'0,"-18"0"16,36 0-1,17 0 1,18 18-16,53-1 16,-18 1-16,0 0 0,36-18 15,123-18 1,-124 18-16,124-18 16,-158 1-16,-1 17 0,0 17 15,18 1-15,-71-18 16,-17 18-16,-18-1 15,-18-17 1,0 0-16</inkml:trace>
  <inkml:trace contextRef="#ctx0" brushRef="#br0" timeOffset="18740.0156">10054 9754 0,'0'0'15,"71"53"-15,-36-35 0,53 35 16,-53-36-16,71 19 16,-70-19-16,-1 1 15,-35 0-15,18-1 16,-36-17-16,0 18 0,1 0 16,-72 34-16,36-34 15,-17 17-15,35-35 16,-1 18-16</inkml:trace>
  <inkml:trace contextRef="#ctx0" brushRef="#br0" timeOffset="19441.048">10830 9260 0,'0'18'0,"0"17"15,36 89-15,-19-54 16,1 19-16,17 122 15,-35-105-15,18-18 0,-1 0 16,19 54 0,-19-90-16,-17-16 0,18-19 15,17-17 1,-17-17-16,0-36 0</inkml:trace>
  <inkml:trace contextRef="#ctx0" brushRef="#br0" timeOffset="19868.1969">10830 9243 0,'53'17'16,"0"-17"-16,0 0 16,18 0-16,34 0 0,1 0 15,141-35-15,-123 18 16,-1-1-16,1 0 0,105 36 15,-141 0-15,36 34 16,-89-16-16,0 52 16,-35-53-1,0 71-15,-17-35 16,-1 105-16,0-88 16,18 124-1,0-106-15,36 88 16,-1-106-16,0 35 15,-17-70-15,-1 18 16,-17-54-16,-17 19 16,-19-19-16,1-17 0,-18 0 15,-88 18-15,53-18 16,-106-18-16,88 18 0,-123-17 16,123-1-1,-123 18-15,140 0 16,-34-18-16</inkml:trace>
  <inkml:trace contextRef="#ctx0" brushRef="#br0" timeOffset="20375.5461">11448 9984 0,'-18'-18'15,"36"36"-15,-54-36 0,19 0 16,-19 36 0,19-18-16,-1 35 15,1-17-15,-1 17 0,-17 18 16,35-18-16,-18 1 0,36 17 16,-18-36-16,35 1 15,-17-1-15,17-17 0,18-17 16,-18-1-1,0 1-15,-17-19 16,0 1-16,-18 0 0,0-18 16,0 18-16,-18 17 15,0 36-15,18 34 16,0-16 0,18-1-16,0 18 0,-1-18 15,18 0-15,-17-17 0,0 17 16,17-17-16,0 0 15</inkml:trace>
  <inkml:trace contextRef="#ctx0" brushRef="#br0" timeOffset="20892.4211">11659 10848 0,'0'0'15,"-17"88"-15,17-35 16,0 18-16,0 105 16,0-105-16,0 105 15,0-123-15,17 17 0,-17-34 16,18 34-1,-18-52-15,18-18 0,-18-18 16</inkml:trace>
  <inkml:trace contextRef="#ctx0" brushRef="#br0" timeOffset="21169.5789">11448 11024 0,'0'0'16,"0"-35"-16,0 17 0,0-17 16,35-18-16,0 18 15,-17 17-15,35-17 16,-36 17-16,19 18 16,-19-17-16,1 17 15,17 0 1,1 35-16,-19-17 15,1 35-15,-1-36 16,1 18-16,0 1 0,-1-1 16,1-17-16</inkml:trace>
  <inkml:trace contextRef="#ctx0" brushRef="#br0" timeOffset="21563.3048">11077 10283 0,'0'0'0,"0"18"15,0 17 1,0 1-16,18 70 16,0-71-16,17 53 15,-18-35-15,1-18 16,17-17-16</inkml:trace>
  <inkml:trace contextRef="#ctx0" brushRef="#br0" timeOffset="23689.773">11695 9454 0,'-18'0'31,"0"0"-15,18 18-16,-53 17 16,36-17-16,-19 0 15,19 17-15,-1-17 0,1-1 16,34 18-1,1-35-15,17 36 16,0-36-16,18 35 16,-35-35-16,0 18 15,-1-1 1,-17 1-16</inkml:trace>
  <inkml:trace contextRef="#ctx0" brushRef="#br0" timeOffset="24467.2137">11800 9578 0,'18'0'31,"0"0"-31,-1 0 15,1 0-15,0 0 16,-1 0-16,-34 0 47,-1 0-31</inkml:trace>
  <inkml:trace contextRef="#ctx0" brushRef="#br0" timeOffset="24733.2866">11800 9578 0,'36'0'0,"-72"0"0,89 0 47,-17 0-31,-19 18-16,19-18 16,-19 17-1,18 1-15,-35-1 16,0 19-16,-17-1 15,17-17-15,-18-1 0,-17 1 16,0 0-16,17-1 16,0-17-1,36 0 1,17-17 0,1 17-16,16 0 15,-34 0-15,0 0 16,-1 0-16</inkml:trace>
  <inkml:trace contextRef="#ctx0" brushRef="#br0" timeOffset="25006.6072">11994 9543 0,'0'-18'0,"18"36"16,17-1-1,-17-17-15,17 36 16,-17-19 0,17 36-16,-17-18 15,-18-17-15,0 0 0,0 35 16,-18-18 0,-17-35-1,0 18 1,17-18-16,0 17 15,1 1-15</inkml:trace>
  <inkml:trace contextRef="#ctx0" brushRef="#br0" timeOffset="25646.5655">12823 10089 0,'0'0'16,"18"0"-16,70 0 16,-17 0-16,123 0 15,-71 0-15,18 0 0,18 18 16,194-18 0,-177 0-16,1 0 0,140 0 15,-211 18-15,53-18 16,-106 17-16,-18-17 15,-35 18-15,-35-18 16</inkml:trace>
  <inkml:trace contextRef="#ctx0" brushRef="#br0" timeOffset="25835.0659">14693 10001 0,'0'-53'16,"0"106"-16,0-123 0,35 70 0,36-18 15,-18 18-15,18 0 16,87 53-1,-70 0 1,-52-18-16,-54 18 16,-17-18-16,-36 18 15,18-35 1,-35 17-16,53-35 16,0 18-16</inkml:trace>
  <inkml:trace contextRef="#ctx0" brushRef="#br0" timeOffset="26385.5127">15469 9349 0,'0'53'16,"0"17"-16,36 89 15,-19-71-15,1 18 16,-18 17-16,18-17 16,-1 123-16,-17-140 15,35 34-15,-17-70 16,0-18-16,-1-17 15,36-71 1</inkml:trace>
  <inkml:trace contextRef="#ctx0" brushRef="#br0" timeOffset="26788.6454">15610 9349 0,'142'-36'16,"-284"72"-16,389-72 0,-35 19 16,-88-1-16,-1 18 15,-17 0-15,17 0 0,-17 0 16,-18 18-16,1-1 0,-19 1 16,1 0-16,-18 17 0,-1 0 15,1 53-15,-35-35 16,0 71-16,-18-36 15,0 88 1,0-70-16,-18 71 16,18-89-16,0 88 15,0-105-15,0-1 16,-18-17-16,18-18 0,-53 18 16,1-35-16,-72 0 15,36-18-15,-18-18 16,0 0-16,-17 1 0,-107-1 15,125 0-15,-89 36 16,123 0-16,18-1 16,35 19-1</inkml:trace>
  <inkml:trace contextRef="#ctx0" brushRef="#br0" timeOffset="27047.65">16298 11148 0,'0'0'16,"18"-18"-16,-18 36 15,18 35-15,-1 0 16,-17 70-16,0-35 15,0-17-15,-17-1 0,17 36 16,0-53-16,0-18 16,17-17-1</inkml:trace>
  <inkml:trace contextRef="#ctx0" brushRef="#br0" timeOffset="27289.4407">16122 11254 0,'0'0'16,"35"-18"-16,1 0 0,34-17 15,-17 17-15,-18 1 16,36-1 0,-36 18-16,0 0 15,-35 18-15,0 17 16,0 0-16,0-17 0,0 0 0,0-1 15,0 19-15,0-54 32</inkml:trace>
  <inkml:trace contextRef="#ctx0" brushRef="#br0" timeOffset="27854.4424">16104 9913 0,'0'-18'0,"-17"18"15,-1 0-15,0 0 16,-17 36-1,17-1 1,18 0-16,-17 1 0,17 52 16,0-53-16,17 0 15,1-17-15,17 0 16,-17-18-16,17 0 0,-17 0 0,17-36 16,-35 19-1,18-19-15,-18-17 16,0 18-16,-18-18 15,18 36-15,0 34 32,18 19-17,0-1-15,-1-18 0,-17 19 16,35-1-16,-35-17 16,18-1-16</inkml:trace>
  <inkml:trace contextRef="#ctx0" brushRef="#br0" timeOffset="28104.1074">16298 9454 0,'-17'18'31,"-1"35"-15,18-35-16,0 17 0,0 0 15,0 18-15,0-18 16,35 1-16,-17-19 16,17 19-1,-17-36-15,0 0 0</inkml:trace>
  <inkml:trace contextRef="#ctx0" brushRef="#br0" timeOffset="28421.9518">16475 9560 0,'0'-17'16,"0"34"-16,17-52 16,1 17-16,0 18 15,17 0-15,-17 0 16,-18 18-16,0 17 15,0-17-15,0 0 0,0-1 16,0 1-16,-18-1 0,0 1 16,18 0-1,18-1-15,0 1 16,-1 0-16,18-1 0,-17-17 16,35 18-16,-35 0 15,-1-18-15,-34 0 16,-19 0-1,19 0-15,-54 17 16,54-17-16,-36 0 16</inkml:trace>
  <inkml:trace contextRef="#ctx0" brushRef="#br0" timeOffset="28755.3953">16686 9525 0,'18'0'15,"17"18"1,1-1-1,17 1-15,-18 0 16,0-1-16,0 36 16,-17-53-16,0 35 15,-1-17-15,-34-18 16,17 18 0,-18-18-16,18 17 0,-18-17 15,18 18 1,18-18-16,-18 18 15,18-18 1</inkml:trace>
  <inkml:trace contextRef="#ctx0" brushRef="#br0" timeOffset="29238.1572">16722 9560 0,'0'-17'0,"0"34"0,-18-34 16,36 17 31,-1 0-32,19 17 1,-1-17-16,18 36 16,17-1-1,-52-18-15,35 19 16,-35-19-16,-1 1 15,-34-18-15,-1 18 16,0-1 0,1-17-16,-1 18 0,0 0 15,-17-1-15,17 1 0,-17 17 16,18-17-16,-19 17 16,36-17-16,0-1 15,0 1-15</inkml:trace>
  <inkml:trace contextRef="#ctx0" brushRef="#br0" timeOffset="29600.6205">16351 9472 0,'-17'0'15,"34"0"-15,-52 0 16,17 0-1,18 18-15,-17-1 16,-19 36-16,19-17 16,-1 16-16,18-16 15,0-1-15,35 36 16,1-54-16,17 36 16,0-35-16,35-18 15</inkml:trace>
  <inkml:trace contextRef="#ctx0" brushRef="#br0" timeOffset="30328.9866">17233 9948 0,'18'18'16,"17"-18"-16,53 18 15,36-18 1,-54 0-16,1 0 0,17 0 16,88 0-1,-105 0-15,17-18 0,36 0 16,-71 18-16,-36 0 16,19-17-16</inkml:trace>
  <inkml:trace contextRef="#ctx0" brushRef="#br0" timeOffset="30531.0228">18203 9825 0,'71'0'15,"-142"0"-15,177 0 0,-18 18 16,-35-1-16,0 1 0,0-1 16,18 19-16,-36-19 15,-17 1-15,-18 17 16,-53 18-1,17-35-15,-69 17 16,52 0-16,0 1 16</inkml:trace>
  <inkml:trace contextRef="#ctx0" brushRef="#br0" timeOffset="30852.2414">20232 9878 0,'35'0'16,"-17"0"-16,35 0 15,-18 0-15,0 0 16</inkml:trace>
  <inkml:trace contextRef="#ctx0" brushRef="#br0" timeOffset="31004.6034">20973 9931 0,'17'0'15,"1"0"1,17-18-1,-17 18-15</inkml:trace>
  <inkml:trace contextRef="#ctx0" brushRef="#br0" timeOffset="31123.9191">21378 10019 0,'0'0'16,"53"18"-16,-17-18 0,-1-18 15,-18 0-15</inkml:trace>
  <inkml:trace contextRef="#ctx0" brushRef="#br0" timeOffset="31263.2868">22084 10089 0,'35'-17'0,"-70"34"0,88-52 16</inkml:trace>
  <inkml:trace contextRef="#ctx0" brushRef="#br0" timeOffset="32098.5078">25471 9913 0,'-36'18'15,"72"-36"-15,-72 53 16,89 1-16,0-36 16,88 35-1,-35-35-15,106 0 16,-106 0-16,70-18 16,-105 1-16,34-1 15,-87 0-15</inkml:trace>
  <inkml:trace contextRef="#ctx0" brushRef="#br0" timeOffset="32253.9211">26317 9754 0,'0'36'15,"0"-72"-15,18 107 0,0-36 0,17 0 16,53 36 0,-53-18-16,1-18 0,-1 18 15,-35 0 1,-18-35-16,-35-1 15,36 1-15</inkml:trace>
  <inkml:trace contextRef="#ctx0" brushRef="#br0" timeOffset="33143.9612">28063 9648 0,'-17'-35'0,"-1"18"16,-17 17-16,-36 0 16,18 35-16,1-18 0,16 36 15,-34 36-15,52-36 16,0 35 0,36-53-16,35 18 15,0-35-15,53-1 16,-53-34-16,0-1 0,-1 0 15,19-52-15,-53 34 16,-18-34-16,0 35 16,-18-1-1,0 19-15,1 17 0,-1 53 16,0-18-16,18 18 16,36 53-1,34-18-15,-34-35 16,17-18-16,-18-17 0,35 17 15,-52-35-15,-18-18 16</inkml:trace>
  <inkml:trace contextRef="#ctx0" brushRef="#br0" timeOffset="33443.2567">28646 8996 0,'0'0'16,"17"-18"-16,-34 36 16,-36 17-16,17 18 15,-34 35 1,35-35-16,-1 0 0,19-18 15,-1 1-15,18-1 0,0 0 16,18-17-16,52 17 16,-35-35-16,36 18 15,-36-18-15,1 0 16,-1 0-16</inkml:trace>
  <inkml:trace contextRef="#ctx0" brushRef="#br0" timeOffset="33648.8033">28787 9102 0,'35'-18'16,"-70"36"-16,88-36 0,17 18 16,-35 0-16,36 18 15,-36-18-15,1 0 16,-1 17-1,-53-17 1,1 0-16</inkml:trace>
  <inkml:trace contextRef="#ctx0" brushRef="#br0" timeOffset="33765.6141">28910 9172 0,'35'-35'0,"-70"70"0,18 36 16,17-36-16,17 18 0,1-18 15,-1 1-15,19-1 0,-19 0 16,19 0-16,-19-17 15,1-18-15,0 0 16</inkml:trace>
  <inkml:trace contextRef="#ctx0" brushRef="#br0" timeOffset="33887.4386">29139 9419 0,'36'18'15,"-72"-36"-15,89 53 0,-17-17 16</inkml:trace>
  <inkml:trace contextRef="#ctx0" brushRef="#br0" timeOffset="34049.8709">29333 9419 0,'0'0'16,"-35"0"-16,18 0 0,-19 18 15,19-1 1,-1 1-16,0-18 16,1 18-16</inkml:trace>
  <inkml:trace contextRef="#ctx0" brushRef="#br0" timeOffset="34729.3398">29457 9084 0,'0'18'15,"18"17"-15,17 18 16,-17-18-16,17-17 16,0 17-16,0-17 0,18 35 15,-17-36 1,-1 1-16,-53-18 31,1 0-15</inkml:trace>
  <inkml:trace contextRef="#ctx0" brushRef="#br0" timeOffset="35100.7815">29669 9331 0,'-18'18'16,"0"-1"0,1 1-16,-36 17 15,35-17-15,-35 17 16,36-35-16,-1 18 16,18-1-1,-18 1-15</inkml:trace>
  <inkml:trace contextRef="#ctx0" brushRef="#br0" timeOffset="35873.8373">29739 8996 0,'-53'-18'15,"106"36"-15,-212-36 16,89 18-16,-89 0 16,71 0-16,0 0 15,0 0-15,-36 0 0,-105 0 16,105 0-16,1 0 15,-1-17-15,19 17 0,-19 0 16,-52 0-16,87 0 16,-34 0-1,70 17-15,-17 18 16,34-17-16,1 0 0,-36 17 16,54-17-16,-54 17 15,54-35-15,-1 35 16,0-17-1,18 17-15,0 0 16,0-17-16,0 17 16,0 1-16,0 17 0,0-18 15,18 18-15,-18 0 0,35 35 16,-35-35-16,0 53 16,0-53-16,0 17 15,0-35-15,18 18 16,-1-35-16,54 17 15,-18-17-15,18-18 16,17 17-16,18 1 0,17 0 16,159 17-1,-141-17-15,194 35 16,-176-18-16,159 18 16,-160-53-16,1 17 15,88-17-15,-141-17 16,17-19-16,-87 1 15,-1 0-15,-35 17 16,0-52-16,-18 34 16,18-69-1,-17 34-15,17 1 0,-18-19 16,0 19-16,-34-71 16,16 88-16,-52-53 15,35 71-15,18-1 0,-18 19 16,-18-1-16,36 18 15</inkml:trace>
  <inkml:trace contextRef="#ctx0" brushRef="#br0" timeOffset="36352.4412">28663 10389 0,'0'0'0,"0"-17"0,0 34 15,-17 54 1,-1 17-16,18 0 15,-35 247 1,17-123-16,18-36 16,0-34-1,18-19 1,-1-70-16,-17 18 16,0-54-16,0 1 0,0-1 15</inkml:trace>
  <inkml:trace contextRef="#ctx0" brushRef="#br0" timeOffset="36690.8249">28258 10918 0,'-18'-52'16,"36"104"-16,-54-122 15,54 17-15,0 18 16,-1 17-16,1-17 16,17 0-16,-17 17 0,17-17 15,0-1-15,-17 1 0,35-35 16,-36 34-16,36-34 16,-35 34-16,17 1 15,-17 17-15,0 18 16,-1 0-16,18 0 0,1 36 15,34 52 1,-34-17-16,17-1 0,-1 1 16,-16-18-16,17-1 0,0-16 15,35-1-15,-53-17 16,-17-18-16</inkml:trace>
  <inkml:trace contextRef="#ctx0" brushRef="#br1" timeOffset="108409.544">3581 11924 0,'0'-18'16,"0"1"-16,0-1 16,0 0 77,0 36 110,-18 17-187,18 1-16,-18 34 16,18-35-16,0 18 0,18 53 15,-18-71 1,18 18-16,17 18 16,-17-36-16,17 0 0,0 1 15,36-36 1,-18-18-1,-36 0-15,1-34 16,-18 16-16,18-34 16,-36 34-1,18 1-15,-18 0 0,18 0 16,-17 35-16,17 17 31,17 36-31,1-18 16,0 1-16,-1-19 0,18 19 15,-17-1-15,35 0 16,-18-17-16,1-1 16,-1 1-16,-17-18 0,-1-18 15,1 1-15,-18-1 0,17-35 16,-17 18 0,-17-53-16,-1 52 15,-17-52 1,17 35-16,1 18 0,-19 17 15,36-17-15,-17 18 16,-1-1-16</inkml:trace>
  <inkml:trace contextRef="#ctx0" brushRef="#br1" timeOffset="108914.435">4410 12383 0,'-18'-18'31,"18"0"-15,-18 18-1,1 0-15,-1 0 16,1 18 0,-1 17-16,18-17 0,-18 35 15,18-36-15,0 19 16,18-36-16,17 17 15,-17-17-15,35-17 16,-36-1-16,1 0 16,-18 1-16,0-1 15,0 0-15,0-17 16,-18 35-16,1 0 16,34 18-1,1 17 1,0-17-16,17-1 15,-17 1 1,-1 0-16,1-18 0,-1 17 16,19-17-16</inkml:trace>
  <inkml:trace contextRef="#ctx0" brushRef="#br1" timeOffset="109636.8626">4745 12400 0,'-18'18'0,"18"-1"16,-17-17-16,17 18 15,-18 0-15,18-1 0,-18 1 16,18 0-16,-17 17 15,17-17-15,-18-18 16</inkml:trace>
  <inkml:trace contextRef="#ctx0" brushRef="#br1" timeOffset="110162.7888">4798 11942 0,'0'0'0,"0"-18"0,0 0 15,0 36 1,17 17-16,-17 0 16,18 18-16,17 71 15,-17-71-15,0 53 16,-1-71-16,-17 35 16,18-52-16,-18 0 15,0-36 1,18-17-1,-1 0-15,1 17 16,-1 0-16,1 18 16,35-17-16,-35 34 15,-1 1-15,19 17 16,-19-17-16,-17 17 16,-17 0-16,-19 1 15,19-19-15,-19-17 16,19 18-16,-19-18 15,19 0-15,-1 0 0,1 0 16,17-18-16,17 18 16,1-17-16,-1 17 0</inkml:trace>
  <inkml:trace contextRef="#ctx0" brushRef="#br1" timeOffset="110505.3597">5345 12365 0,'0'0'16,"-18"0"-16,0 0 16,1 0-1,17 18-15,-18-1 16,18 1-16,-18-1 0,18 1 0,0 0 16,18-1-16,-18 1 15,18-18-15,-1 18 0,1-18 16,0 0-16,-1-18 15,1 0-15,-18-17 16,0 17-16,0 1 16,0-1-1,18 36 1,-18-1 0,17 1-16,1 35 15,-1-35-15,1-1 0,0-17 16,-1 18-16,-17 0 15</inkml:trace>
  <inkml:trace contextRef="#ctx0" brushRef="#br1" timeOffset="111956.2611">4639 11624 0,'18'0'31,"-1"0"-15,1 0-16,35-18 16,-18 1-16,36-1 15,-18 0-15,52-17 16,-34 0-16,70-18 15,-70 0 1,87-17-16,-87 34 16,0 1-16,-1-18 0,1 18 15,-1 0-15,-17-1 0,0 19 16,35-36-16,-70 35 16,35-17-1,-53 17-15,17 18 16,-17-18-16,18 18 0,-18-17 15,18 17 1,-18-18 0,0 1 15</inkml:trace>
  <inkml:trace contextRef="#ctx0" brushRef="#br1" timeOffset="112329.1365">5838 10830 0,'0'-17'15,"0"34"-15,18-34 16,17-1-1,-17 0-15,53 18 16,-36 0-16,35 0 16,-34-17-16,-1 17 15,0 0-15,-17 0 0,17-18 16,18 18-16,-35 0 16,17 0-16,-17 18 15,-1-1 1,1 1-1,0 17-15,-18-17 16,0 0 0,-18-1-16,18 1 15,-18-1-15,1 1 0,-1 0 16,0 17-16,1-17 0,17-1 0,-18 19 16</inkml:trace>
  <inkml:trace contextRef="#ctx0" brushRef="#br1" timeOffset="152738.2615">5433 11359 0,'0'-17'15,"17"17"32,1-18-16,0 18-31,-1 0 16,1 0 0,-18-17-16,18 17 15,-1 0 1,-17-18 15,18 18 0,0 0-15,-1 0 0,1 0-1,-1 0 17,1 0-17,0 0 1,-1 0-1,1 0-15,0 18 16,-1-18-16,1 0 16,-18 17-16,18-17 15,-1 18-15,1-1 32,-1 1-32,1 17 15,0-35-15,-1 18 0,-17 0 16,36 17-16,-19-17 15,1 34 1,0-34-16,17 35 16,-17-18-16,-18 1 15,35 17-15,-35-36 16,17 54-16,1-36 16,0 53-1,-1-53-15,19 54 16,-19-36-16,1 17 15,0-17-15,-1-18 16,-17 18-16,18-17 0,-18-1 0,17 0 16,-17 18-16,0-18 0,18 36 15,0-36-15,-1 53 16,-17-52 0,36 52-16,-19-53 15,1 0-15,17 18 16,-17-17-16,-1-19 0,1 18 15,35 18-15,-35-35 16,-1 35 0,1-35-16,0 34 15,17 19-15,-17-53 16,-1 52-16,1-52 16,-1 17-16,1-17 0,17-1 15,-17 1 1,0 0-16,-1-18 0,36 17 15,-18 1-15,36 0 16,-53-18-16,17 17 16,0 1-16,0-18 0,18 35 15,-17-35-15,17 18 16,-36-1-16,19-17 16,-19 0-16,18 0 0,36 0 15,-36 0-15,36 18 16,-36-18-16,0 0 15,1 18-15,-1-18 16,53 0-16,-53 0 16,36 0-16,-18 17 15,17-17-15,-34 0 16,52-17 0,-35 17-16,0 0 0,0-18 15,0 18-15,52-18 16,-52 18-16,0-17 15,0-1-15,0 18 0,53-35 16,-53 35-16,53-35 16,-53 17-16,-1 0 15,1 1-15,-17-1 0,70-17 16,-54 17-16,1 0 16,0 1-16,0-1 0,53-35 15,-71 36-15,53-36 16,-52 35-16,-1-17 15,18 17-15,-35 1 0,52-36 16,-35 35 0,36-17-16,-36-1 15,18 1-15,-35 18 16,35-36-16,-18 35 16,18-53-1,-35 36-15,34-35 16,-34 34-16,35-52 15,-35 53-15,-1 17 16,1-17-16,17 0 0,1-36 16,-19 36-16,1 0 15,-1-1-15,1 1 0,0-36 16,-1 18-16,1 18 16,-18-18-16,18 18 0,-1 0 15,1-1-15,0 1 16,-1 0-16,1 0 0,-1-1 15,1-34-15,0 52 16,-1-17-16,19-36 16,-1 18-16,-17 18 15,-18 0-15,17 0 0,1-1 16,-18 1-16,0 17 16,0 1-1,17 17-15,-17-18 0,18 0 16,-18 1-16,18-1 15,-18 1-15,17-1 16,-17 0 0,18 1-16,-18-1 0,0 0 15,0 1-15,18 17 16,-18-18 0,0 0 15,17 1-16,-17-1-15,18 1 16,-18-1 0,18 18-1,-18-18 32,0 1-31</inkml:trace>
  <inkml:trace contextRef="#ctx0" brushRef="#br1" timeOffset="153048.7064">10830 11007 0,'0'0'15,"-17"-18"-15,34 0 16,1 1-1,0 17 1,17-18 0,-18 0-16,1 18 0,0-17 15,17 17-15,-17-18 0,17 18 16,-17 0-16,17-17 16,-17 34-16,-18 18 15,17 1-15,-17 52 16,0-53-16,0 1 15,18 16 1,-1-16-16,-17-19 0,0 1 16</inkml:trace>
  <inkml:trace contextRef="#ctx0" brushRef="#br1" timeOffset="154515.9199">9666 13406 0,'18'0'31,"-1"0"-31,1 17 16,35 1 0,-35-18-16,52 17 15,-17-17-15,-18 0 16,18 0-16,18 0 0,-18 0 16,88 18-16,-71-18 15,72 18 1,-54-18-16,70 0 15,-87 0-15,88 0 16,0 0-16,-89 0 16,71 0-16,-70 0 15,-1 0-15,18-18 0,-17 18 16,53 0 0,-54 0-16,54-18 15,-54 18-15,-17 0 16,18 0-16,-19 0 0,90 0 15,-72 0-15,54 18 16,-54-18-16,54 0 16,-54 0-16,1 0 15,-1 0-15,1 0 0,-1 0 16,1 0-16,70 0 16,-53 0-16,53-18 15,-70 1-15,70-1 16,-88 1-16,0 17 15,-18-18-15,36-17 16,-36 17-16,18 0 16,-35 1-16,17-1 0,0 0 15,-17-17-15,17 18 0,0-1 16,1-17-16,34-1 16,-35 1-16,54-18 15,-54 18 1,18 17-16,-18-17 0,18-18 15,-18 18-15,1-18 0,52-53 16,-53 53-16,36-70 16,-36 70-16,0 17 15,-17-16-15,17 16 0,18-34 16,-35 17-16,35-18 16,-18 18-16,-18 0 15,19 0-15,-1 1 16,18-90-16,-35 72 15,52-89-15,-52 71 16,17 35-16,0-18 0,-17 19 16,17-19-16,-17 53 15,-18-35 1,18 18-16,-18 18 16,0-1-16,17-17 0,-17 17 15,0 0-15,0-17 0,18 17 0,-18-17 16,-18 35-1</inkml:trace>
  <inkml:trace contextRef="#ctx0" brushRef="#br1" timeOffset="154838.7792">15258 11077 0,'35'-17'16,"-70"34"-16,88-52 0,-36 17 0,54-35 15,-54 53-15,36-35 16,-35 17 0,17 1-16,-35-1 0,18 18 15,0 0-15,-1 0 16,-17 18-1,18-1-15,-18 36 16,17-35-16,-17 0 16,18 17-16,0-17 0,-1 35 15,1-36-15,0 36 16,-1-35-16,1 17 16,-18-17-16</inkml:trace>
  <inkml:trace contextRef="#ctx0" brushRef="#br1" timeOffset="156468.1237">14376 13300 0,'17'0'47,"-17"17"-32,18-17 1,0 18-16,17 0 15,-17-18-15,52 17 16,-35-17-16,71 18 16,-53-18-16,53 0 15,-53 0-15,53 18 16,-53-1-16,70 1 16,-70-1-1,70 1-15,-70 0 16,0-18-16,0 17 0,0-17 15,-18 0-15,18 0 0,0 18 16,53-18-16,-35 0 16,70 18-1,-71-18-15,71 0 16,-70 0-16,0-18 0,70 18 16,-71 0-16,89 0 15,-88 0-15,-1-18 16,18 18-16,53-17 15,-70 17-15,70-18 16,-70 18-16,-1 0 16,-17-18-16,18 18 0,34-17 15,-52 17-15,71 0 16,-71 0-16,35 0 16,-35 0-1,53-18-15,-53 18 16,-18 0-16,18 0 0,17 0 15,-34 0-15,34 0 16,-35 0-16,1 0 16,-19 0-16,1 0 15,0 0-15,-1-17 16,1 17-16,0 0 0,-1 0 16,1 0-16,0 0 15,-1 0 32,1-18-47,-1 18 16,19-18-1,-19 1-15,19-1 16,-19 18-16,1-18 0,17 1 16,-17-1-16,-1 0 0,19 1 15,-19-1-15,1 1 16,35-19-16,-35 19 15,17-19-15,-18 19 16,1-19 0,0 19-16,-1-1 15,-17 1-15,18-1 16,0 0-16,-1 1 16,19-19-1,-36 19-15,53-19 0,-36 19 16,1-19-16,-1 19 15,36-36-15,-35 18 16,35-18-16,-35 0 16,17 18-16,-18-18 0,1 0 15,17 0-15,-17-18 0,35-88 16,-35 71 0,34-88-16,-34 88 15,0-18-15,-1 18 0,1-18 16,0 35-16,17-70 15,-17 88-15,-18 18 16,35-36-16,-35 36 16,18 0-16,-1 17 15,-17 1-15,18 17 0,-18-18 16,17 18-16,1 0 0,0-18 16,-1 18-1</inkml:trace>
  <inkml:trace contextRef="#ctx0" brushRef="#br1" timeOffset="156773.9363">19720 11077 0,'0'0'15,"0"-35"-15,18 17 0,17-17 16,0 17-16,54-35 15,-54 36-15,18-1 0,0 1 16,53-19 0,-71 36-16,0-17 15,0 17-15,-17 0 0,0 17 16,-18 1-16,17 0 0,-17-1 16,0 18-16,0 36 15,0-53-15,0 52 0,0-52 16,18 17-16,0 18 15,-1-18-15,1 18 16,-18-35-16</inkml:trace>
  <inkml:trace contextRef="#ctx0" brushRef="#br1" timeOffset="158365.3859">19209 13300 0,'-18'0'16,"36"0"0,17 17-1,-17-17-15,35 0 16,-18 18-16,35-18 15,-34 18-15,52-18 16,-35 0-16,53 17 16,-53-17-16,70 18 15,-70-18-15,88 18 16,-70-1 0,70 1-16,-53-1 15,71 1-15,-89 0 16,89-18-1,-71 17-15,71-17 0,-71 18 16,71-18 0,-71 18-16,-17-18 15,17 0-15,0 0 0,0 17 16,-17-17-16,17 0 0,71 0 16,-71 0-16,-18 0 15,19 0-15,-19 0 0,18 0 16,89 0-16,-89 0 15,71-17-15,-71 17 16,71-18 0,-89 18-16,1-18 0,-1 18 0,71 0 15,-70-17-15,0 17 16,-19 0-16,19 0 16,0 0-16,52-18 15,-70 18-15,53-18 16,-53 18-16,0 0 15,52 0-15,-69 0 16,52-17-16,-35 17 16,-18 0-16,0 0 0,1 0 15,34 0-15,-34 0 16,-1 0-16,0 0 16,0 0-16,1 0 0,34-18 15,-35 18-15,18-17 16,-17 17-16,17-18 15,-18 0-15,-17 1 16,17 17-16,0-18 0,0 0 16,1 1-16,-19-1 0,19-17 15,-1 17-15,0 1 16,18-19-16,-35 1 16,17 17-16,-17-17 0,17 17 15,35-52-15,-34 52 16,34-52-1,-34 34-15,16 19 16,-16-19-16,-1-16 0,0 16 16,18 1-16,-18 0 0,54-53 15,-54 35-15,53-36 16,-53 37-16,1-1 0,34-36 16,-17 54-1,18-53-15,-36 35 16,36-35-16,-36 53 15,35-71-15,-34 70 16,17-52-16,-18 53 16,35-53-1,-34 52-15,34-34 16,-34 35-16,-1-1 0,0 1 16,36-35-16,-18 34 15,17-34-15,-35 34 16,36-34-1,-36 35-15,0-1 16,1 1-16,-1 0 0,-17 17 0,35-52 16,-18 52-16,0-35 15,-17 18-15,17-1 16,-35 19-16,35-36 16,-17 35-1,0-17-15,-1 0 16,-17 17-16,36-17 15,-19 0 1,1 17 0,-18 0 46,-18 18-46,1 0-1</inkml:trace>
  <inkml:trace contextRef="#ctx0" brushRef="#br1" timeOffset="158720.4912">27534 10478 0,'0'-18'31,"18"18"-15,0-18-16,-1 1 16,36-1-16,-18 18 15,36-35-15,-36 17 16,36-17-16,-36 35 16,36-36-1,-36 36-15,-17 0 0,-18 18 16,0 17-1,0-17 1,-18 35-16,36-18 16,-18-17-16,17 0 0,1-1 15,-18 1-15,35 17 16,-17-17-16,-1-1 16,-17 1-16,0 0 15</inkml:trace>
  <inkml:trace contextRef="#ctx0" brushRef="#br1" timeOffset="161889.9565">3722 12823 0,'-18'0'47,"36"0"0,-1 18-47,19 0 16,52-18-16,-35 0 15,0 0-15,0 0 0,53-18 16,-54 18 0,19 0-16,-36 0 15,18 0-15,-35 0 16,-36 0-1,1 0 1,-1 0-16</inkml:trace>
  <inkml:trace contextRef="#ctx0" brushRef="#br1" timeOffset="162369.7322">4921 12912 0,'0'0'0,"0"17"16,18-17-1,17 18-15,0 0 16,18-18-16,0 17 0,71 1 16,-54-18-16,1 0 15,-18 0-15,0 0 0,0 0 16</inkml:trace>
  <inkml:trace contextRef="#ctx0" brushRef="#br0" timeOffset="170004.2772">7020 8467 0,'0'-18'15,"0"36"17,0 52-17,0-34-15,0 87 16,0-52-16,0 34 16,0-52-1,0-17-15,18-1 0,-18 0 16,18-17-16,-1-36 15</inkml:trace>
  <inkml:trace contextRef="#ctx0" brushRef="#br0" timeOffset="170304.6336">6826 8872 0,'0'-17'15,"0"34"-15,-17-34 0,17-1 0,0 0 16,0 1-16,0-18 0,0 17 16,17-17-16,-17-1 0,18-34 15,0 35-15,-1-54 16,1 54 0,-1-18-16,-17 35 15,18 18-15,0 36 16,17 52-1,0-53-15,36 53 16,-36-70 0,53 35-16,-52-18 15,34-17-15</inkml:trace>
  <inkml:trace contextRef="#ctx0" brushRef="#br0" timeOffset="171660.073">6191 7179 0,'-17'0'16,"-1"0"31,18 35-47,0-17 15,0 35-15,18-18 0,-18 18 16,53 53-16,-36-71 16,36 18-16,-18-35 15,-17-1-15,17-17 16,1 0-16,16-53 16,-34 18-16,0-35 15,-18 34-15,-18-34 16,18 52-16,-35-17 15,35 17-15,-18 54 16,18-19-16,18 36 16,-1 18-16,1-1 0,0 1 15,-1-1-15,19 18 0,17 36 16,-36-71-16,-17 35 16,0-70-16,0 17 15,-17-35-15,-1 18 16,-53-18-16,18 0 15,-35-36-15,53 1 16,0 17-16,-1-17 0,19 0 16</inkml:trace>
  <inkml:trace contextRef="#ctx0" brushRef="#br0" timeOffset="172066.8344">6121 6879 0,'0'0'16,"0"-17"0,17-19-1,36-17-15,-35 36 16,35-54-16,-36 36 16,19 0-16,-19 17 15,-17 0-15,0 36 31,18 35-31,0-18 16,17 18-16,0-18 16,18 18-16,-35-35 15,17 35-15,-17-18 16,-1-17-16</inkml:trace>
  <inkml:trace contextRef="#ctx0" brushRef="#br0" timeOffset="172584.7109">7020 6773 0,'0'0'16,"-17"18"0,-1 0-1,-17-1 1,-18 36-16,35-35 16,-35 17-16,36-17 15,17-1-15,0 1 0,0 17 16,17-17-16,1-18 15,35 35 1,17-17 0,-52-18-16,35 35 0,-35-35 15,-1 18-15,1-1 16,-53 1 0</inkml:trace>
  <inkml:trace contextRef="#ctx0" brushRef="#br0" timeOffset="172996.0793">7285 6826 0,'0'18'16,"0"35"0,0-18-1,0 0-15,0 1 16,18-19-16,-18 1 0,17 0 16,-17-1-1,18-17-15,-1 0 16,-17-17-1</inkml:trace>
  <inkml:trace contextRef="#ctx0" brushRef="#br0" timeOffset="173308.7363">7391 6791 0,'17'0'15,"1"18"1,0-1 0,35 19-1,-36-19-15,54 1 16,-36-1-16,18-17 16,-35 0-16,-1 18 15,1 0-15,-36 17 16,1-17-1,-1-1-15,-35 19 16,35-19-16,1 1 0,-1-1 16,-17 19-1,17-36-15,18 17 0,-17 1 16</inkml:trace>
  <inkml:trace contextRef="#ctx0" brushRef="#br0" timeOffset="175082.7362">7514 6421 0,'-17'0'15,"17"-18"1,-18 18-16,0 0 15,1 0-15,-54 0 16,36 0 0,-18 0-16,-18 0 0,-70 0 15,53 0-15,0 0 16,0 0-16,-18 0 0,0 0 16,0 0-16,18 0 0,-106 0 15,106 18-15,-71-1 16,88 1-16,-17-1 15,53 1-15,17 0 16,-17-1-16,35 1 16,-18 0-1,1-1-15,-1 19 16,0-19-16,1 36 16,17-35-16,-18 70 15,1-35-15,17 70 16,0-52-1,0 17-15,17 0 0,18 1 16,18 105-16,-17-106 16,17 70-16,-18-69 15,0-36-15,18 70 16,-35-88-16,17 54 16,-17-72-16,35 36 15,-36-53-15,71 18 16,-52-36-16,69 18 15,-52 0-15,18 18 16,-1-18-16,19 0 0,105 0 16,-106 0-1,124 0-15,-107 0 16,-16-18-16,16 18 0,-34 0 16,105-18-16,-105 1 15,52-1-15,-70 18 16,0-17-1,0-1-15,0 0 16,-35 1-16,17-1 16,-17 0-16,-1-17 15,1 17-15,0-34 16,-1 16-16,-17-70 16,0 36-16,-17-1 15,-1-17-15,-17-18 0,-1-17 16,-34-124-16,35 123 15,-36-52-15,53 105 16,-17-34-16,17 87 16,-17-17-1,17 17-15,1 18 16,17-18-16,17 18 16</inkml:trace>
  <inkml:trace contextRef="#ctx0" brushRef="#br0" timeOffset="175771.4875">11536 8326 0,'0'-18'0,"0"36"15,0-1-15,0 71 16,0-35-16,0 36 16,17-19-16,-17 18 0,36 53 15,-19-88-15,19 35 16,-19-52-16,1-19 15,-18-34 1</inkml:trace>
  <inkml:trace contextRef="#ctx0" brushRef="#br0" timeOffset="176016.1822">11254 8484 0,'70'-35'15,"-140"70"-15,175-88 0,-69 36 16,17-19-16,-18 19 0,0-1 16,0 1-16,-17-1 0,17 0 15,-35 1-15,0 34 32,18 1-32,-18 17 15,18 18-15,-1-35 0,1-1 16,17 19-16,-17-19 15,17 1 1</inkml:trace>
  <inkml:trace contextRef="#ctx0" brushRef="#br0" timeOffset="176967.217">10954 7020 0,'0'-17'16,"0"34"-1,0 19 1,0-1-16,0 0 0,35 36 16,-17-18-1,17 0 1,18-36-16,-18-17 0,18-17 15,-35-19-15,-18 19 16,17-19-16,-17 1 16,0-18-16,0 18 15,0 0-15,0 52 16,18 71 0,0-35-1,-1 18-15,1-18 0,35 88 16,-36-88-16,1 0 15,0 17 1,-18-17-16,-36-35 16,-34-36-1,-1-35 1,18 18-16,-17-36 16,35 19-16,17-1 0,-17-18 15</inkml:trace>
  <inkml:trace contextRef="#ctx0" brushRef="#br0" timeOffset="177299.7952">10848 6650 0,'18'0'16,"-1"-35"0,18-1-16,-17 19 15,17-54 1,1 1 0,-36 52-16,17 0 0,1 1 15,0 34-15,-1 36 16,1-18-16,0 18 15,17 36-15,0-36 16,0 35-16,1-71 16,-1 36-16,-17-35 15</inkml:trace>
  <inkml:trace contextRef="#ctx0" brushRef="#br0" timeOffset="177561.4914">11677 6509 0,'-18'0'16,"1"0"-16,-36 35 15,35 0-15,0-17 16,1 17-16,-1 1 0,18-19 0,0 18 15,18-17-15,-18 0 16,35-1-16,-17 1 16,35 0-16,-36-18 15,19 0-15</inkml:trace>
  <inkml:trace contextRef="#ctx0" brushRef="#br0" timeOffset="177823.4118">11818 6544 0,'18'0'0,"-1"18"16,-17-1-16,18-17 0,-18 53 16,0-35-16,0 17 15,0-17-15,0 17 16,-18-35-16,18 18 15,18-18 17,0 0-32,-1 0 15,36 0 1,-35 0-16,-1 0 16,1 0-16</inkml:trace>
  <inkml:trace contextRef="#ctx0" brushRef="#br0" timeOffset="178129.3023">12012 6456 0,'18'0'15,"-1"0"-15,19-18 16,-19 18-1,1-17-15,17 17 0,0 0 16,-17 0-16,0 17 16,-18 1-1,0-1-15,-18-17 16,0 18 0,1-18-16,17-18 15,0 1 1,0-1-16,-18 18 15</inkml:trace>
  <inkml:trace contextRef="#ctx0" brushRef="#br0" timeOffset="178496.0601">12083 6403 0,'0'-18'16,"0"1"-1,17 17 1,-34 0-16,34 17 47,1-17-32,0 18 1,17 17-16,-18-17 0,19-1 16,-19 19-16,19-19 15,-19 1-15,1 0 0,0 17 16,-1-17-1,-34-18 17,-1 17-17,-17 1-15,17 0 16,0-1-16,1 1 0,-1 17 0,0-17 16,1 17-16,17-17 15,0-1-15,17 1 16</inkml:trace>
  <inkml:trace contextRef="#ctx0" brushRef="#br0" timeOffset="179000.9022">11748 6526 0,'0'0'0,"-18"0"0,0 0 15,36 0 32,0 0-31</inkml:trace>
  <inkml:trace contextRef="#ctx0" brushRef="#br0" timeOffset="179952.4321">12047 6121 0,'-53'0'16,"106"0"-16,-141 0 0,18 0 15,17 0-15,-53 0 16,35 0-16,-70 0 16,53 17-1,0-17-15,-18 18 16,-212 35-16,142 0 16,17-18-1,71 18-15,53-35 16,-18 17-1,53-17-15,-18-1 0,36-17 16,-18 18-16,0-1 0,18-17 16,-18 36-16,17-19 0,-17 1 15,0 70-15,0-52 16,0 34-16,0-17 0,0 18 16,0 105-1,18-88-15,17 124 16,-17-124-16,17 106 15,0-106-15,18 53 16,-35-88-16,17-17 16,-17-1-16,17 18 15,-17-36-15,-1 1 0,19 0 16,-1-18-16,35 17 16,-17-17-16,71 0 15,-36-17-15,106 17 16,-88 0-16,123-18 15,-105 18 1,105-18-16,-106 1 16,72-19-16,-107 19 15,-18-1-15,36-17 16,-53 0 0,-35 35-16,-1-18 0,-17 0 15,0-17-15,0 0 16,0-36-16,0 18 15,-17-70-15,17 52 16,-18-123 0,18 88-16,-18-105 15,18 105-15,0-53 16,0 106-16,-17 0 16,17 18-16,-18 0 0,0-18 15,1 18-15,-18-18 16,35 17-16,-18 19 15,0-1-15,1-17 0,-36 0 16,17-1-16,-34 1 16,17 35-16,0 0 15,-70 0-15,70 0 16,-18 18-16,-52 17 16</inkml:trace>
  <inkml:trace contextRef="#ctx0" brushRef="#br0" timeOffset="180537.7712">16228 8237 0,'-18'18'16,"18"88"0,-17-36-16,17 89 15,0-71-15,17 1 0,1 52 16,-1-88-16,19 17 15,-36-52-15,17-1 16,1-17 0,-36-53-16</inkml:trace>
  <inkml:trace contextRef="#ctx0" brushRef="#br0" timeOffset="180758.5246">15981 8484 0,'0'0'16,"0"-53"-16,0 36 15,17-19-15,36 1 16,-17 0-16,-1 17 0,0 1 16,36-36-16,-36 53 15,-17 0-15,-1 0 0,1 17 16,0 72 0,-1-37-16,19 37 15,-19-54-15,18 18 16,-17-53-16,35 18 15,-35-36-15,-18 0 16</inkml:trace>
  <inkml:trace contextRef="#ctx0" brushRef="#br0" timeOffset="181287.9134">15575 7038 0,'-17'0'16,"17"18"-1,0 17 1,17-18-16,18 19 16,-17-36-16,17 17 15,-17-17-15,17 0 16,-17-17-16,0-19 15,-1 1-15,-17 18 16,0-1-16,18 0 0,-18 1 16,17 34-1,1 36 1,0 0-16,-1 53 16,1-35-16,0-19 0,-1 37 15,1-19 1,-18-52-16,0-1 15,-53-34-15,0-36 16,-17-18 0,34 18-1</inkml:trace>
  <inkml:trace contextRef="#ctx0" brushRef="#br0" timeOffset="181554.1209">15487 6509 0,'0'0'0,"18"-36"15,-1 1-15,19 0 0,-1 0 16,0 17-16,-17-17 0,17 35 16,-17-18-16,35 18 15,-36 18-15,1 52 16,-18-34-16,17-1 0,-17 18 15,0-18-15,18 0 0,-18-17 16,35 35 0,-17-35-16,17-18 15,-17 0-15</inkml:trace>
  <inkml:trace contextRef="#ctx0" brushRef="#br0" timeOffset="181772.2008">16263 6385 0,'-35'18'16,"17"17"-16,-17-17 16,0 17-16,17-17 0,-17 17 15,17 0-15,0-17 0,18 0 16,18 17-16,0-17 15,35-1 1,-18-17-16,18 0 0</inkml:trace>
  <inkml:trace contextRef="#ctx0" brushRef="#br0" timeOffset="182083.0275">16422 6403 0,'0'0'16,"35"0"-16,-17 0 0,17 0 16,-17 18-1,-1-18-15,-17 35 16,0 0-16,-17-17 16,17-1-16,-18 1 15,36 17 1,-1-35-16,1 18 15,0-18-15,-1 0 16,-34 0 0,-1 0-16,-17 0 15,-18 0-15,35 0 16,-17 0-16</inkml:trace>
  <inkml:trace contextRef="#ctx0" brushRef="#br0" timeOffset="182360.7658">16651 6350 0,'18'18'15,"17"-1"1,-17 1-16,17 0 15,0-1-15,1 18 0,-1-17 0,0 0 16,18 17 0,-35-17-16,-18-1 15,0 1-15,-18-18 16,0 0-16,-35 0 16,36 0-1,-18 0-15,-36 0 16,36 0-16</inkml:trace>
  <inkml:trace contextRef="#ctx0" brushRef="#br0" timeOffset="183090.9845">16863 6103 0,'0'0'16,"-35"-18"-16,-36 18 15,18 0-15,-88 0 16,53 0-16,0 0 16,-1 0-16,-34 0 0,-106 18 15,105-18-15,-123 35 16,141-17-16,-105 17 15,105-17-15,-35 17 16,88-35-16,-18 35 16,54-35-16,-1 18 15,18 0 1,0 17 0,0-17-16,-18 52 15,18-17-15,-17 18 0,17 87 16,0-52-1,0 0-15,0 0 0,0 17 16,17-17-16,19 106 16,-19-124-16,54 71 15,-18-106-15,35 70 16,-35-70-16,17-18 0,89 36 16,-71-36-1,142 1-15,-125-36 16,1 17-16,18-17 15,-18 0-15,-1 0 0,1 0 0,-18-17 16,124-1 0,0-35-16,-124 18 15,106-18-15,-123 18 16,52-18-16,-70 17 16,-18-17-16,-17 18 15,-18-53-15,0 35 16,-18-106-1,1 53-15,-36-158 16,17 123-16,-52-159 16,35 176-16,-35-34 15,53 105-15,-18-18 16,18 54-16,-1 17 16,19 0-1</inkml:trace>
  <inkml:trace contextRef="#ctx0" brushRef="#br0" timeOffset="184035.6752">28275 8255 0,'0'-35'0,"35"229"0,-70-353 0,35 88 15,18 19 1,-1 16-16,19 19 0,-1-36 16,-17 35-16,17 0 15,-17 1-15,-1-1 0,1 18 16,-18-17-16,17 34 16,1 1-16,0-1 15,-1 19-15,1-1 16,0 0-16,17 18 0,0-18 15,0 1-15,36 17 16,0-36-16,-36-17 16,-17 0-16</inkml:trace>
  <inkml:trace contextRef="#ctx0" brushRef="#br0" timeOffset="185225.6631">27905 6703 0,'0'17'0,"0"1"15,0 0-15,0 17 16,17 53-16,1-53 15,0 1-15,-1-1 0,36 18 16,-18-35 0,18-1-16,0-52 15,-35 17-15,17-52 16,-35 17-16,18-18 16,-18 18-16,0 36 15,0-19 1,0 54-16,-18 17 15,18 1-15,18 87 16,-18-52-16,0-18 0,18 70 16,-1-88-16,-17 54 15,0-72-15,0 1 16,-17-18-16,17-18 16,-36-17-1,19-18-15,-19 18 16</inkml:trace>
  <inkml:trace contextRef="#ctx0" brushRef="#br0" timeOffset="185493.6056">27640 6297 0,'35'0'15,"-17"-18"-15,53 1 16,-36-18-16,53-18 15,-53 35-15,1-17 16,17-18-16,-36 35 16,1 1-16,-18 52 31,17 35-31,-17-17 16,18 0-1,17 0-15,1-18 0,34 36 16,-34-36-16,-1-17 15</inkml:trace>
  <inkml:trace contextRef="#ctx0" brushRef="#br0" timeOffset="185814.7213">28875 6315 0,'0'0'0,"-18"0"0,-35 35 16,18-17 0,0 17-16,-18 0 15,35-17-15,1 17 16,-1-17-16,18 17 15,0-17-15,35 17 16,-17-17-16,-1-18 16,1 17-16,0 1 0,-1-18 15,1 0-15,0 0 0,-1 0 16</inkml:trace>
  <inkml:trace contextRef="#ctx0" brushRef="#br0" timeOffset="186048.4353">28981 6279 0,'17'0'15,"1"0"-15,35 18 16,-35-18-16,52 0 15,-52 0-15,17 0 16,-53 0 15,1 0-31</inkml:trace>
  <inkml:trace contextRef="#ctx0" brushRef="#br0" timeOffset="186175.272">29087 6332 0,'0'36'15,"0"-89"-15,0 70 0,0 54 0,17 17 16,1-53-16,-1 18 15,1-17-15,0-1 0,-1 35 16,-17-52-16,0 0 16,0-1-16</inkml:trace>
  <inkml:trace contextRef="#ctx0" brushRef="#br0" timeOffset="186598.3982">29333 6597 0,'0'0'15,"18"18"-15,0-18 0,-1 17 16,1-17-16,0 0 15,-18 18-15,17-18 16,1-18-16,0 18 16,-18-17-1,0-1-15,0 0 16,0 36 0,0 35-1,0-18-15,0 0 16,17 54-1,-17-54-15,0 0 0,0-17 16,0 17-16,0-17 0,-17-18 16,-19 0-1,1-18-15,-36-17 16,36 0-16,0 17 16,0 0-16,-18-17 0,0 0 15,0-1-15</inkml:trace>
  <inkml:trace contextRef="#ctx0" brushRef="#br0" timeOffset="187561.4589">29369 5944 0,'0'0'16,"-18"0"-16,-17-17 16,17 17-16,-52 0 15,17 0-15,-53 0 16,35 0-1,-87-18-15,52 18 16,-124 0-16,107 0 16,-124 0-16,141 0 15,0 0-15,1 0 0,16 0 16,1 0-16,18 18 16,-19-18-16,54 17 15,17-17-15,1 18 16,17 0-16,-18-1 15,18 1-15,-17 0 16,-1 34 0,0-16-16,1 52 15,-1-35-15,18 17 0,0 89 16,18-71-16,-1 89 16,1-71-16,0-18 15,-1 18-15,1-36 0,35 89 16,-18-89-1,18 19-15,-35-36 16,-1-36-16,1 1 0,0-1 16,34 19-16,-34-36 15,53 0-15,-36 0 16,88 0 0,-52 0-16,123 0 15,-88 0-15,105 17 16,-87-17-16,123 0 15,17 0 1,-122-17-16,-19 17 0,89-36 16,-142 36-16,54-35 15,-71 35-15,-18 0 16,-17 0-16,-1-17 0,1 17 16,-1-18 30,1 0-46,0-17 16,-18 17-16,17-17 16,-17-53-16,0 35 15,0-18-15,-17 1 16,17-18-16,-53-124 16,35 89-16,-17-1 15,17 18-15,-17 18 0,0-35 16,17 70-16,0-18 15,18 53-15,-17-17 16,17 18-16,0-1 16,0 36-1,-18-18-15,1 17 16</inkml:trace>
  <inkml:trace contextRef="#ctx0" brushRef="#br0" timeOffset="188733.4829">28540 8343 0,'-18'0'15,"0"0"1,18-17 0,18-1-1,-18 0-15,0 1 16,18-1-16,-18 0 16,0 1-16,-18-1 15,18-17 1,-18 17-16,18 1 15,0-1-15,-17 0 16,17 1-16,0 34 78,0 36-78,0-18 16,0 1-16,17 17 0,-17 0 15,18 52-15,-18-52 16,18 53 0,-1-53-16,-17 0 0,18 0 15,-18-18-15,0 0 16,0 1-16,18-1 0,-18 0 16,0-17-16,0-36 31,0 1-31,-18-19 15,18 1 1,-18-18-16,18 18 16,-35-53-16,35 35 15,-35-53-15,35 53 16,-18-35 0,18 53-16,0-1 0,0 1 15,0 0 1,0 17-16,0 0 15,0 1-15,0-1 16,0 1 0,0-1-1,0 0 1,0 1-16,18-1 16</inkml:trace>
  <inkml:trace contextRef="#ctx0" brushRef="#br1" timeOffset="214726.6766">3281 5680 0,'0'-18'16,"0"36"0,17 35-1,-17-18-15,18 35 16,-18-17-16,18-17 16,-18 52-16,0-35 15,17-18-15,-17-17 0,18 17 16,0 0-1,-1-35-15,19 0 16,-19-17-16,19-19 16,-36 19-16,17-1 15,-17 0 1,18 18-16,-1 36 16,19-19-1,17 19 1,-36-36-16,36 0 15,-35 0-15,17-18 16,-17 0-16,-18-17 0,17 0 16,-34-18-16,-1 18 15,-17-36 1,17 36-16,1 17 0,-19-35 16,19 53-16,17-17 15,0 34-15</inkml:trace>
  <inkml:trace contextRef="#ctx0" brushRef="#br1" timeOffset="215822.0235">3951 6103 0,'18'0'47,"-18"18"94,0-1-125,17 1-16,-17 17 15,18-17-15,0 0 16,-1-1-16,1-17 15,0 0 1,-1-17-16,-17-1 16,18 18-16,0-35 15,-18 17 1,0 0-16,0 1 16,17 17 15,1 0-16,-18 17 1,17 19-16,1 17 16,0-18-16,35 35 15,-36-17 1,19 18-16,-19-18 16,-17 0-16,0-18 15,0 18-15,-17-35 16,-1-1-16,0 1 15,1-1-15,-19-17 0,-52 0 16,35 0-16,-53 0 16,71-17-16,-18-1 15,36 18-15,17-17 16,17-1-16,1 0 16</inkml:trace>
  <inkml:trace contextRef="#ctx0" brushRef="#br1" timeOffset="216195.0647">4498 6191 0,'0'-17'16,"0"34"-1,-18 1-15,18 0 16,-17 17-16,-1 0 16,-17 18-1,17-35-15,18-1 0,-35 1 16</inkml:trace>
  <inkml:trace contextRef="#ctx0" brushRef="#br1" timeOffset="216712.743">4533 5592 0,'0'0'0,"18"0"32,-1 52-17,19 19 1,-19-18-16,19 53 15,-19-53-15,1 53 16,0-71-16,-18 0 16,0-17-16,0-1 15,0-34-15,17-19 16,-17 19 0,0-18-16,36-1 15,-19 19-15,36 17 16,-35 17-16,-1 1 0,1 0 15,0 34 1,-18-16-16,0-19 16,-36 19-16,1-36 15,-18 17-15,36-17 16,-1 0-16,0 0 0,1 0 16,17-17-1</inkml:trace>
  <inkml:trace contextRef="#ctx0" brushRef="#br1" timeOffset="217230.1415">5062 6068 0,'-17'0'16,"17"17"15,0 1-16,0 0-15,0-1 16,0 1-16,17 0 16,1-18-16,0-18 15,-1 18 17,1 0-17,-18 53-15,18-35 16,-18 52-16,17-35 15,-17 36 1,-17-53-16,17-1 0,-18 18 16,0-17-16,-35-18 15,36 0-15,-19 0 16,19 0-16,-1-18 0,-35-17 16,36 18-16,-36-19 15,35 19 1</inkml:trace>
  <inkml:trace contextRef="#ctx0" brushRef="#br1" timeOffset="219644.1655">5380 5891 0,'-35'-17'16,"70"34"-16,-88-34 0,18-1 16,17 18-16,0-18 15,1 1-15,-1-1 16,36 18 31,-1 18-32,1-1-15,35 19 16,-18-1 0,18 0-16,35 36 15,-52-18-15,52 17 16,-53-17-16,0-17 16,1-19-16,-1 18 0,-17-17 0,-18 0 15,35 17 1,-35-17-1,-35-36 1,17 18-16</inkml:trace>
  <inkml:trace contextRef="#ctx0" brushRef="#br1" timeOffset="219871.7707">5574 6262 0,'0'0'15,"35"53"-15,-17-36 0,35 19 16,-36-19-16,36 1 16,-17-18-16,-1 0 15,0-18-15,-17-17 16,-18 17-16,0-17 16,0 17-16,0-34 15,0 34 1,0 0-16,17 1 15</inkml:trace>
  <inkml:trace contextRef="#ctx0" brushRef="#br1" timeOffset="221901.751">5539 5821 0,'17'0'16,"1"0"0,17 0-1,-17 0-15,52-18 16,-34 18-16,17 0 0,-1-17 15,72 17 1,-71 0-16,17 0 0,19-18 16,-1 18-16,88 0 15,-70 0-15,123 0 16,36 18-16,-142-18 16,142 35-16,-124-35 15,159 35 1,-141-17-16,-18-1 0,18 1 15,105 35-15,-123-35 16,141 17-16,-158-17 16,141 34-1,-142-34-15,0 17 0,-17-17 0,88 35 16,-105-35-16,16 17 16,-52-18-1,0 1-15,-35-18 16,-1 0-16,-34-18 15,-54-17 1,36 18-16,0-19 16</inkml:trace>
  <inkml:trace contextRef="#ctx0" brushRef="#br1" timeOffset="222124.7751">10001 5962 0,'36'18'15,"-72"-36"-15,107 53 0,-54-35 16,36 36-16,-35-19 16,35 18-16,-35-17 15,-1 17 1,1-17-16,-18 17 0,0 1 16,-18-36-16,18 17 15,-35 1-15,17-18 0,-17 0 16,-18 17-16,-70-17 15</inkml:trace>
  <inkml:trace contextRef="#ctx0" brushRef="#br1" timeOffset="222907.7622">5644 5786 0,'53'-18'15,"-106"36"-15,124-36 0,0 0 16,-19 18-16,1-17 0,18 17 16,0-18-16,-1 18 0,89-18 15,-71 1-15,124-19 16,-106 36 0,176-17-16,-124-1 15,142 18-15,-141 0 16,123 18-16,-158-1 15,140 1 1,-123 0-16,-17-18 16,17 17-16,18-17 0,176 0 15,-159 18-15,195-18 16,-195 0-16,212 0 16,-211 0-16,175 18 15,-175-1-15,140 19 16,-140-19-16,140 18 15,-176-17-15,159 35 16,-141-35-16,141 52 16,-159-34-16,-18-19 15,1 18-15,-1-17 0,-17 0 16,0 17-16,0-17 16,-36-1-16,1-17 0,-1 18 15,-34-18-15,-19 0 0,1 0 16,0 0-16,-18-18 31,-18 18-15</inkml:trace>
  <inkml:trace contextRef="#ctx0" brushRef="#br1" timeOffset="223197.114">13688 5891 0,'17'18'16,"19"-18"-1,-1 18-15,0-18 0,71 17 16,-71 1-16,71 17 16,-53-17-16,0 0 15,35 34-15,-52-34 16,-1 17-16,0-17 0,-17 0 15,17-1-15,-17 19 16,-36-19 0,-53-17-1,-17 0 1,-35 0-16,70 0 16</inkml:trace>
  <inkml:trace contextRef="#ctx0" brushRef="#br1" timeOffset="224593.3533">5750 5662 0,'18'0'16,"35"-18"0,-18 18-1,71-17-15,-53-1 16,88 1-16,-70-1 15,70 0-15,-53 18 16,71-17-16,-89 17 16,89-18-1,-71 18-15,18 0 0,-18-18 16,18 18-16,17-17 0,1 17 16,123 0-16,-106-18 15,18 18-15,-18 0 0,0 0 16,18-18-16,-18 18 15,176 0-15,-176 0 16,177 0-16,-159 0 16,176 0-16,-176 0 15,17-17-15,-17 17 16,-1 0-16,19 0 0,140 0 16,-176 17-16,177 1 15,-159-18-15,141 18 16,-159-1-16,176 1 15,-140-18-15,-19 0 16,19 0-16,-19 0 0,19 0 16,-18 0-16,176 0 15,-159 0-15,142 0 16,-142 0-16,-17 0 16,17 0-16,159 0 15,-158 0-15,-1 0 16,177 0-16,0-18 15,-177 18-15,0 0 16,195-17 0,-195 17-16,195 0 0,-177-18 15,-18 18-15,212 0 16,-194 0-16,194-18 16,-211 18-16,17 0 15,176-17-15,0 17 16,-193 0-16,-1 0 15,195 0-15,-195 0 16,159 17 0,-158-17-16,-1 0 0,335 36 15,-175-19 1,-1 1 0,-177 0-16,1-1 15,0-17-15,0 18 0,141 0 16,-142-1-16,-17-17 15,1 18-15,-1-18 0,123 35 16,-140-35-16,123 18 16,-124-1-16,106 1 15,-123 0-15,0-18 16,0 17-16,0 1 0,88 0 16,-106-18-1,0 0-15,71 17 16,-36-17-1,-70 0-15,18 0 0,-53 0 16,-1 18-16,1-18 0,-1 0 31,1 0 1,17 0-17</inkml:trace>
  <inkml:trace contextRef="#ctx0" brushRef="#br1" timeOffset="224927.2424">26194 5609 0,'0'0'15,"53"18"-15,0-1 0,70 1 16,-70 0-16,35-1 16,53 19-16,-70-19 15,-1 19-15,19-19 0,-36 1 16,17-1-16,-17 19 0,0-19 16,-18 19-16,0-19 0,-17 1 15,-18 17-15,0-17 16,-70 0-1,17-18-15,-53 17 16,53-17-16,-53 35 16,71-17-16,-18 0 15,35-1-15,-17 1 0</inkml:trace>
  <inkml:trace contextRef="#ctx0" brushRef="#br0" timeOffset="240931.8711">6914 15857 0,'-17'0'15,"-1"0"16,18-17-31,18 34 47,-1-17-31,19 0-16,17 0 16,-18 0-16,53-17 15,-35 17-15,71 17 16,-36-17-16,-18 0 15,18 0-15,89 0 16,-107 0-16,89 0 16,-106-17-16,35 17 15,-52 0-15,-19 0 16</inkml:trace>
  <inkml:trace contextRef="#ctx0" brushRef="#br0" timeOffset="244356.8283">4427 15840 0,'18'0'63,"35"-18"-48,-18 18-15,0 0 16,89 0-16,-53 0 16,87 0-16,-70 0 15,71 0 1,-71 0-16,71 0 16,-88 0-16,35 0 15,-54 0-15,1 0 16</inkml:trace>
  <inkml:trace contextRef="#ctx0" brushRef="#br0" timeOffset="288675.4253">10954 15169 0,'17'18'16,"1"-18"-1,53 0-15,-36 0 16,53-18-1,-35 18-15,18-17 16,-54 17-16,18 0 16,-35-18-1,-17 18-15</inkml:trace>
  <inkml:trace contextRef="#ctx0" brushRef="#br0" timeOffset="289280.832">12100 14923 0,'-17'0'0,"17"17"16,-18 36-16,18 0 15,18-18-15,-1 36 16,1-36-16,0-17 16,-1 17-16,1-35 0,-1 18 0,36-36 15,-35 0 1,17-52-16,-17 35 16,-18-36-16,18 36 15,-18-1-15,0 19 16,0 34-16,17 19 15,-17 17-15,18 0 16,0 17-16,-1 1 16,1-18-16,-1 17 0,-17 1 15,18-18-15,0 0 0,-18 17 16,0-35-16,-18 18 16,0-35-16,-34-18 15,34-18-15,-53-17 16,36 0-16,0 17 15,-18-17-15,35 17 16,-17-35-16</inkml:trace>
  <inkml:trace contextRef="#ctx0" brushRef="#br0" timeOffset="289831.7957">12647 14482 0,'18'0'0,"-36"0"0,18 0 31,0 17-15,-18 36 0,1-35-16,-1 17 0,1 18 15,-1-18-15,18 18 16,-18-35-16,18 17 15,18-17-15,0-1 16,-18 1-16,17 0 0,18-1 16,1 1-1,-19-18-15,1 18 16,0-18-16,-1 0 16</inkml:trace>
  <inkml:trace contextRef="#ctx0" brushRef="#br0" timeOffset="290105.0228">12806 14728 0,'17'0'16,"1"0"-16,0 0 15,-1 0-15,1 0 16,17 0-16,-17 0 16</inkml:trace>
  <inkml:trace contextRef="#ctx0" brushRef="#br0" timeOffset="290336.0937">12912 14534 0,'0'18'15,"0"17"1,0-17-16,0 35 15,0-18-15,0 36 16,0-36-16,17 0 16,1 18-16,0-35 15,-1 0-15,1-18 16,0 0-16,-1 0 0,1 0 16,-1-18-16,1 0 0</inkml:trace>
  <inkml:trace contextRef="#ctx0" brushRef="#br0" timeOffset="290644.062">13106 14517 0,'0'17'15,"17"1"-15,1 17 16,0-17-16,35 35 15,-18-35-15,0 17 16,-17 0 0,-1 0-16,1 1 15,-18-1-15,0-17 16,-35 17-16,17-17 16,-17-1-1,35 1 16,17-18-15</inkml:trace>
  <inkml:trace contextRef="#ctx0" brushRef="#br0" timeOffset="292083.9536">13705 14693 0,'0'0'16,"18"35"-1,-18 1-15,18 17 16,-1 17-16,19 89 16,-19-88-16,1 70 15,0-88-15,-1-1 0,1 37 16,-1-72-16,-17 1 16,18 0-1</inkml:trace>
  <inkml:trace contextRef="#ctx0" brushRef="#br0" timeOffset="292361.6919">14182 15240 0,'0'0'16,"-53"35"-16,53 1 0,-18-1 15,18-18-15,35 19 16,-17-19-16,17-17 15,-17 0-15,17 0 16,1 0-16,-1-17 0,0-19 16,-35 19-16,18 17 15,-18-18-15,-18 1 16,-17-19-16,0 19 16,-1 17-16,-17 0 15,36 0-15,-1 17 16</inkml:trace>
  <inkml:trace contextRef="#ctx0" brushRef="#br0" timeOffset="292763.7603">14570 15240 0,'0'0'15,"-53"35"-15,35-17 0,-17 17 16,35-17-1,18 17-15,-1-17 0,18-1 16,1-17-16,-1 0 16,36 0-16,-36 0 15,-18-35-15,1 17 16,-36 1-16,18-1 16,-17 1-16,-18-1 15,17 18-15,18 18 16,35 52-1,-17-35 1,-1 1-16,36 52 16,-35-35-16,17-18 15,-35 18-15,18-35 0,-18 17 0,-18 0 16,-17 0-16,0-17 16,-1 0-16,-52-18 15,18-36 1,52 19-16,-17-1 0,0-35 15,35 18-15,0 0 16</inkml:trace>
  <inkml:trace contextRef="#ctx0" brushRef="#br0" timeOffset="293241.0307">15152 15099 0,'0'0'16,"0"18"-16,0-1 0,17 18 15,1 1-15,17 17 16,1-36-16,-19 1 15,19 0-15,-19-1 16,18-17-16,-17 0 0,0 0 16,-1-17-16,1 17 15,-18-18-15,0 0 0,0 1 16,0-1 0,0 36-1,0 17-15,0 0 16,18 53-16,-1-35 15,1-17-15,0 17 0,-1-36 16,1 18 0,0 1-16,-1-19 0,-17 1 0,0 0 15,-17-1-15,-1 1 16,-17-18-16,17-18 16,-17 1-16,17-1 0,-17 0 15,-18-35 1,35 18-16,1-18 0</inkml:trace>
  <inkml:trace contextRef="#ctx0" brushRef="#br0" timeOffset="293551.8563">15169 14834 0,'0'-17'32,"0"-1"-17,18-17 1,0-1-16,-1 19 0,1-1 16,0-17-16,-1 17 15,1 18 1,0 18-16,-1 17 15,1 0-15,-1-17 16,-17 17-16,18 1 0,0-19 16,-1 19-16,1-19 0,0 1 15,-1-18-15</inkml:trace>
  <inkml:trace contextRef="#ctx0" brushRef="#br0" timeOffset="293853.7824">15769 14517 0,'-17'0'16,"-1"53"-1,0-18-15,1 18 16,-1-18-16,0 0 15,1 1-15,17-19 0,0 19 16,0-1-16,17-17 16,1-18-16,-18 17 0,35 1 15,-17-18-15,0 18 16,-1-18 0,1 17-16,-18 1 15</inkml:trace>
  <inkml:trace contextRef="#ctx0" brushRef="#br0" timeOffset="294171.3809">15928 14693 0,'18'0'16,"17"18"-1,-18-18-15,54-18 16,-53 18-16,17 0 15,-17 0-15,-1 0 16,-34 0 0,-19 0-16</inkml:trace>
  <inkml:trace contextRef="#ctx0" brushRef="#br0" timeOffset="294419.8826">16034 14552 0,'-18'0'15,"18"18"-15,0-1 16,0 36-16,18-17 16,-18 34-16,0-35 15,17 18-15,-17-35 16,36 17-1,-36-17-15,17-18 0,1 18 16,0-18-16,17-18 16,-17 18-16,-18-18 0</inkml:trace>
  <inkml:trace contextRef="#ctx0" brushRef="#br0" timeOffset="294747.7966">16263 14552 0,'0'0'0,"18"18"16,17-1-1,-17 1-15,35 17 16,-36-17-16,36 17 15,-35-17-15,35-1 16,-53 1-16,35 0 16,-35-1-16,0 1 15,0 0-15,-35 17 16,17-17-16,0 17 16,1-17-1,-1-1-15,18 1 16</inkml:trace>
  <inkml:trace contextRef="#ctx0" brushRef="#br0" timeOffset="295337.0388">17321 15169 0,'18'0'15,"35"-17"-15,0 17 16,0 0-16,17 0 16,1 0-16,52-18 15,-70 18-15,-17 0 16,-1 0-16,-18 0 0,-17 18 16,-35-18-16</inkml:trace>
  <inkml:trace contextRef="#ctx0" brushRef="#br0" timeOffset="296111.0978">18750 14817 0,'0'-18'15,"0"36"1,-17 70 0,-1-35-16,0 88 15,18-53-15,0-17 16,0-1-16,36 36 16,-19-53-16,54 18 0,-36-54 15,36 1 1,-36-18-16</inkml:trace>
  <inkml:trace contextRef="#ctx0" brushRef="#br0" timeOffset="296326.6711">19156 14958 0,'0'0'0,"0"35"16,17 18-16,-17 0 16,0 0-16,0 17 0,18 36 15,0-53-15,17 35 16,-17-70-16,-1 0 16,1-1-16</inkml:trace>
  <inkml:trace contextRef="#ctx0" brushRef="#br0" timeOffset="296477.0702">19456 15311 0,'35'0'16,"-17"0"0,35-18-16,-36 18 15,36-18-15</inkml:trace>
  <inkml:trace contextRef="#ctx0" brushRef="#br0" timeOffset="297145.7441">20038 15187 0,'0'0'15,"0"18"1,0 35-1,0-18-15,0 0 0,0-17 16,35 35 0,0-18-16,-17-17 15,17-18-15,-17 0 0,0-18 16,-18 0-16,17 1 16,18-19-16,-35 1 15,18 0-15,0 35 16,-1 0-1,1 53 1,0-18-16,-1 36 16,-17-36-16,18 36 15,-36-1 1,1-52-16,-19 35 16,19-18-16,-54-17 15,36-1-15,-36-34 16,36 17-16,0-18 0,17 0 15,-35-35-15,36 36 16,-1-1-16</inkml:trace>
  <inkml:trace contextRef="#ctx0" brushRef="#br0" timeOffset="297711.768">20461 14605 0,'18'-18'16,"-1"36"15,-17 17-15,0-17-16,0 0 15,-17 17-15,-19-18 16,19 19-16,-18-19 0,-1 1 16,1 17-16,17-17 15,-17 0-15,17-1 0,1 1 16,17 0-16,0-1 15,17 1 1,36-1-16,-17 1 16,34 17-1,-35-17-15,-17 0 0,17-1 16,-17-17-16,0 18 0,-18 0 16</inkml:trace>
  <inkml:trace contextRef="#ctx0" brushRef="#br0" timeOffset="297928.8446">20620 14834 0,'18'0'16,"17"0"-16,35 18 15,-34-18-15,34 0 16,-52 0-16,17 0 16,-17 0-16,-18-18 15,0 1-15</inkml:trace>
  <inkml:trace contextRef="#ctx0" brushRef="#br0" timeOffset="298140.9095">20832 14658 0,'0'0'0,"-18"35"0,0 0 15,1 36 1,17-36-16,0 36 16,17-36-16,19 18 15,-1-35-15,-18-1 0,36-17 16,-17 0-16,-1 0 15,-17-17-15,-1 17 16</inkml:trace>
  <inkml:trace contextRef="#ctx0" brushRef="#br0" timeOffset="298457.1498">21061 14676 0,'17'17'16,"36"18"-1,-35-17-15,70 17 16,-52-17-16,16-18 16,-16 18-16,-1-1 0,0 1 15,-17 0-15,-36 17 16,1 0-16,-19-17 15,19-1-15,-19 1 0,19 0 16,-18-18 0,17 17-16,36 1 31,-1-18-15</inkml:trace>
  <inkml:trace contextRef="#ctx0" brushRef="#br0" timeOffset="298762.4769">21625 14534 0,'0'0'15,"18"18"1,17 53 0,0-1-16,18-17 0,-17 18 15,-1-1-15,0-17 0,1 18 16,-1-1-16,-18-17 0,1 0 16,-18 53-16,-35-71 15,-18 36 1,0-36-16,18-17 15,-18 17-15,17-17 0,-16-1 16,34-17-16</inkml:trace>
  <inkml:trace contextRef="#ctx0" brushRef="#br0" timeOffset="299290.8807">22560 14676 0,'18'-18'0,"-36"36"0,53-36 16,-17 36-16,-18-1 0,18 18 15,-1 107 1,-17-72-16,18 89 15,-18-89-15,35 54 16,-17-71-16,0-18 16,-1 0-16,36-17 15</inkml:trace>
  <inkml:trace contextRef="#ctx0" brushRef="#br0" timeOffset="299576.1056">23019 15152 0,'-18'35'0,"36"-70"0,-54 105 15,36-34-15,18-1 0,0 0 16,35 18-16,-18-35 16,53 17-1,-53-35-15,1-18 0,17 1 16,-36-19-16,-17-16 15,-17 34-15,-1-17 16,-53-18 0,36 35-16,-35 0 15,34 18-15,1 0 16,53 0 0</inkml:trace>
  <inkml:trace contextRef="#ctx0" brushRef="#br0" timeOffset="299970.9006">23548 15169 0,'0'0'15,"-18"0"-15,1 18 0,-1 0 16,0-1-16,18 1 0,0 0 16,0 17-16,18-17 15,17-1 1,-17-17-16,0 0 15,-1 0-15,1 0 0,-1-17 16,-17-1-16,0-17 16,18 52 15,0 71-15,-1-35-16,19 53 15,-36-53-15,17 18 0,1-18 16,17 35-16,-35-35 15,-17 0 1,-1-36-16,-17 1 16,17-18-16,-17-18 0,17 18 15,-17-17-15,0-19 0,-1 19 16,1-1-16,0 0 16,-1-17-16,1 18 0,0 17 15,17-18-15</inkml:trace>
  <inkml:trace contextRef="#ctx0" brushRef="#br0" timeOffset="300403.6074">24165 14623 0,'0'0'15,"-17"17"-15,-1 54 16,18-18-16,0 0 16,0 70-16,18 1 15,-1-71-15,54 52 16,-36-52-16,-17-17 15,17-1-15,-17 0 16,35 0-16,-36-35 16</inkml:trace>
  <inkml:trace contextRef="#ctx0" brushRef="#br0" timeOffset="300659.8553">24536 14728 0,'0'0'16,"17"89"-16,1-19 0,0 54 15,-1-54-15,19 54 16,-19-71-1,18 35-15,-17-71 16,0 19-16,-1-36 16</inkml:trace>
  <inkml:trace contextRef="#ctx0" brushRef="#br0" timeOffset="300811.7582">24888 15117 0,'0'0'0,"18"0"0,35-18 16,-35 0-16,35 18 16,-36-17-1,19 17-15</inkml:trace>
  <inkml:trace contextRef="#ctx0" brushRef="#br0" timeOffset="301212.3241">25277 15117 0,'17'17'16,"-34"-34"-16,52 52 16,-18 0-16,1 0 15,-18-17-15,18 0 0,17 17 16,-17-35-16,17 18 15,-17-18 1,-1-18-16,1 18 0,-1-35 16,1-1-16,0 1 15,-18 17-15,0 1 16,0 34 0,17 19-1,-17-1-15,0 18 0,18 70 16,-18-70-16,0 53 15,18-53-15,-18 35 16,0-70-16,-18 17 16,0-35-16,1-17 15,-36-19 1,35 1-16,-17-36 16,17 19-16</inkml:trace>
  <inkml:trace contextRef="#ctx0" brushRef="#br0" timeOffset="301487.5547">25259 14676 0,'18'-36'16,"-36"72"-16,53-72 0,-17 19 0,17-1 15,-17 18-15,-1-18 16,1 18-16,0 18 16,-18 17-1,17-17-15,19 17 16,-19-17 0,1-1-16,-1 1 0,19-18 15,-19 18-15,19-1 16,-19-17-16</inkml:trace>
  <inkml:trace contextRef="#ctx0" brushRef="#br0" timeOffset="301804.8983">26176 14411 0,'-18'18'16,"18"-1"-16,-17 1 16,-1 17-16,1 0 0,-36 36 15,35-36-15,0 36 16,18-36-16,0 18 15,18-35-15,17 17 16,1-35-16,16 18 16,-34-1-16,0-17 15,-1 0-15</inkml:trace>
  <inkml:trace contextRef="#ctx0" brushRef="#br0" timeOffset="302015.3958">26335 14693 0,'35'0'16,"-17"18"-16,35-18 15,-18 0-15,0 0 16,-17 0-16,17 0 15,-17 0-15,-18-18 16,-18 18-16</inkml:trace>
  <inkml:trace contextRef="#ctx0" brushRef="#br0" timeOffset="302228.476">26476 14570 0,'0'0'16,"-18"53"-16,18-18 0,0 0 0,-17 0 16,17 1-16,0-19 0,17 54 15,1-53 1,0-1-16,35 1 16,-18 0-16,0-18 15,0-18-15</inkml:trace>
  <inkml:trace contextRef="#ctx0" brushRef="#br0" timeOffset="302567.2651">26741 14499 0,'17'18'16,"36"-1"0,-18 1-16,1 0 0,34 17 15,-34-17 1,34 17-16,-52-17 16,-1-1-16,1 18 15,-18-17-15,-18 0 16,18-1-16,-17 1 0,-36 0 15,35-1-15,-17 1 16,17 0-16,1-1 16,-1 1-16,18 0 15,18-18 1</inkml:trace>
  <inkml:trace contextRef="#ctx0" brushRef="#br0" timeOffset="303073.5185">27376 14446 0,'-18'-17'16,"36"34"-16,-36-52 0,36 53 31,17 35-31,-18-1 16,54 72-16,-36-54 15,1 1-15,-19 0 0,54 87 16,-54-87-16,1 52 15,-18-70 1,-18 35-16,-17-35 16,-35 0-16,17-17 15,-18-1 1,18-17-16,18-1 0,0 1 0</inkml:trace>
  <inkml:trace contextRef="#ctx0" brushRef="#br0" timeOffset="311659.0763">29528 6315 0,'17'0'78,"1"0"-62,-1 17-16,1 1 16,0 0-1,-1 17-15,1 0 16,0 18-16,17-35 15,0 35-15,0-36 16,1 19 0,-19-36-16,1 17 0,-36-17 47,1 18-32,-1 0-15,0-1 16,1 1-16,-1-1 0,1 19 15,17-19 1,0 1-16</inkml:trace>
  <inkml:trace contextRef="#ctx0" brushRef="#br0" timeOffset="316892.8986">2223 17163 0,'35'0'0,"0"0"16,18-18-1,0 0-15,-18-17 0,18 0 16,18-36 0,-18 36-16,-1-53 0,-16 53 15,-19-1-15,1-52 16,-18 0-1,0 53-15,-18-36 16,18 53-16,-17 1 0,-1 34 16,-17 36-1,17 159 1,53-36 0,-17 18-16,0-17 15,-36-54 1,-35-17-1,18-71-15,-18 18 16,18-53-16,-1 0 0,1-35 16,18 0-16,34-36 15,18 36-15,54-18 16,-36 53-16,70 0 16,-70 18-16,0 17 15,0-17-15,0-1 0,17 36 16,-34-35-16,-1 17 15,-18-35 1,-17 18-16</inkml:trace>
  <inkml:trace contextRef="#ctx0" brushRef="#br0" timeOffset="320613.169">8043 16898 0,'18'18'0,"-18"-1"15,35 1 1,1 0-16,52-18 16,-53 0-16,18 0 0,35-18 15,-53 18-15,1 0 16</inkml:trace>
  <inkml:trace contextRef="#ctx0" brushRef="#br0" timeOffset="320747.5278">8184 17216 0,'71'0'0,"-142"0"0,177-18 15,-53 18-15,-18-18 16,18 18-16,0-17 15</inkml:trace>
  <inkml:trace contextRef="#ctx0" brushRef="#br0" timeOffset="321542.2607">10389 16563 0,'0'0'0,"0"-18"0,36 1 15,-19-1-15,-17 0 16,-35 18 0,0-17-16,-1 17 15,-69 17 1,34 1-16,0-18 0,1 18 15,-89 17-15,71-35 16,-36 35-16,72-17 16,-19-1-1,71 1-15,53 0 16,0-1-16,88 19 16,-53-36-16,-17 17 15,17-17-15,35 18 16,-70 0-16,-17-1 15,-19 19-15,-70 16 16,-105 54 0,34-35-1,36-18-15,70-18 16,1-17-16,52-1 16,18 1-16,88-18 15,-53 18-15,88-18 16,-87 0-16,69 0 15,-105 0-15,0-18 16,-35 36-16,-53-1 16,-1-17-16</inkml:trace>
  <inkml:trace contextRef="#ctx0" brushRef="#br0" timeOffset="321936.309">9631 17762 0,'-18'0'15,"36"0"-15,-18 0 16,35 0-1,-17 0-15,35-17 16,-18 17-16,18 0 16,-35 0-16,-1 17 0,1-17 15,-18 18 1</inkml:trace>
  <inkml:trace contextRef="#ctx0" brushRef="#br0" timeOffset="322147.8713">9701 17586 0,'0'106'0,"0"-212"0,0 318 16,0-177-16,0 18 15,18-36-15,-18 19 0,53-1 16,-35-17-16,17-18 15,-17 0-15,17-18 16,-18 18-16</inkml:trace>
  <inkml:trace contextRef="#ctx0" brushRef="#br0" timeOffset="322398.5554">10054 17727 0,'35'0'15,"-70"0"-15,88 18 0,-35-18 0,35-18 16,-36 18-1,19 0-15,-19-18 0,1 18 16</inkml:trace>
  <inkml:trace contextRef="#ctx0" brushRef="#br0" timeOffset="322515.8687">10107 17868 0,'0'0'0,"18"0"0,-1 0 16,19 0-16,17 0 15,-36 0-15,18-17 16,-17 17-16</inkml:trace>
  <inkml:trace contextRef="#ctx0" brushRef="#br0" timeOffset="322743.4722">10583 17745 0,'0'0'15,"18"35"-15,-18 0 0,0 1 16,0 16 0,18-34-16,-18 17 0,17-35 15,-17 36-15,18-36 16,-18 17-16</inkml:trace>
  <inkml:trace contextRef="#ctx0" brushRef="#br0" timeOffset="323950.5762">9596 15963 0,'-18'0'0,"36"0"62,-1 0-62,18 0 16,18 0-16,-17 0 16,-1-17-16,-17 17 0,35-18 15,-18 0 1,-18 18 0</inkml:trace>
  <inkml:trace contextRef="#ctx0" brushRef="#br0" timeOffset="324133.3207">9790 15963 0,'0'0'0,"0"18"0,0 52 16,0-34-16,0 34 16,17-34-16,-17 16 15,0-16 1,18-19-16,0 1 15</inkml:trace>
  <inkml:trace contextRef="#ctx0" brushRef="#br0" timeOffset="324499.7954">9966 16193 0,'0'0'16,"18"17"-1,17 1-15,-17-1 16,34 1-16,-34 0 16,0-18-16,17 17 15,-35 1-15,0 0 16,0-1-16,-18-17 15</inkml:trace>
  <inkml:trace contextRef="#ctx0" brushRef="#br0" timeOffset="324661.2252">10089 16245 0,'-35'36'0,"70"-72"0,-105 89 15,52-17-15,1-19 16,17 1 0,0 0-16</inkml:trace>
  <inkml:trace contextRef="#ctx0" brushRef="#br0" timeOffset="326930.4902">9948 16157 0,'0'-17'31,"0"-1"16,0 36-16,-17-18 0,17 17-15,0 1-16,0 0 15,0-1 1,0 1-16,0 17 16,0-17-16,0-1 15,17 1 1,1 0-16,-18-1 16,18-17-16,-1 18 15,1-18-15,-18-18 16,35 1-16,-17 17 15,-18-18-15,17 0 16,-17 1-16,0-1 16,0 0-1,0 1 1,0-1 0,-17 18-16,17-17 15,0 34 32,0 1-31,0-1-1,0 1 1,0 17-16,0-17 16,0 17-1,0-17-15,0 0 16,0 17-16,0-18 0,0 1 15,0 0-15,0-1 0,-18 1 16,18 0-16,0-1 16,-17 1-16,-1-18 31,0 0-15,1 0-16,-1-18 15,0 18-15,-17-17 16,17 17-1,1 0 1,-1 0-16,1 0 16,34 0-1,1 0-15</inkml:trace>
  <inkml:trace contextRef="#ctx0" brushRef="#br0" timeOffset="328977.1606">11359 17022 0,'-17'35'15,"34"-18"-15,36 1 16,-17-18-1,69-18-15,-34 1 16,-18-18-16,70-18 16,-17-36-1,-70 37-15,-1 16 0,-18-87 16,-34 52 0,-1 54-16,-17-19 15,17 36-15,1 0 16,-36 53-1,53-18-15,-18 18 0,18 18 16,0 17-16,0 0 0,0 18 16,0 0-16,-18 70 15,18-105-15,-17 35 16,-1-71-16,18-17 16,-35-1-16,17-17 0,-17-35 15,17 0-15,18 0 16,0-18-1,18 17-15,0 19 0,35 17 16,-18 0-16,18 53 16,-18-18-16,36 35 15,-54-34-15,18 17 16,-17-18 0,17 0-16,-35-52 15</inkml:trace>
  <inkml:trace contextRef="#ctx0" brushRef="#br0" timeOffset="329516.5962">12506 16439 0,'0'0'0,"0"18"31,-18 17-16,1 1-15,-19 17 16,1-36-16,0 36 16,17-35-16,1 35 15,17-36-15,-18 19 16,36-36 0,17 35-16,0-17 15,18 17-15,-18-35 16,1 17-16,-19-17 0,19 0 15,-19 18 1,1-18-16</inkml:trace>
  <inkml:trace contextRef="#ctx0" brushRef="#br0" timeOffset="329711.6132">12700 16704 0,'18'18'0,"-1"-18"16,1 0-16,35 0 15,-18 0-15,0 0 16,-17 0-16,17-18 16,-17 18-16</inkml:trace>
  <inkml:trace contextRef="#ctx0" brushRef="#br0" timeOffset="329933.7037">12841 16598 0,'0'0'0,"-18"35"0,1 36 15,17-36 1,0 36-16,0-36 15,17-17-15,19 17 16,34-35 0,-34 0-16,-1 0 0,35-53 15,-52 36 1</inkml:trace>
  <inkml:trace contextRef="#ctx0" brushRef="#br0" timeOffset="330260.5738">13088 16492 0,'-18'18'16,"18"0"-1,36 17-15,-19-35 16,19 18-16,34 17 15,1-18 1,-36-17-16,0 18 0,-17-18 0,17 18 16,-17-1-1,-18 1-15,-18 17 16,1 1-16,-1-19 0,-35 36 16,18-35-16,17 17 15,0-17-15,1-18 0,17 17 16,0 1-16,17-18 15,1 0 1</inkml:trace>
  <inkml:trace contextRef="#ctx0" brushRef="#br0" timeOffset="331586.1445">14023 16598 0,'-18'0'16,"1"18"0,-1 35-1,0-18-15,1 89 16,17-54-16,0 1 15,17-1-15,1-17 0,17 71 16,-17-89-16,35 35 16,-18-34-16,18 17 15,-18-36-15,1 1 16,-19-18-16,1 0 16</inkml:trace>
  <inkml:trace contextRef="#ctx0" brushRef="#br0" timeOffset="332052.8854">14464 17127 0,'0'18'32,"0"17"-32,18 1 15,-1 34 1,1-52-16,35 35 16,-36-36-16,1-17 0,17 0 15,1 0-15,-19-17 16,1-1-16,-1-35 15,1 18-15,-18 17 16,0-17-16,0 17 16,0 1-16,18 70 15,-18-18-15,17 0 16,1 18-16,0 0 16,-1-18-16,1 18 0,-18 0 0,18 0 15,-18-18-15,0 18 16,0-35-16,-36 35 15,19-53-15,-36 17 16,35-34-16,-35-19 16,18 1-16,0-53 15,17 53-15</inkml:trace>
  <inkml:trace contextRef="#ctx0" brushRef="#br0" timeOffset="332329.6217">14376 16828 0,'0'0'16,"0"-53"-16,17 17 0,-17 19 16,18-19-16,17 19 15,-17-19-15,0 19 0,-1-1 16,1 18-16,-1-17 15,1 17-15,0 35 16,-1-18-16,-17 1 16,18 17-16,0-17 0,-1 0 15,1-1-15,0 1 0,34 17 16,-34-17-16,35-18 16</inkml:trace>
  <inkml:trace contextRef="#ctx0" brushRef="#br0" timeOffset="332608.3625">15099 16563 0,'0'0'15,"-18"35"-15,1 0 16,17-17-16,-18 17 0,0-17 15,-17 35-15,17-18 16,1 18 0,17-18-16,0-17 0,17 17 15,1-17-15,0 0 0,17-1 16,-17 1-16,17 0 0,-17-1 16,17-17-16,-18 0 15,1 0-15</inkml:trace>
  <inkml:trace contextRef="#ctx0" brushRef="#br0" timeOffset="333255.5839">15275 16775 0,'18'0'31,"35"0"-15,-36 0-16,19 0 0,-19 0 16,36-18-1,-35 0-15,0 18 16,-36 0-1</inkml:trace>
  <inkml:trace contextRef="#ctx0" brushRef="#br0" timeOffset="333454.1137">15381 16722 0,'-18'53'15,"36"-106"-15,-53 141 0,35-53 0,0 36 16,17-54-16,19 36 16,-19-53-16,19 18 15,-19-18-15,36-18 16,-35 18-16,0-17 16,-1-1-16</inkml:trace>
  <inkml:trace contextRef="#ctx0" brushRef="#br0" timeOffset="333732.8032">15575 16581 0,'0'17'16,"18"18"0,-1-17-16,36 0 15,-17-1-15,-1 1 0,0-18 16,0 18-16,-17-18 15,35 17-15,-53 1 16,18 17-16,-36-17 16,-17 35-16,17-18 15,-17 0-15,17-17 16,1 0 0,-1-1-16,36-17 15,-1-17 1</inkml:trace>
  <inkml:trace contextRef="#ctx0" brushRef="#br0" timeOffset="334238.1455">16228 17321 0,'0'0'0,"0"18"15,0 0-15,-18-1 0,1 36 16,17-17 0,-36 16-16,19-34 15,17 0-15,-18-1 16</inkml:trace>
  <inkml:trace contextRef="#ctx0" brushRef="#br0" timeOffset="334871.538">16669 17074 0,'0'-17'15,"0"34"17,0 36-32,0-17 15,17 52 1,1-53-16,0 0 0,35 18 15,-18-35-15,0-18 16,0 0-16,18-35 16,-17 17-16,-19 0 15,1-35-15,-18 18 16,0 0-16,0 17 16,-18 18-16,18 18 15,18 70 1,-18-35-16,18 71 15,-1-54-15,1 54 16,-1-72-16,-17 37 16,0-72-16,-17 1 15,-1 0-15,-17-1 16,17-17-16,-35-35 16,18 17-16,17 1 0,-17-19 15,-18-17 1,36 18-16,-1 0 0,0 0 15</inkml:trace>
  <inkml:trace contextRef="#ctx0" brushRef="#br0" timeOffset="335233.0842">17286 16563 0,'0'0'16,"0"-18"-16,-18 36 15,-17 17 1,18 0-16,-36 18 16,35-17-16,0-19 0,-17 19 15,35-19 1,0 19-16,0-19 15,35 1-15,-17 17 16,53 0-16,-36-17 16,35 0-16,-52-1 15,17 1 1,-17-18-16,-36 0 16,1 0-16,-19 0 15,19-18-15,-1 18 16</inkml:trace>
  <inkml:trace contextRef="#ctx0" brushRef="#br0" timeOffset="335455.895">17410 16757 0,'0'0'15,"35"0"-15,-17 0 0,34 0 16,-16 0-16,17-18 16,-18 18-1,-17 0-15,-1 0 0,1 0 16,-36 0 0</inkml:trace>
  <inkml:trace contextRef="#ctx0" brushRef="#br0" timeOffset="335677.985">17533 16633 0,'0'53'16,"0"-106"-16,0 124 0,0-36 15,0 36-15,18-36 16,-18 0-16,17-17 0,1 0 15,17 17-15,-17-35 16,17 0 0,-17 0-16,-1-18 0,1 1 15</inkml:trace>
  <inkml:trace contextRef="#ctx0" brushRef="#br0" timeOffset="336022.9023">17833 16633 0,'18'18'31,"17"-18"-31,-18 18 16,36-1-16,-17-17 15,17 18-15,-36 0 16,36-1-16,-18-17 16,-17 18-1,-18 0-15,-18-1 16,1 1-16,-18 17 16,17-17-16,0-1 15,1 1-15,-19 0 16,19-18-16,-1 35 15,0-35-15,36 0 16</inkml:trace>
  <inkml:trace contextRef="#ctx0" brushRef="#br0" timeOffset="336451.1412">18309 16422 0,'0'17'16,"18"1"-16,-1 17 0,1 18 15,17 0-15,1 18 0,-1-1 16,53 54-16,-53-54 15,36 54-15,-53-71 16,-18 53 0,-18-71-16,-53 71 15,36-53-15,-71 35 16,53-35-16,-70 35 16</inkml:trace>
  <inkml:trace contextRef="#ctx0" brushRef="#br0" timeOffset="337877.2962">3563 16616 0,'0'17'32,"0"89"-17,0-35-15,0 17 0,0 106 16,35-35 0,-17-89-16,35 54 15,-18-89-15,18 0 16,18 1-16,-18-36 15,-18 0-15</inkml:trace>
  <inkml:trace contextRef="#ctx0" brushRef="#br0" timeOffset="338314.6483">4057 17163 0,'0'17'16,"18"19"-16,-1 34 15,-17-35-15,18 1 16,0-1-16,-1 0 0,18-17 16,-17 0-16,35-1 15,-35-17-15,35-17 16,-53-1-16,17-17 15,-17-18 1,0-18-16,-17 53 16,34 54-1,18 70 1,36 17 0,-53-35-16,35 71 15,-18-88-15,-18-19 0,1 19 16,-18-36-16,-18-17 15,1 0-15,-1-18 0,-35 17 16,0-34-16,-17-19 16,17 1-1,-18-18-15,36 35 16,0 1-16</inkml:trace>
  <inkml:trace contextRef="#ctx0" brushRef="#br0" timeOffset="339411.1385">4921 17463 0,'0'17'0,"18"18"15,0-17-15,-18 0 0,0 52 16,0-52-1,0 17-15,-18 0 0,-17 18 16,17-17-16,0-19 16,-17 1-16</inkml:trace>
  <inkml:trace contextRef="#ctx0" brushRef="#br0" timeOffset="341229.7467">2734 13899 0,'0'-17'15,"0"34"1,0 36-1,0-35 1,0 35-16,18-18 0,-18 0 16,0 1-16,17 17 0,1 0 15,-18-36-15,18 19 16,-1-36 0,-34-18-1</inkml:trace>
  <inkml:trace contextRef="#ctx0" brushRef="#br0" timeOffset="341445.8203">2611 14129 0,'0'0'16,"0"53"-16,17-18 0,1 0 15,17 36-15,-17-54 16,-1 19-16,1-19 15,17-17-15,-17 18 0,17-36 16,-17 1-16,0-1 16,-1-17-16,1 17 0,-1-17 15,-17 17-15,0 1 0,18-19 16</inkml:trace>
  <inkml:trace contextRef="#ctx0" brushRef="#br0" timeOffset="343298.2486">5398 17110 0,'-18'17'16,"18"19"-1,0-1-15,0-17 16,18 17-16,-1 0 16,1-17-16,35 17 0,-36-17 15,36-1 1,-35-17-16,35-35 16,-36 17-16,1-35 15,0 18-15,-18 0 16,0 0-16,0 17 0,0-17 15,-18 17-15,18 36 16,18-1-16,-1 72 16,19-19-16,-1 54 15,0-54-15,0 71 16,-17-70-16,0 35 16,-18-71-16,-18 53 15,0-70 1,-34-1-16,16-17 15,-17 0-15,18-17 16,0-1-16,17-17 0,-17 17 16,0-35-16,17 36 15</inkml:trace>
  <inkml:trace contextRef="#ctx0" brushRef="#br0" timeOffset="343758.812">5927 16686 0,'17'36'16,"-34"-72"-16,52 107 0,0-36 15,-17 18-15,17 0 0,0 18 16,1-18-16,-19-1 0,36 54 16,-53-70-1,18 69-15,-18-69 16,0-1-16,-18 0 0,1 1 15,-19-1-15,1-18 0</inkml:trace>
  <inkml:trace contextRef="#ctx0" brushRef="#br0" timeOffset="344459.0452">3828 16880 0,'0'0'0,"17"0"47,-17-35-31,18 18-1,0-19-15,-1 19 16,18-36-16,-17 35 16,-18 0-1,18 18 1,-1 18-16,1-18 15,0 18-15,-1-1 0,19 19 16,17-1-16,17 18 16,-35-36-16,-17 1 15,35 17-15,-18-17 16,0 0 0,-35-1-16</inkml:trace>
  <inkml:trace contextRef="#ctx0" brushRef="#br0" timeOffset="349892.8358">6668 5009 0,'0'18'62,"0"35"-46,0-18-16,0 71 16,0-35-16,17 123 15,-17-88-15,-17 123 16,17-141-16,0 71 16,17-89-16,-17-17 15,0-17-15,18-1 0,-18 0 16,17-17-1,1-18-15,-18-36 16</inkml:trace>
  <inkml:trace contextRef="#ctx0" brushRef="#br0" timeOffset="350347.0404">6332 5309 0,'0'0'15,"18"-17"1,35-1 0,-18-17-16,0-18 15,18 18-15,36-71 16,-54 53-16,0-18 15,-17 54-15,-18-1 16,0 36 0,17-1-1,-17 19-15,18 16 0,0 1 16,17-17-16,-17 17 0,17-18 0,0 18 16,-17-18-16,17 0 0,0 54 15</inkml:trace>
  <inkml:trace contextRef="#ctx0" brushRef="#br0" timeOffset="352440.9001">5750 3616 0,'18'71'15,"-18"-19"-15,18 19 16,-18 0-16,17 34 0,-17-16 15,0 16-15,0 89 16,0-123-16,18 17 16,-1-53-16,-17 1 15,0-54 1</inkml:trace>
  <inkml:trace contextRef="#ctx0" brushRef="#br0" timeOffset="353034.9805">5680 3404 0,'0'0'16,"0"-17"-16,17 17 0,19 0 15,-1 0-15,18-18 0,70 18 16,-52-18 0,123-17-1,-88 17-15,0 1 0,123-1 16,-123 1-16,88 17 16,-106 0-16,53 17 15,-70 1-15,-18-1 16,-18 1-16,18 0 0,-18-1 15,0 1-15,-17 17 0,35 18 16,-36-17-16,19 52 16,-36-35-16,17 70 15,-17-52-15,0 70 16,18-71 0,0 89-16,-18-106 15,35 70-15,-35-70 16,0 36-16,0-37 15,-18 37-15,18-54 16,-17-17-16,-1 17 16,0 0-16,1-17 15,-1-1-15,-17 1 0,-36 0 16,18-18-16,0 0 16,-17 0-16,-18 0 0,-89-18 15,71 18-15,-140 0 16,104 0-16,1 0 15,18 18-15,35-18 0,-36-18 16,89 0-16,17-17 16</inkml:trace>
  <inkml:trace contextRef="#ctx0" brushRef="#br0" timeOffset="353663.3897">6138 4022 0,'18'0'31,"17"-18"-31,1 18 0,16-53 16,-16 35-1,34-52-15,-52 35 16,17-36-16,-17 36 15,-18-36 1,-18 54-16,18-1 0,-17 0 16,-1 1-16,-17 17 15,35 17-15,-18 36 16,18-17-16,18 69 16,-1-34-16,1 70 15,0-70-15,-18 70 16,0-71-16,0 36 15,-18-71-15,0 36 16,1-53-16,-1-1 16,0-17-16,1 0 0,-1-17 15,0-36 1,18 35-16,18-17 16,0 35-16,17 17 15,0-17-15,-17 18 16,52 17-16,-52-17 15,35 0 1,-35-1-16,-1-17 16</inkml:trace>
  <inkml:trace contextRef="#ctx0" brushRef="#br0" timeOffset="354164.2783">6844 3475 0,'0'0'0,"-18"0"15,18 18 1,-17-18-16,-1 35 15,0-35-15,-17 35 16,17-17-16,-17 17 16,18-35-16,17 18 15,-18-1-15,18 1 0,18 35 16,-1-36-16,36 19 16,-18-19-16,18 1 15,-17 0-15,-19-18 16,1 17-16,-1-17 15,-17 18 1,-17-18 0,-1-18-16</inkml:trace>
  <inkml:trace contextRef="#ctx0" brushRef="#br0" timeOffset="354742.4816">7038 3545 0,'0'0'16,"0"18"0,0 35-1,0-18-15,0 18 16,0-35-16,0 17 16,18-35-16,-18 18 15,17-18-15,1 0 16</inkml:trace>
  <inkml:trace contextRef="#ctx0" brushRef="#br0" timeOffset="355069.3875">7073 3493 0,'18'17'31,"-1"1"-31,1 17 16,17-35-16,-17 18 15,0-1-15,-1 1 0,19 0 16,-19-1-16,1 1 16,0 0-16,-1-1 0,-17 1 15,18-1-15,-18 1 0,-18 17 16,18-17-1,-35 0 1,17-1-16,1-17 0,-1 18 16,0-18-16,1 0 15,-1 18-15,0-18 0,1 17 16,-1 1-16,0-1 0</inkml:trace>
  <inkml:trace contextRef="#ctx0" brushRef="#br0" timeOffset="355815.2395">11342 5027 0,'0'-18'16,"0"1"-16,0 52 31,0 53-15,0-17-16,17 105 16,-17-105-16,0 105 15,0-105-15,0-18 16,0 17-16,18-17 0,-18-18 15,0 36-15,18-36 16,-18-17 0,17 0-16,-17-36 15,-17 0 1</inkml:trace>
  <inkml:trace contextRef="#ctx0" brushRef="#br0" timeOffset="356171.1964">11113 5450 0,'0'0'16,"0"-17"-16,0-1 16,0-17-1,17 0-15,1 17 0,-1-17 16,36-18-16,-53 17 15,36 1-15,-19 18 16,1-19 0,-18 19-16,18-1 15,-1 0-15,1 18 16,-1 18 0,1-18-16,0 18 0,35 17 15,-18-17-15,0 17 16,-17-18-1,-1 19-15,1-19 16,0 1-16,-1-18 0,1 18 16,0-1-16,-1-17 15,1-17-15</inkml:trace>
  <inkml:trace contextRef="#ctx0" brushRef="#br0" timeOffset="356683.0866">10319 3792 0,'0'0'0,"0"36"16,35 69-1,-17-34-15,17 105 16,-17-70-16,17 88 15,-35-123-15,18 52 16,-1-87-16,-17 17 0,18-18 16,-1-35-1,1 0-15,-18-18 0,18 1 16</inkml:trace>
  <inkml:trace contextRef="#ctx0" brushRef="#br0" timeOffset="357234.6476">10301 3598 0,'53'0'15,"-18"0"-15,18 0 16,18-17-16,-1-1 0,36 0 15,-18 1-15,36-1 0,-18 1 0,141-1 16,-124 18-16,1 18 16,70-1-1,-18 18-15,-123-35 16,17 18-16,-17-18 0,18 18 16,-36-1-16,0 1 15,-35 0-15,18 35 16,-18-36-16,0 54 15,0-18-15,0 52 16,0-52 0,18 89-16,-18-72 15,17 54-15,-17-54 16,18-17-16,-18-18 0,0 53 16,-18-52-16,1 17 15,-1-18 1,0-17-16,-17-1 0,-35 19 15,-19-19 1,19 1-16,-106-18 16,87 17-16,-34-17 15,-1 0-15,1 18 0,-142 0 16,142-18-16,-71 17 16,123 1-16,18-18 15,-17 18 1</inkml:trace>
  <inkml:trace contextRef="#ctx0" brushRef="#br0" timeOffset="357762.0482">10724 4198 0,'18'-18'16,"0"18"-16,35-35 15,-18 18 1,0-1-16,0-17 0,18 17 16,18-53-16,-53 36 15,17-35-15,-35 52 16,-18-53-16,1 54 15,-36-19 1,35 36-16,-17 0 16,17 36-16,-17 34 15,35 1-15,0-1 16,0 107-16,0-89 16,-18 71-16,18-89 15,-17 18-15,-1-52 16,-17-19-16,17 1 15,18-36-15,-18 1 0,1-1 16,-1-52-16,18 34 16,0 1-16,18-18 15,-1 35-15,54 18 16,-36 18-16,36 17 16,-18-17-16,0 17 15,-18-17-15,-17 17 16,-1-35-16,-17 18 15</inkml:trace>
  <inkml:trace contextRef="#ctx0" brushRef="#br0" timeOffset="358335.1242">11465 3704 0,'0'-17'15,"18"17"1,0 0-16,-18-18 0,0 36 31,-18-1-31,0 1 16,-17-1-16,17 19 16,1-19-16,-1 1 0,0 0 0,1-1 15,-1 19 1,18-19-16,0 1 0,18-1 15,-1 1-15,19 17 16,-1-17-16,18 17 16,-35-35-16,-1 18 0,18-18 15,-17 18-15,-36-18 32,18-18-17</inkml:trace>
  <inkml:trace contextRef="#ctx0" brushRef="#br0" timeOffset="358636.3955">11606 3792 0,'0'0'0,"18"0"16,0 0-1,-1 0-15,1 0 0,0 18 0,17-18 16,0 18-1,-17-1-15,-18 19 16,-18-19 0,-17 1-16,17-1 15,18 1 1,-17-18-16,17 18 0,17-18 16,19 17-1,-1-17 1,0-17-16,-17-1 15</inkml:trace>
  <inkml:trace contextRef="#ctx0" brushRef="#br0" timeOffset="359102.6572">11853 3722 0,'18'0'31,"0"17"-15,-1-17-16,1 18 16,0 0-16,17-18 15,-18 17 1,1-17-16,0 18 16,-18 0 187,0-1-188,0 1-15,-18 35 0,18-36 16,-35 36 0,35-35-16,-18 0 0,18 17 15,0-17-15</inkml:trace>
  <inkml:trace contextRef="#ctx0" brushRef="#br0" timeOffset="359668.6625">15752 4763 0,'17'158'16,"-34"-316"-16,52 404 0,-35-157 15,17 105-15,-17-106 16,18 0-16,-18 0 0,35 36 15,-17-71-15,0-18 16,-1 0-16,-17-17 16</inkml:trace>
  <inkml:trace contextRef="#ctx0" brushRef="#br0" timeOffset="359988.5097">15522 5309 0,'-17'-17'15,"34"34"-15,-34-52 0,34-18 16,1 18-16,52-53 16,-34 52-16,34-34 15,-52 35-15,35-36 16,-53 53-16,17 1 15,1-1-15,-18 0 16,18 18-16,-1 0 16,1 0-16,0 18 0,-1 0 15,19 35-15,-19-36 16,18 36 0,-17-35-16,0 17 0,17-17 15</inkml:trace>
  <inkml:trace contextRef="#ctx0" brushRef="#br0" timeOffset="361148.6886">15134 4004 0,'18'0'16,"52"-18"-16,-34-17 16,52-18-16,-53 18 15,0-18-15,1 18 0,17-53 16,-36 52-16,-17-34 15,0 52 1,-35-17-16,17 17 16,-17 36-16,17 17 15,-17 71-15,35-36 16,0 89 0,0-53-16,-18 70 15,18-87-15,0-1 0,-17-35 16,17 35-1,-18-70-15,18-1 0,-17 1 0,-1-18 16,0-35 0,18-1-16,0-34 15,18 52-15,17-35 16,71 53 0,-35 35-1,-1 1 1,-52-1-16,17 0 15,-35-17-15,18 0 0,-18-1 16</inkml:trace>
  <inkml:trace contextRef="#ctx0" brushRef="#br0" timeOffset="361654.5327">16034 3528 0,'-18'0'31,"0"17"-15,1 1-16,-18 0 15,17-1-15,-17 19 16,17-19-16,0 1 0,18 17 16,0-17-16,36 17 15,17-17 1,-36-1-16,36 1 15,-18-18-15,18 0 16,-35 0-16</inkml:trace>
  <inkml:trace contextRef="#ctx0" brushRef="#br0" timeOffset="361978.0543">16193 3510 0,'17'0'32,"1"18"-17,-1-18-15,19 35 16,-36-17-16,0 17 16,0-17-1,0-1 1,17 1-1,1 0-15,0-18 16,17 17-16,-35 1 16,-18-1-1,-17 1 1,17-18 0,-35 18-16,36-18 15</inkml:trace>
  <inkml:trace contextRef="#ctx0" brushRef="#br0" timeOffset="362256.6025">16439 3493 0,'18'-18'15,"-36"36"-15,54-36 16,-1 18-16,0 18 15,1-1-15,34 18 16,-35-17-16,-17 0 16,17-1-16,-17 1 0,-18 0 15,-18-18 1,1 17 0,-36-17-16,35 18 15,-17-18 1,17 18-16,-17-1 15,17 1-15</inkml:trace>
  <inkml:trace contextRef="#ctx0" brushRef="#br0" timeOffset="362984.0366">16739 3228 0,'-70'0'0,"140"0"0,-176 0 15,-17 0-15,35 0 16,17 0-16,-35 0 15,-123 18-15,106-18 16,-124 35-16,123-18 16,-105 36-16,105-17 15,19-19-15,16 19 16,19-19-16,35 1 0,-18 17 16,35-35-16,18 18 15,0-1 1,0 1-1,-18 35-15,18-18 16,0 18-16,0-18 0,0 18 16,0 88-1,0-70-15,0 0 0,0-1 16,18 1-16,-18-1 0,0-17 16,18 18-16,-1-18 0,1 0 15,17 35-15,-17-53 16,70 36-1,-53-54-15,89 19 16,-54-19-16,89 1 16,-53-18-16,123 0 15,-105 0-15,17 0 16,-18 0-16,142 0 16,-142-18-16,1 1 0,70-19 15,-124 1-15,-17 17 16,0-17-16,-35 0 0,0 17 15,-1-52-15,-17 34 16,-17-52-16,-1 35 16,0-17-16,-17-89 15,-18-53 1,18 124-16,0-18 0,-54-88 16,36 141-1,0 53 1</inkml:trace>
  <inkml:trace contextRef="#ctx0" brushRef="#br0" timeOffset="363639.2805">28293 4992 0,'0'35'15,"0"0"1,17 18-16,1 18 0,17 70 16,1-70-16,-1 52 15,0-52-15,-17-36 16,-1 0-16,1 0 0,0 1 15</inkml:trace>
  <inkml:trace contextRef="#ctx0" brushRef="#br0" timeOffset="363901.9777">28063 5151 0,'0'-53'16,"0"106"-16,0-124 15,53 18-15,-35 35 16,17 1-16,1-1 0,52 1 16,-53-1-16,36 18 15,-54-18-15,19 18 16,-19 0 0,1 0-16,-1 18 15,1 35-15,17-18 16,1 36-16,-1-36 15,35 0 1,-34-17-16,-19-1 0,19-17 16</inkml:trace>
  <inkml:trace contextRef="#ctx0" brushRef="#br0" timeOffset="364775.0723">27623 3792 0,'0'0'0,"17"-17"16,18 17 0,1-18-16,17 0 0,-18-17 15,71 0 1,-71 0-16,18-1 15,-35 19-15,-18-1 0,17 0 16,-52-17 0,0 35-1,-36 88 1,36 36-16,35-54 16,-18 107-16,1-89 15,17-17-15,0 87 16,0-105-16,0 0 0,0-35 15,-18 17 1,18-17-16,-18-18 0,1-18 16,-1-17-1,0-1-15,18 1 0,0-18 16,0 36-16,18-1 16,0 18-16,35 35 15,-36-17 1,54 17-16,-36-17 15,-17-1-15,35 19 16,-36-36-16,1 0 0</inkml:trace>
  <inkml:trace contextRef="#ctx0" brushRef="#br0" timeOffset="365314.3923">28522 3422 0,'-18'0'16,"1"18"-16,-36 17 16,18-17-1,17-1-15,0 18 16,1-17-16,-1 35 0,0-35 15,36 35-15,0-18 16,17-18-16,0 1 0,1 0 16,-1-18-16,0 17 15,0-17-15,-17 0 0,0 0 16</inkml:trace>
  <inkml:trace contextRef="#ctx0" brushRef="#br0" timeOffset="365703.4248">28698 3457 0,'0'-17'16,"18"-1"-16,17 18 15,1 0 1,17-18-16,-18 18 16,0 0-16,-17 0 15,-1 18-15,-34-18 16</inkml:trace>
  <inkml:trace contextRef="#ctx0" brushRef="#br0" timeOffset="365847.8102">28910 3528 0,'0'70'15,"0"-140"-15,0 176 0,0-71 16,0-17-16,0 17 0,0 0 0,18-17 16,-18-1-16,0 1 0,17 0 15</inkml:trace>
  <inkml:trace contextRef="#ctx0" brushRef="#br0" timeOffset="366265.4202">29104 3669 0,'0'35'15,"0"-17"1,18 17 0,-1-35-16,19 18 15,-19-18-15,1 0 0,0-18 16,-18 0 0,17 1-16,-17-1 15,0 36 16,0 52-31,18-34 16,0 17-16,-18-18 0,35 53 16,-35-53-16,17 1 15,-17-19-15,0 1 16,-17-18-16,-18-18 16,17 1-1,-17-36-15,17 35 16,0-17-16,1 17 0,-1-35 15,18 18 1</inkml:trace>
  <inkml:trace contextRef="#ctx0" brushRef="#br0" timeOffset="366564.7153">29316 3493 0,'0'-18'16,"17"18"-1,36 35 1,-35-17-16,17-1 0,36 36 16,-36-35-1,0 0-15,1-1 0,-1 19 16,-35-19-16,0 1 31,-18-18-31,-17 17 16,0-17-16,-18 18 15,35-18-15,-35 18 16,36-18-16</inkml:trace>
  <inkml:trace contextRef="#ctx0" brushRef="#br0" timeOffset="367755.8945">29404 3157 0,'-18'0'62,"-35"0"-46,1 0-16,-54 0 15,35 0-15,-88 0 16,71 0-16,-106 0 16,71 0-16,-1 0 15,1 0-15,-1 0 0,-105 18 16,123-18-1,18 18-15,-71-1 16,89-17-16,34 0 0,1 18 16,17-18-16,1 0 0,-1 0 15,1 0 1,-1 18 0,-17-1-1,17 1-15,0-1 16,1 1-16,-1 0 0,18-1 15,-18 1-15,18 0 0,0-1 16,0 19-16,0-1 0,0 0 16,18 89-16,0-54 15,-18 107-15,0-89 16,0 123-16,-18-105 16,0 0-16,1-18 0,-1 71 15,18-88-15,0 17 16,18-53-1,35 0-15,-36-17 16,72-18-16,-19 0 16,-17 0-16,0 0 0,18 0 15,70-18 1,-53 18-16,106-17 16,-88 17-16,0 0 15,17-18-15,0 18 0,1-18 0,105 1 16,-105-18-16,-1 17 15,1 0-15,-1 1 16,89-19-16,-124 19 16,53-1-16,-88 18 15,0 0-15,0 0 16,-36 0-16,19 0 16,-19 0-16,1 18 15,0-18 1,-1-18-16,1 18 15,0-35-15,-1-1 16,1-16-16,-18-1 16,0-71-1,18 54-15,-36-107 16,0 54-16,-35-124 16,18 106-16,-71-53 15,36 123-15,17 36 16,0 17-16,18 1 0,-1 17 0,-17 17 15</inkml:trace>
  <inkml:trace contextRef="#ctx0" brushRef="#br0" timeOffset="369180.2067">7038 3263 0,'18'0'0,"-1"-17"15,-17-1-15,18 18 16,17-18-16,-17 1 16,17 17-16,0-18 0,54 0 15,16-35 1,-34 36-16,-1-18 15,107-18-15,-71 17 16,0 1-16,-1 17 0,89-17 16,-88 18-16,88-1 15,-70 0-15,105 1 16,53-19 0,-123 19-16,17-1 15,212-53-15,-194 54 16,230-36-16,-213 53 15,213-18-15,-213 1 16,19 17-16,-19 0 16,19 0-16,211 17 15,-194-17-15,229 0 16,-247 0-16,18-17 16,0 17-16,-18-18 0,18 18 0,-17 0 15,17-18-15,0 18 16,-18 0-16,18 0 0,211 18 15,-228-18-15,-1 18 16,230-18-16,-230 0 16,230 0-16,-1-18 15,-229 0 1,212-17-16,-229 17 16,194-17-16,-212 18 15,-18-1-15,-17 0 0,0 1 16,141-19-16,-177 19 15,1-1-15,-19 18 16,-34-18-16,-1 1 0,-17 17 0,-35-18 16,-36 18-1,-35-17-15,-35 17 16</inkml:trace>
  <inkml:trace contextRef="#ctx0" brushRef="#br0" timeOffset="370664.5358">11642 3440 0,'0'-18'15,"17"18"1,1-18-16,0 18 0,17-35 16,-17 17-16,52 1 15,-35 17-15,36-36 16,-18 19-16,0-1 15,0 1-15,52-19 16,-34 19-16,53-19 16,-54 19-16,1 17 15,52-18-15,-52 0 0,-1 18 16,89-17 0,-71-1-16,0 1 0,142-19 15,-125 1-15,19 17 16,-1 1-16,1-1 0,-1 0 15,1 1-15,140-36 16,-122 35-16,140 1 16,-141-1-16,123-17 15,-122 35-15,-1-18 16,141 0-16,-159 1 16,18-1-16,1 0 15,-19 18-15,1-17 0,122-1 16,-122 18-16,105 0 15,-105-17-15,-1 17 16,107-18 0,-125 18-16,19-18 0,87 18 15,-105-17-15,0 17 16,0 0-16,106-18 16,-18 0-16,-106 1 15,88-1-15,-88 0 16,1 1-16,87-1 15,-88 1-15,-17 17 16,17-18-16,-17 18 0,87-18 16,1 1-1,-71-1-15,-17 18 0,17-18 16,71 1-16,-89 17 16,18-18-16,-17 18 0,70-18 15,0 18 1,-70 0-16,-1 0 15,1 0-15,88 18 16,-89-18-16,18 0 0,1 0 16,-1 0-16,88 0 15,-105-18-15,105 18 16,-105 18-16,17-18 16,0 0-16,0 18 0,0-18 15,1 0-15,-1 17 0,18-17 16,88 18-16,-106-18 15,106 0 1,-88 18-16,-18-18 0,0 0 16,18 0-16,-18 0 15,0 0-15,18 17 0,0-17 16,-18 0-16,18 0 0,0 0 0,0 0 16,105 0-1,-105 0-15,-18 0 0,18 0 16,106 0-16,-106 0 15,0 0-15,141 0 16,17-17 0,-140 17-16,158-18 15,-141 18-15,-18-18 0,19 18 16,122-17-16,-123 17 16,-17-18-16,158 18 15,-159 0-15,19-18 0,104 18 16,-104 0-1,-37-17-15,1 17 0,-18 0 16,-17 0-16,17 0 16,-70 0-16,-36 0 15</inkml:trace>
  <inkml:trace contextRef="#ctx0" brushRef="#br0" timeOffset="371726.2154">16686 3316 0,'0'0'16,"53"-18"-16,-17 18 15,-1-17-15,71-1 16,-53 1-16,88-19 15,-53 1-15,18 0 16,105-18-16,-105 35 0,106-35 16,-89 18-16,107 0 15,-107-1 1,1 19-16,17-1 0,141-35 16,-141 18-16,194-18 15,-158 18-15,-19-1 16,1 19-16,-18-18 15,-17 17-15,123 0 16,-142 1-16,125-19 16,-107 36-16,124-17 15,-123 17-15,17-18 16,0 0-16,0 18 0,141-35 16,-158 18-16,123-19 15,-124 36-15,71-17 16,-106-1-16,53 0 15,-70 18-15,-18-17 16,70-1 0,-52 18-16,-18-18 0,70 18 15,-70-17-15,-17 17 16,16 0-16,19 0 0,-18 0 16,0 0-16,17 0 0,-17 0 15,88 17 1,-70-17-16,0 0 0,70 0 15,-71 0-15,1 0 16,-1 0-16,1 0 0,88 18 16,-89-18-16,1 18 15,-18-18-15,17 0 0,1 0 16,70 0 0,-88 0-16,17-18 0,-17 18 15,71-18-15</inkml:trace>
  <inkml:trace contextRef="#ctx0" brushRef="#br0" timeOffset="372561.0562">27728 3122 0,'0'0'15,"36"-18"-15,-1 18 0,0-17 16,-17 17-16,-1-18 15,-34 18 1,17-17 0,-18 17-16,1 0 15,17-18-15,0 0 32,0-17-17,0 17-15,0-17 16,0 0-16,0 0 0,0-18 15,0 17-15,17-70 16,-17 54-16,35-54 16,-17 35-16,0 18 0,17 0 15,36-35 1,-19 71-16,-16-19 0,17 19 16,-18 17-16,36-18 15,-36 36-15,0-18 0,18 17 16,35 1-16,-53 0 15,18-18-15,-35 17 0,17-17 16,18 18 0,-35-1-16,-18 1 15</inkml:trace>
  <inkml:trace contextRef="#ctx0" brushRef="#br0" timeOffset="373066.7682">28575 2099 0,'18'18'15,"-36"-36"-15,53 36 0,18-18 16,-18 0-16,36 17 16,-18 1-16,-18-18 15,18 18-15,0-1 0,0-17 16,70 36-16,-70-19 16,88 1-1,-88-1-15,18 1 0,35 0 16,-18 17-1,-53-17-15,1-1 0,16 1 16,-34 0-16,0-18 16,-1 17-16,1-17 15,0 0-15,-1 18 16,1-18-16,0 0 0,-18 17 16,17-17 30,-17-17-14,-17-1-17,17 1 1,-18 17-16</inkml:trace>
  <inkml:trace contextRef="#ctx0" brushRef="#br0" timeOffset="373517.2248">28328 2205 0,'0'0'15,"-18"0"-15,36 0 16,53 0 0,-18 0-16,-1 0 15,72 0-15,-36 18 16,-17-18-16,35 17 0,-1 1 16,1-18-16,0 17 0,88 1 15,-106 0-15,-35-18 16,0 0-16,-18 17 0,-17-17 15,-36 0 1,1 0-16</inkml:trace>
  <inkml:trace contextRef="#ctx0" brushRef="#br0" timeOffset="374317.9484">29245 1993 0,'-53'-17'16,"106"34"-16,-123-34 0,52 17 0,0 0 16,1 0-16,34 0 47,19 0-47,-19 17 15,54 18-15,-36 1 16,18-1-16,0 0 0,0 1 15,53 34-15,-36-35 16,-17 1-16,88 17 16,-88-36-16,35 1 15,-70-18-15,0 18 16,-54-18 0,-34 17-16,17 1 15,-18-1-15,19 1 0,-54 17 16,53-17-1,0 0-15,18-1 0,-18 1 16,35 0-16,0-18 16,18 17-16,0 1 0,18-1 15,-18 1-15,35 0 16</inkml:trace>
  <inkml:trace contextRef="#ctx0" brushRef="#br0" timeOffset="374919.4212">30268 1993 0,'-17'53'0,"34"71"16,1-54-16,0 18 15,-1-17-15,19 88 16,-19-89-16,1-17 0,-1-18 15,1 18-15,0 0 16,-1-35-16,1 0 16,-18-36-1</inkml:trace>
  <inkml:trace contextRef="#ctx0" brushRef="#br0" timeOffset="375446.8632">30339 1976 0,'35'0'15,"0"0"-15,1 0 16,87 17-16,-35 1 16,89-18-16,-71 17 15,-1-17-15,1 0 16,18 0-16,17 0 0,0 0 0,106 0 15,-159 18-15,0 0 16,1 17 0,-54-17-16,-18 35 15,-17-36-15,-17 1 0,-1 17 16,-35 18-16,36 18 16,17-36-16,0 18 15,17 53 1,19-1-16,-19-52 15,1 0-15,17 53 16,-17-53-16,17 35 16,-17-52-16,-18-1 15,-36 35-15,-34-34 16,-36-19 0,35 1-16,-70 0 15,53-18-15,18 0 16,-89 0-16,71 0 15,17 0-15,-17-18 0,-71-17 16,106 17 0,0 0-16,0 1 0,18-19 15,0 19-15,-18-1 16,35 1-16,-17 17 0</inkml:trace>
  <inkml:trace contextRef="#ctx0" brushRef="#br0" timeOffset="376024.8586">30850 2364 0,'18'17'0,"0"-17"16,35-17-16,-18 17 16,0-18-16,18 0 15,-18 1-15,18-1 0,-17 0 0,16-34 16,-16 34-1,-19-35-15,-17 18 16,-17-1 0,-1 1-16,0 17 0,1 18 15,-1-17-15,1 34 0,-1 36 16,18 0-16,0 0 16,0 106-16,18-71 15,-18 18-15,0-18 0,0-17 16,0 70-1,-18-71-15,18-34 0,-18-1 0,-35 0 16,0-35 0,18-17-16,0-1 15,17 0-15,-17-17 16,17 0-16,18 0 0,0-1 0,18 19 16,0 17-16,52 0 15,-35 17-15,18 1 16,0 0-16,-17-1 0,52 36 15,-53-35-15,0 17 16,-35-17-16</inkml:trace>
  <inkml:trace contextRef="#ctx0" brushRef="#br0" timeOffset="376607.9101">30392 2681 0,'0'18'16,"17"-18"-16,1 0 15,0 0 1,-1 0-16,-17 17 15,0 19 1,18-1-16,-18 0 16,0 1-16,18-1 15,-1-18-15,1 36 16,17-35-16,18 17 16,-18-17-16,1-18 15,17 0-15,-18 0 0,35 0 16</inkml:trace>
  <inkml:trace contextRef="#ctx0" brushRef="#br0" timeOffset="377104.0016">31362 2946 0,'0'0'0,"53"17"0,-35-17 15,-1 18-15,1-18 16,17 18-16,-17-18 0,-1 0 16,19 0-16,-19 0 0,1 0 15,0 0-15,-1 0 0</inkml:trace>
  <inkml:trace contextRef="#ctx0" brushRef="#br0" timeOffset="377399.0626">31521 2946 0,'17'0'16,"1"0"-1,-18 17-15,18-17 0,-1 0 16,1 0-16</inkml:trace>
  <inkml:trace contextRef="#ctx0" brushRef="#br0" timeOffset="378416.0361">19756 16916 0,'17'0'0,"18"17"16,89-17-16,-36 0 15,36 0-15,-1-17 16,142-1-16,-124 18 15,-18-18-15,159 18 16,-193 18 0,-89 0-16</inkml:trace>
  <inkml:trace contextRef="#ctx0" brushRef="#br0" timeOffset="378711.3207">20232 16510 0,'-124'106'16,"248"-212"-16,-318 247 0,123-88 15,-105 35 1,88-35-16,17-18 0,18-17 15,-17 17-15,70 1 16,17-19-16,36 1 16,0 17-16,18 0 15,17 1-15,0-1 0,0 0 16,18 1-16,-18-1 0,0 0 16,-17 0-16,0 18 0</inkml:trace>
  <inkml:trace contextRef="#ctx0" brushRef="#br2" timeOffset="400210.6685">29281 2328 0,'17'0'46,"-17"-17"-30,18 17 0,-18-18-1,0 0 32,-18 18-31,1 0-16,-36-17 15,17 17 1,1 0-16,-53 0 16,17 0-16,18 0 0,-17 0 15,-1 17-15,-52 19 16,70-1-16,-53 18 16,53-18-16,0 0 0,18 1 15,-18-1-15,18 0 0,-18 18 16,35-18-1,1 18-15,-1-17 16,0 34 0,18-52-16,-17 17 0,17-17 0,0-1 15,-18 19 1,0-36 0,1 0-16</inkml:trace>
  <inkml:trace contextRef="#ctx0" brushRef="#br2" timeOffset="400411.7036">27993 2787 0,'0'0'0,"-18"35"0,18 1 16,0 34-1,0-35-15,0 1 0,0-19 16,18 1-16,0 0 15,-1-18-15,18 17 16,-17-17-16,35-35 16,-18 17-16</inkml:trace>
  <inkml:trace contextRef="#ctx0" brushRef="#br2" timeOffset="401317.1446">29439 2381 0,'-17'-17'15,"-1"17"-15,0 0 16,1-18 0,-19 18-1,19 0-15,-54 0 16,36 18-16,0-18 0,-18 0 16,18 0-16,-54 0 15,36 17-15,-52-17 16,52 0-16,-53 0 15,35 0-15,-52 0 16,52 0-16,-17 0 16,-88 0-16,87 0 15,1 0-15,-106-17 16,88 17-16,18-18 0,-35 18 16,17-18-16,-18 18 0,-105 0 15,106-17 1,-124-1-16,123 18 15,-123-18-15,106 18 16,-106-17-16,106 17 16,-123-18-1,140 18-15,-140 0 16,122-17-16,1 17 0,-141 0 16,141 0-16,0 0 15,-18 0-15,18 0 0,-18 0 16,-158 0-16,140 0 15,19 0-15,-1 17 16,0-17-16,-176 18 16,176-1-16,-158-17 15,158 18-15,-17 0 0,17-18 16,0 17-16,0 1 0,-176 17 16,176-17-16,-176 17 15,177-17 1,-142 35-16,141-36 15,18 1-15,-18 17 0,0 1 16,-158 34-16,176-17 16,0-18-16,-18 1 15,35-1-15,-140 53 16,123-53-16,35 1 16,-18-1-16,19 0 0,-1-17 15,18 17-15,-18 0 0,-71 18 16,89-35-16,18 17 0,-72 0 15,72 1 1,-1-19-16,18 1 0,18 0 16,0-1-16,17-17 15,1 0-15,34 0 0,1-17 16,17-1-16</inkml:trace>
  <inkml:trace contextRef="#ctx0" brushRef="#br2" timeOffset="401606.4134">17357 2963 0,'0'0'0,"-36"18"0,-69 17 15,52-17-15,0 17 16,-53 0-1,71 1-15,-36-1 16,71-17-16,0-1 0,18 1 16,17 0-16,0-1 0,71 1 15,-53-18-15,53 0 16,-71 0-16,0 0 16,18 0-1,-35 0-15,0 0 0</inkml:trace>
  <inkml:trace contextRef="#ctx0" brushRef="#br2" timeOffset="402234.772">15998 2787 0,'0'0'0,"-17"0"16,-1 0-1,1 0-15,-54 0 16,36 0 0,-18 18-16,-18-18 0,-87 35 15,69-35-15,-158 53 16,106-36-16,-35 19 15,-159 34-15,158-34 16,19 16-16,-160 19 16,159-18-16,36-18 15,-89 18-15,142-35 16,17-1-16,17 1 16,19-18-16,34-18 0,54-17 15,-36 17 1,36 1-16</inkml:trace>
  <inkml:trace contextRef="#ctx0" brushRef="#br2" timeOffset="402490.6216">13917 3087 0,'-88'35'15,"176"-70"-15,-229 88 0,88-36 16,-17 1-16,-1 0 0,0-1 15,-34 19-15,69-19 16,19 1-16,-1-1 16,36 19-1,-1-19-15,19 1 0,87 0 16,-52-18-16,70 0 16,-71 0-16,-17 0 15,0 0-15,0-18 0,-35 18 16,-1 0-16</inkml:trace>
  <inkml:trace contextRef="#ctx0" brushRef="#br2" timeOffset="403114.2796">12171 2805 0,'0'0'16,"0"-18"-16,17 0 15,-17 1-15,-17-1 16,-36 0-16,18 1 15,-54 17 1,19 0-16,-89 0 16,71 0-16,0 0 0,-106 17 15,-53-17 1,123 18-16,-17-18 0,18 18 16,-159-1-1,123 1-15,18 0 0,0 17 16,17-17-16,-105 34 15,141-16-15,-1-1 0,1-17 16,0 17-16,-53 18 16,88-53-16,-53 17 15,53-17-15,18 0 16,17 0-16,1 0 0,34 0 47,1 0-47</inkml:trace>
  <inkml:trace contextRef="#ctx0" brushRef="#br2" timeOffset="403381.9905">9260 2805 0,'0'0'15,"-17"-18"-15,-18 36 16,-1-1-16,-17 19 0,0-1 15,0 18-15,-52 17 16,52-34-16,-18 34 16,36-52-16,17 17 0,18-17 15,0-1-15,18 19 16,17-36 0,53 35-16,-35-18 15,0-17-15,18 0 0,70 18 16,-88-18-16,-18 18 15,-17-18-15</inkml:trace>
  <inkml:trace contextRef="#ctx0" brushRef="#br2" timeOffset="403942.4806">7091 5045 0,'0'0'16,"0"17"-16,0 72 16,0-37-16,0 19 15,0 17-15,-18 106 16,18-88-16,-17 106 15,-1-124-15,18 53 16,-18-88-16,18 0 16,0-18-16,0 0 0,0-17 15,0-36 1,0-17-16</inkml:trace>
  <inkml:trace contextRef="#ctx0" brushRef="#br2" timeOffset="404119.954">6862 6015 0,'35'123'16,"-70"-246"-16,87 299 0,-34-123 15,17-18-15,1-17 16,69 0-16,-52-36 16,53-35-16,-35 18 15,17-53-15,-35 52 16,-18 19-16,-17-18 0</inkml:trace>
  <inkml:trace contextRef="#ctx0" brushRef="#br2" timeOffset="404704.0176">11712 5080 0,'0'-18'0,"0"36"0,0-18 16,0 88-1,0-35-15,18 18 0,-18 17 16,18 71-1,-18-54-15,0-34 16,17 17-16,-17-35 0,18 35 16,-1-52-16,-17-19 15,0-34-15,0-36 16,-17 17 0,-1 1-16</inkml:trace>
  <inkml:trace contextRef="#ctx0" brushRef="#br2" timeOffset="404865.9599">11659 5733 0,'53'70'16,"-106"-140"-16,142 175 0,-72-69 16,54 17-1,-36-36-15,53 1 16,-53 0-16,36-18 16,-36-18-16,-17 0 15,35-35-15,-36 36 16,1-19-16</inkml:trace>
  <inkml:trace contextRef="#ctx0" brushRef="#br2" timeOffset="405403.2679">16263 4974 0,'0'-17'16,"0"34"-16,-18-34 15,18 52 1,18 0-16,-18 18 0,18 18 16,-1 87-16,1-87 15,-18 105 1,0-105-16,18 35 15,-18-71-15,0 18 16</inkml:trace>
  <inkml:trace contextRef="#ctx0" brushRef="#br2" timeOffset="405587.7576">16193 5680 0,'52'88'15,"-104"-176"-15,140 211 0,-35-70 16,0-53-16,-18 18 0,0-18 16,18-18-16,-18 18 15,18-35-15,-18 17 16,-17-17-16,0 17 0,-1-17 16,1 17-16,0 1 15</inkml:trace>
  <inkml:trace contextRef="#ctx0" brushRef="#br2" timeOffset="406267.3151">28963 4921 0,'0'0'16,"18"-53"-16,-18 71 31,17 88-31,-17-18 16,0 71-16,0-89 16,18 1-16,-18 52 15,-18-34 1,18-72-16,0 36 0,-17-53 15</inkml:trace>
  <inkml:trace contextRef="#ctx0" brushRef="#br2" timeOffset="406461.331">28910 5415 0,'18'88'0,"-36"-176"0,36 212 15,-1-89-15,1 0 0,35 0 16,-18-35-16,53 0 16,-52 0-16,52-52 15,-53 34 1,18-17-16,-35 17 16,-1 0-16,1 1 15</inkml:trace>
  <inkml:trace contextRef="#ctx0" brushRef="#br2" timeOffset="407083.3934">28928 7920 0,'0'18'0,"0"-36"0,0 71 15,0-36-15,17 72 16,1-36-16,0-1 15,-18 1-15,0 0 0,0 18 16,0-18-16,0 70 16,-18-70-16,18 0 0,0 0 15,0-71 17,-18-35-32</inkml:trace>
  <inkml:trace contextRef="#ctx0" brushRef="#br2" timeOffset="407256.3531">28945 8537 0,'18'53'15,"-36"-106"-15,54 124 0,17-54 16,-18-17-16,0 0 16,18 0-16,0-17 0,0-1 0,0-17 15,53-18-15,-89 35 16,1 1-16,0-19 15,-54 36-15</inkml:trace>
  <inkml:trace contextRef="#ctx0" brushRef="#br2" timeOffset="407867.7204">16669 8255 0,'17'0'16,"-17"71"0,0-19-16,0 90 15,0-72 1,-17 71-16,17-70 16,0-18-16,17 17 15,-17-52-15,18 17 16</inkml:trace>
  <inkml:trace contextRef="#ctx0" brushRef="#br2" timeOffset="408068.0198">16545 8925 0,'18'71'15,"-36"-142"-15,36 177 0,17-88 16,-17-1-16,17-17 0,36 0 15,-18-17-15,-18-1 16,0 0-16,-17-17 0,35-18 16,-36 18-16,1-18 15,-36 53 1,1-18-16,-19 18 0</inkml:trace>
  <inkml:trace contextRef="#ctx0" brushRef="#br2" timeOffset="408596.927">11994 8202 0,'-17'0'16,"34"0"-16,-34 18 15,-1 35-15,1 0 16,-1 88-16,0-53 16,18 71-16,-17-89 15,17 36-15,17-71 16,-17 1 0,18-36-16,-18-18 15</inkml:trace>
  <inkml:trace contextRef="#ctx0" brushRef="#br2" timeOffset="408790.9412">11748 8784 0,'35'71'0,"-70"-142"0,87 177 16,19-71-16,-36-35 15,53 0 1,-52-17-16,-1-1 0,-17 0 15,35-35-15,-53 18 16,17-18-16,-34 36 16,-19-1-16,1 0 0</inkml:trace>
  <inkml:trace contextRef="#ctx0" brushRef="#br2" timeOffset="409298.0645">7479 8255 0,'0'0'0,"0"18"16,18 17-16,-1 35 16,-17-17-16,18 53 15,-18-53 1,0 71-16,0-71 15,-18 35 1,18-53-16,0-17 0,-17 17 16,17-17-16,-18-18 15</inkml:trace>
  <inkml:trace contextRef="#ctx0" brushRef="#br2" timeOffset="409498.5976">7320 8749 0,'53'88'16,"-106"-176"-16,124 229 0,-36-106 0,0-17 15,36 0-15,-36-18 16,0 0-16,54-53 16,-37-18-1,-16 53-15,-19-17 0,19 0 16,-19 17-16,1 1 15</inkml:trace>
  <inkml:trace contextRef="#ctx0" brushRef="#br2" timeOffset="410253.8826">26723 9596 0,'0'17'16,"-18"-17"0,-35 0-16,0 0 15,1 0-15,-19 0 0,0-17 16,1 17-16,-18 0 16,-1 0-16,1 0 0,0 0 15,18 0-15,-1 0 0,18 17 16,0-17-16,18 0 15</inkml:trace>
  <inkml:trace contextRef="#ctx0" brushRef="#br2" timeOffset="410511.0813">25912 9384 0,'-89'0'15,"178"0"-15,-231 0 0,54 35 16,35-17-16,-17 17 16,34-35-16,19 18 0,17-1 15,35 36-15,-17-17 16,17-1-16,71 0 16,0 18-1,-53-53-15,0 18 0,-1-18 16,-16 17-16,-19-17 0,-52 0 15,-18-17 1</inkml:trace>
  <inkml:trace contextRef="#ctx0" brushRef="#br2" timeOffset="411065.9971">18627 9596 0,'-18'0'15,"0"-18"1,1 18 0,17-18-16,-53 18 15,18-17-15,-89 17 16,54 17-16,-1-17 15,-123 36-15,106-19 16,-53 18 0,88-17-16,0 0 15,35-1-15,36-17 16,-1 0-16</inkml:trace>
  <inkml:trace contextRef="#ctx0" brushRef="#br2" timeOffset="411337.2166">17992 9525 0,'0'0'15,"-106"0"-15,35 0 0,-52 18 16,70-1 0,-53 1-16,53 0 15,18-1-15,35 1 16,35-1-1,0 1-15,18-18 0,-17 18 16,87 17 0,-70-17-16,53 17 15,-53-35-15,35 18 16,-70-1-16,-1-17 16,-17 18-16,-35-18 15</inkml:trace>
  <inkml:trace contextRef="#ctx0" brushRef="#br2" timeOffset="411894.1985">14940 9648 0,'0'0'16,"71"-17"-16,-54-1 0,1 18 0,-36 0 31,-17-17-16,0 17-15,0 0 16,-36 0-16,-70 17 16,53-17-16,-18 0 15,0 0-15,-17 0 0,-1 0 16,1 18-16,-124-1 16,123-17-16,-70 18 15,124-18-15,-36 0 16,70 0-16,1 0 0,18 0 15,17-18-15,17 18 16,18-17-16</inkml:trace>
  <inkml:trace contextRef="#ctx0" brushRef="#br2" timeOffset="412166.9234">13547 9490 0,'0'0'0,"-53"0"15,17 0-15,19 17 16,-18-17-16,-1 0 0,-52 18 16,70-18-16,-52 18 15,52-1-15,-17 1 16,35 0-16,0-1 0,35 18 16,-17 1-1,17-19-15,71 36 16,-35-35-16,-19-18 0,72 18 15,-71-18-15,0 0 16,-36 0-16,-52-18 16,0 0-16</inkml:trace>
  <inkml:trace contextRef="#ctx0" brushRef="#br2" timeOffset="412490.7837">10231 9525 0,'35'0'15</inkml:trace>
  <inkml:trace contextRef="#ctx0" brushRef="#br2" timeOffset="412705.8563">10336 9525 0,'89'-18'32,"-283"36"-32,405-36 15,-317 36-15,195-36 0,-107 18 16,-17 0-16,-54 18 16,37-18-16,-107 18 15,71-18 1,-142 35-16,107-17 15,-142 17-15,159-18 16,-17 1-16,-53 17 16,70-17-1,88 0-15,0-18 0,54-18 16,34-17 0</inkml:trace>
  <inkml:trace contextRef="#ctx0" brushRef="#br2" timeOffset="413001.6416">9137 9419 0,'-18'0'15,"1"0"-15,-1 0 16,-17 0-16,-36 18 15,36-1-15,-18 19 0,-53-1 16,53 0-16,36-17 16,-19 0-16,19-1 15,17 1-15,17 35 16,72-18-16,-37 0 16,19-17-16,17 0 0,-17-1 15,17 1-15,-17-18 16,-1 18-16,36 17 15,-88-18-15</inkml:trace>
  <inkml:trace contextRef="#ctx0" brushRef="#br2" timeOffset="425513.1466">3475 6791 0,'0'0'0,"-18"0"15,36 0 16,17 0-15,0 0-16,89 0 16,-36 0-16,106 0 15,-70 0-15,105-18 16,-106 18-16,107-17 16,-124-1-16,52 18 15,-105 0 1,35 18-16,-70-18 15,0 17-15</inkml:trace>
  <inkml:trace contextRef="#ctx0" brushRef="#br2" timeOffset="426499.4908">3528 13053 0,'-18'0'0,"-17"0"15,17 0-15,36 0 47,0 0-47,-1 0 16,18-18-16,71 1 15,-35 17-15,17 0 0,0 0 16,159 0-16,-123 0 16,34 0-16,142 17 15,0-17 1,-159 0-16,0 0 0,71 18 16,-71 17-1,-106-35-15,1 18 0,-36 52 16,-18-52-1</inkml:trace>
  <inkml:trace contextRef="#ctx0" brushRef="#br2" timeOffset="443715.7049">26758 9225 0,'0'0'16,"-17"-17"-16,-1 17 15,0-18-15,-17 0 0,0 1 0,-1-1 16,-16-17-16,-1 17 0,-53-17 16,35 17-16,-70 0 15,53 18-15,-106 0 16,88 18-16,-70 35 16,87-35-1,-52 70-15,88-53 16,-35 89-16,53-71 15,35 52-15,18-34 16,87 52 0,-16-52-16,-1 0 15,18-1-15,17-17 0,1 0 0,158 35 16,-141-53-16,141 1 16,-141-19-16,106-34 15,-159-1 1,-17-17-16,-18-1 15,-18-16-15,-35-1 0,-17-71 16,-1 36-16,-17 17 0,-18-34 16,-35-72-16,17 89 15,-70-18 1,70 71-16,-87 0 16,69 35-16,-34 17 15</inkml:trace>
  <inkml:trace contextRef="#ctx0" brushRef="#br2" timeOffset="444491.2679">18574 9172 0,'-36'-35'16,"72"70"-16,-107-88 0,1 36 15,17-1-15,0 0 0,-71 1 16,36 17-1,-71 0-15,54 17 16,16 19-16,-105 34 16,124-34-16,-54 105 15,89-71-15,17 89 16,36-89-16,70 89 16,-17-88-16,17-18 0,124 35 15,-89-70 1,159 17-16,-158-35 15,158-18-15,-141 1 16,53-72-16,-106 54 16,-35-71-1,-53 53-15,-35-70 16,-18 52-16,-88-52 16,53 70-16,-142-18 15,107 54-15,-142-19 16</inkml:trace>
  <inkml:trace contextRef="#ctx0" brushRef="#br2" timeOffset="445206.7753">14640 9208 0,'0'0'0,"0"-18"15,0-17-15,-17 17 16,-54-17-16,36-1 16,-18 19-16,-18-1 0,-123-17 15,88 35 1,-140 17-16,104 1 16,-140 35-16,141-18 15,18 1-15,17 17 0,35-1 16,1 19-16,34 0 15,19 70-15,34-71 16,89 71-16,-18-70 16,142 52-16,-89-70 15,18-17-15,-1-1 16,19-18-16,-1 1 0,-17-18 16,17-18-16,-17 1 0,106-54 15,-142 36-15,18-71 16,-88 53-16,-18-70 15,-52 52-15,-54-88 16,18 89-16,-105-54 16,52 72-16,-124-1 15,107 53 1,-106-18-16,105 18 16,18 18-16</inkml:trace>
  <inkml:trace contextRef="#ctx0" brushRef="#br2" timeOffset="445928.6954">10389 9278 0,'0'0'0,"0"-18"16,-17 1-1,-19-1-15,36 1 16,-17-1-16,-19 18 0,-34-35 15,35 35-15,-106-18 16,52 0-16,-122 18 16,105 0-1,-141 36-15,106-19 16,-124 54-16,124-18 16,18 0-16,17 17 0,18-17 15,17 71-15,53-54 16,71 54-1,0-54-15,35 1 16,18-18-16,35 0 0,0-18 16,1 0-16,16 0 0,19-17 15,-1-18-15,177-18 0,-177-17 16,142-35 0,-195 17-16,-17 0 0,53-71 15,-124 54-15,-35-71 16,-35 70-16,-18-17 15,-35 0-15,-18 17 0,-159-88 16,107 106-16,-142 36 16,141 17-1,-141 53-15</inkml:trace>
  <inkml:trace contextRef="#ctx0" brushRef="#br0" timeOffset="459542.0103">7108 13847 0,'0'17'31,"18"-17"-15,0 18-16,-1-18 16,1 0-16,17 0 0,1 0 15,17 0-15,17 0 16,-17 0-16,-18 0 0,18 0 15,-18 0-15,18 0 0,0 0 16,18 0-16,-18 0 0,17 0 16,54 0-16,-54 0 15,89-18 1,-88 18-16,105-17 16,-88 17-16,106 0 15,-106-18-15,106 18 16,-88 0-16,0 0 0,106-18 15,-106 18 1,123 0-16,-123 0 16,17-17-16,89 17 15,17 0 1,-123-18-16,0 18 0,88 0 16,-106 18-16,106-18 15,-106 17-15,1-17 16,-1 0-16,88 18 15,-70-18-15,70 18 16,-87-18-16,-1 0 0,88 17 16,-88 1-1,89-1-15,-89 1 16,0 0-16,106-1 16,-88-17-16,88 18 15,-88-18-15,0 18 0,17-18 16,-17 0-16,0 0 0,105 17 15,1-17 1,-106 0-16,123 0 16,-123 0-16,123 0 15,-105 0-15,-18 18 16,123-18-16,-123 0 16,123 0-1,-123 0-15,123 0 16,-123 0-16,-18 0 0,18 0 15,88 0-15,-106 0 16,106-18-16,-105 18 16,105 0-1,-89-17-15,1 17 0,106-18 16,-124 18-16,18-18 16,88 1-16,-106 17 15,106-18 1,-106 18-16,18 0 0,88-18 15,-106 1-15,107 17 16,-90-18-16,89 18 16,-105-17-16,105 17 15,-89 0-15,89 0 16,-88 0-16,0 0 16,88-18-1,-88 18-15,0 0 0,0 0 16,-1 0-16,1 0 0,106 0 15,-106 0 1,0 0-16,-1 0 0,1-18 16,0 18-16,123 0 15,-105 0-15,105 0 16,-105 0-16,105 0 16,-106 0-16,124 0 15,-141 0-15,141 0 16,-141 0-16,18-17 15,-19 17-15,19 0 0,105 0 16,-123-18-16,123 18 16,-123 0-16,18 0 15,-19 0-15,1 0 0,106 0 16,-106 0-16,0 18 16,17-18-16,-17 0 15,0 0-15,123 0 16,-123 0-16,106 17 15,-107-17-15,107 0 16,0 0 0,-106 0-16,-18 18 0,18-18 15,-18 0-15,106 0 16,-106 0-16,0 0 16,18 18-16,-18-18 0,89 0 15,-89 0-15,53 17 16,-71-17-16,1 0 15,0 0-15,-1 0 0,54 0 16,-72 0-16,37 0 16,-36 18-16,17-18 15,-52 0-15,35 0 16,-36 0-16,1 0 16,-18-18 62</inkml:trace>
  <inkml:trace contextRef="#ctx0" brushRef="#br0" timeOffset="459860.357">28328 13653 0,'0'-18'0,"0"36"0,0-54 16,53 36 0,-35 18-16,35 0 15,-18-1-15,18 1 16,-18-1-16,18 19 0,53-1 16,-36-17-1,36 35-15,-71-36 16,18 1-16,-53-1 15,-17 1-15,-19 0 16,-52-1 0,18 1-16,-71 17 15,70-17-15,18 0 16,0 17-16,0-18 0,18 1 16,0 17-16,17 18 0,18-35 15,0 17-15</inkml:trace>
  <inkml:trace contextRef="#ctx0" brushRef="#br2" timeOffset="471027.1202">29263 14217 0,'-18'0'62,"1"0"-46,-1 0-16,0 0 0,-17 0 15,17 0 1,-34 0-16,34 0 16,0-18-16,-35 18 15,18 0-15,0 0 16,-18 18-16,18-18 0,-36 0 16,36 0-16,-53 0 15,52 0-15,-52 0 16,35 0-16,-53 0 15,53-18-15,-70 18 16,52 0-16,1 0 16,-1-17-16,1 17 0,-54 0 15,54 0 1,-71-18-16,70 18 16,0-18-16,19 18 0,-19 0 15,-52-17-15,70 17 16,-71-18-1,54 18-15,-36-18 16,53 18-16,-71 0 16,71-17-16,-52 17 15,52 0-15,-71-18 16,71 18-16,-70-17 16,70 17-16,-88 0 15,70-18-15,1 18 16,-1 0-16,1 0 0,-1 0 15,-70-18-15,53 18 16,17 0-16,-70-17 16,-18 17-1,71-18-15,-71 18 16,89 0-16,-18 0 0,17-18 16,-70 18-16,70-17 15,1 17-15,-1-18 0,1 18 16,-71-18-16,70 1 15,1 17-15,-1 0 16,-17-18-16,17 18 0,-70-17 16,71 17-16,-72 0 15,72-18-15,-1 18 16,-52 0 0,-1-18-16,54 18 15,-1 0-15,-70 0 16,71 0-16,17 0 0,-71-17 15,54 17-15,-36 0 16,53 0-16,-71 0 16,72 0-16,-1 0 15,0 0-15,-18 0 16,18 0-16,-17 0 0,17 0 16,-71 0-16,71 17 15,-52-17-15,52 0 16,-53 0-1,53 0-15,-53 0 16,53 0-16,-70 0 16,70 18-16,-53-18 15,35 0-15,-35 18 16,36-18-16,-36 0 16,53 17-16,0-17 15,0 0-15,0 18 0,-70-18 16,70 17-16,-53-17 15,36 18-15,17-18 16,0 18-16,-18-18 0,-52 17 16,70 1-1,-88-18-15,88 18 16,-18-18-16,18 17 0,-17-17 16,17 0-16,-18 18 0,18-18 15,-88 18-15,71-18 16,-1 17-16,1-17 15,17 18-15,-18-18 0,-70 0 16,71 17-16,17-17 16,-89 0-1,90 0-15,-90 18 0,90-18 16,-19 0-16,-52 0 16,70 0-16,-71 0 15,71 0-15,-70 0 16,70 0-16,-53 0 15,53 0-15,-53 0 16,53 0-16,-53-18 16,54 18-16,-54 0 15,53 0 1,-53 0-16,35 0 16,19 0-16,-1 0 0,0 0 15,-53 0 1,53 0-16,-71 0 15,72 0-15,-1 0 16,0 0-16,0 0 0,0 0 0,0 0 16,-53 18-16,36-18 15,17 0-15,0 0 0,-71 0 16,1 18 0,70-18-16,-18 0 15,-35 0-15,36 0 16,17 0-16,-70 0 15,-1 0 1,71 0-16,0 0 0,-70 0 16,-54 0-1,72 0 1,-37 0-16,90 0 16,-90 0-16,72-18 15,-54 18-15,54 0 16,-54 0-1,54 0-15,-54-18 16,71 18-16,-17 0 16,17 0-16,-18 0 0,-70 0 15,71 0-15,-54 0 16,54 0-16,-1 0 0,-35 0 16,36-17-1,17 17-15,-71 0 16,71 0-16,-70-18 15,52 18-15,18 0 0,-17 0 16,-54 0 0,54 0-16,-71 0 15,88 0-15,-18 0 0,-70 0 16,71 0-16,-71 0 16,70 0-16,-52 18 15,52-18 1,0 0-16,1 0 0,-54-18 15,71 18-15,-17 0 16,-71 0 0,88 0-16,-71 0 0,54 0 15,-1 0-15,-52 18 16,52-18-16,-52 0 16,70 0-16,-71 0 15,54 0-15,-54 17 16,71-17-16,-17 0 15,-36 0 1,53 0-16,0 0 0,0 0 16,18 0-16,-18 0 0,-35 0 15,53 18-15,-54-18 16,54 0-16,0 0 16,17 0-16,-17 0 0,0 0 15,-18 0 1,35 0-16,-52 0 15,52 0-15,-53 0 16,54 0-16,-54 18 16,54-18-16,-19 0 0,-17 17 15,18-17-15,0 18 16,17-18-16,1 0 16,-1 0-16,0 0 15,18-18 1,18 18-1</inkml:trace>
  <inkml:trace contextRef="#ctx0" brushRef="#br2" timeOffset="471483.278">7691 13917 0,'-18'0'15,"0"0"-15,-35 18 16,18-18-16,-53 35 16,53-17-16,-54 35 15,54-36 1,0 1-16,-36 17 15,54-17-15,-19-1 16,36 1-16,-17 0 16,34-1-16,36 1 15,-17 0-15,52-1 16,-35-17-16,35 18 16,-53 0-16,36-1 15,-54 1-15,-17-1 16</inkml:trace>
  <inkml:trace contextRef="#ctx0" brushRef="#br2" timeOffset="474386.4991">19861 18256 0,'18'0'16,"0"-17"0,-1 17-1,1 0-15,0 0 16,-1 0-16,1 0 16,0 0-16,-1 0 0,1 17 15,35-17 1,-18 0-16,36 0 15,-36 0-15,0 0 0,53-17 16,-35 17-16,0 0 16,71 0-16,-71 0 15,70 0 1,-70 0-16,88 0 16,-70 0-16,70 0 15,-71 0-15,1 17 16,-1-17-16,89 0 15,-71 0-15,-17 0 0,88 0 16,-89 0-16,71 0 16,-88 0-16,18 0 15,-1 0-15,71 0 16,-52 0-16,-19 0 0,18-17 16,-17 17-16,88-18 15,-71 18-15,-18 0 16,19 0-16,-19-18 0,71 18 15,-53 0-15,-17-17 16,0 17-16,-1 0 0,18-18 16,-17 18-16,70-18 15,-53 18-15,36-17 16,-54 17-16,1-18 16,-1 18-16,19 0 15,-19 0-15,18-17 0,71 17 16,-18 0-1,-70 17-15,70-17 16,-88 0-16,17 18 0,-17-18 16,71 0-16,-71 0 15,17 0-15,-17 0 0,0 0 16,18-18-16,34 18 16,-69 0-16,17 0 15,-1 0-15,1 0 0,53 0 16,-35 0-16,-18 18 15,0-18-15,17 17 0,1-17 16,52 0-16,-52 0 16,70 18-16,-71-18 15,89 0 1,-88 0-16,17 0 16,-18 0-16,19 18 0,87-1 15,-88-17-15,0 18 16,1-18-16,-19 0 0,71 18 15,-88-18-15,-18-18 0</inkml:trace>
  <inkml:trace contextRef="#ctx0" brushRef="#br2" timeOffset="475899.2416">27958 18309 0,'17'0'32,"-17"-17"-17,18 17-15,0 0 16,-1 0-16,1 0 16,-1 0-16,1 0 0,0 0 15,-1 0-15,-17-18 16,18 18-1,-18-18 17,-18 18-32,18-17 15,18 17 63,0 0-78,-1 0 16,19 0 0,-19 0-16,19 0 15,-19 0-15,18 0 0,1 0 16,-1 0-16,0 0 0,36 0 16,-18 0-16,0 0 15,70 0-15,-70 0 16,18 0-16,-1 0 15,1 0-15,70 0 16,-88 0-16,17 0 0,1 0 16,52 0-16,1 0 15,-54 0-15,1 0 16,88 0 0,-89 0-16,18 0 0,89 0 15,-71-18-15,88 18 16,-89-18-16,1 18 15,0 0-15,0-17 16,17 17-16,89-18 16,-106 18-16,106-18 15,-89 1-15,89-18 16,-1 17-16,-122 18 16,-19 0-16,89 0 15,-89 0-15,36 0 16,-70 0-16,-1 18 15,-17-18-15,17 35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90.png"/><Relationship Id="rId3" Type="http://schemas.openxmlformats.org/officeDocument/2006/relationships/image" Target="../media/image210.png"/><Relationship Id="rId7" Type="http://schemas.openxmlformats.org/officeDocument/2006/relationships/image" Target="../media/image51.png"/><Relationship Id="rId12" Type="http://schemas.openxmlformats.org/officeDocument/2006/relationships/image" Target="../media/image80.png"/><Relationship Id="rId2" Type="http://schemas.openxmlformats.org/officeDocument/2006/relationships/image" Target="../media/image121.png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211.png"/><Relationship Id="rId5" Type="http://schemas.openxmlformats.org/officeDocument/2006/relationships/image" Target="../media/image150.png"/><Relationship Id="rId15" Type="http://schemas.openxmlformats.org/officeDocument/2006/relationships/customXml" Target="../ink/ink7.xml"/><Relationship Id="rId10" Type="http://schemas.openxmlformats.org/officeDocument/2006/relationships/image" Target="../media/image71.png"/><Relationship Id="rId4" Type="http://schemas.openxmlformats.org/officeDocument/2006/relationships/image" Target="../media/image31.png"/><Relationship Id="rId9" Type="http://schemas.openxmlformats.org/officeDocument/2006/relationships/image" Target="../media/image61.png"/><Relationship Id="rId14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12" Type="http://schemas.openxmlformats.org/officeDocument/2006/relationships/customXml" Target="../ink/ink3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1.png"/><Relationship Id="rId5" Type="http://schemas.openxmlformats.org/officeDocument/2006/relationships/image" Target="../media/image50.png"/><Relationship Id="rId10" Type="http://schemas.openxmlformats.org/officeDocument/2006/relationships/image" Target="../media/image10.png"/><Relationship Id="rId4" Type="http://schemas.openxmlformats.org/officeDocument/2006/relationships/image" Target="../media/image40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0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customXml" Target="../ink/ink5.xml"/><Relationship Id="rId10" Type="http://schemas.openxmlformats.org/officeDocument/2006/relationships/image" Target="../media/image20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Recurrent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2193" y="4026189"/>
            <a:ext cx="6836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Notation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Recurrent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2193" y="4026189"/>
            <a:ext cx="68366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Backpropagation through 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44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Forward propagation and backpropagation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1435139" y="1366663"/>
            <a:ext cx="8660675" cy="3256080"/>
            <a:chOff x="1201782" y="1655554"/>
            <a:chExt cx="9198194" cy="3577290"/>
          </a:xfrm>
        </p:grpSpPr>
        <p:grpSp>
          <p:nvGrpSpPr>
            <p:cNvPr id="47" name="Group 46"/>
            <p:cNvGrpSpPr/>
            <p:nvPr/>
          </p:nvGrpSpPr>
          <p:grpSpPr>
            <a:xfrm>
              <a:off x="1201782" y="1655554"/>
              <a:ext cx="9198194" cy="3577290"/>
              <a:chOff x="1201782" y="610526"/>
              <a:chExt cx="9198194" cy="357729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201782" y="610526"/>
                <a:ext cx="9198194" cy="3577290"/>
                <a:chOff x="182880" y="479897"/>
                <a:chExt cx="9198194" cy="357729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TextBox 98"/>
                    <p:cNvSpPr txBox="1"/>
                    <p:nvPr/>
                  </p:nvSpPr>
                  <p:spPr>
                    <a:xfrm>
                      <a:off x="182880" y="1904146"/>
                      <a:ext cx="90544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&lt;0&gt;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4" name="TextBox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" y="1904146"/>
                      <a:ext cx="905441" cy="461665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0" name="Group 99"/>
                <p:cNvGrpSpPr/>
                <p:nvPr/>
              </p:nvGrpSpPr>
              <p:grpSpPr>
                <a:xfrm>
                  <a:off x="1846722" y="1371448"/>
                  <a:ext cx="374428" cy="1642834"/>
                  <a:chOff x="3773923" y="1474697"/>
                  <a:chExt cx="439938" cy="1941364"/>
                </a:xfrm>
              </p:grpSpPr>
              <p:sp>
                <p:nvSpPr>
                  <p:cNvPr id="135" name="Oval 134"/>
                  <p:cNvSpPr/>
                  <p:nvPr/>
                </p:nvSpPr>
                <p:spPr>
                  <a:xfrm>
                    <a:off x="3811012" y="1559575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3811012" y="2036788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3811012" y="2991214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3773923" y="1474697"/>
                    <a:ext cx="439938" cy="194136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Oval 138"/>
                  <p:cNvSpPr/>
                  <p:nvPr/>
                </p:nvSpPr>
                <p:spPr>
                  <a:xfrm>
                    <a:off x="3811012" y="2514001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1088321" y="2156620"/>
                  <a:ext cx="500332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1580574" y="3595522"/>
                      <a:ext cx="9067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02" name="TextBox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0574" y="3595522"/>
                      <a:ext cx="906723" cy="461665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Box 102"/>
                    <p:cNvSpPr txBox="1"/>
                    <p:nvPr/>
                  </p:nvSpPr>
                  <p:spPr>
                    <a:xfrm>
                      <a:off x="1744396" y="479897"/>
                      <a:ext cx="9129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03" name="TextBox 1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44396" y="479897"/>
                      <a:ext cx="912942" cy="46166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709" t="-4348" b="-188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/>
                    <p:cNvSpPr txBox="1"/>
                    <p:nvPr/>
                  </p:nvSpPr>
                  <p:spPr>
                    <a:xfrm>
                      <a:off x="2261507" y="1638036"/>
                      <a:ext cx="90544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61507" y="1638036"/>
                      <a:ext cx="905441" cy="461665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5" name="Group 104"/>
                <p:cNvGrpSpPr/>
                <p:nvPr/>
              </p:nvGrpSpPr>
              <p:grpSpPr>
                <a:xfrm>
                  <a:off x="3233380" y="1371448"/>
                  <a:ext cx="374428" cy="1642834"/>
                  <a:chOff x="3773923" y="1474697"/>
                  <a:chExt cx="439938" cy="1941364"/>
                </a:xfrm>
              </p:grpSpPr>
              <p:sp>
                <p:nvSpPr>
                  <p:cNvPr id="130" name="Oval 129"/>
                  <p:cNvSpPr/>
                  <p:nvPr/>
                </p:nvSpPr>
                <p:spPr>
                  <a:xfrm>
                    <a:off x="3811012" y="1559575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Oval 130"/>
                  <p:cNvSpPr/>
                  <p:nvPr/>
                </p:nvSpPr>
                <p:spPr>
                  <a:xfrm>
                    <a:off x="3811012" y="2036788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Oval 131"/>
                  <p:cNvSpPr/>
                  <p:nvPr/>
                </p:nvSpPr>
                <p:spPr>
                  <a:xfrm>
                    <a:off x="3811012" y="2991214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Rectangle 132"/>
                  <p:cNvSpPr/>
                  <p:nvPr/>
                </p:nvSpPr>
                <p:spPr>
                  <a:xfrm>
                    <a:off x="3773923" y="1474697"/>
                    <a:ext cx="439938" cy="194136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3811012" y="2514001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6" name="Straight Arrow Connector 105"/>
                <p:cNvCxnSpPr/>
                <p:nvPr/>
              </p:nvCxnSpPr>
              <p:spPr>
                <a:xfrm>
                  <a:off x="2474979" y="2156620"/>
                  <a:ext cx="500332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/>
                    <p:cNvSpPr txBox="1"/>
                    <p:nvPr/>
                  </p:nvSpPr>
                  <p:spPr>
                    <a:xfrm>
                      <a:off x="2967232" y="3595521"/>
                      <a:ext cx="9067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&lt;2&gt;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07" name="TextBox 10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67232" y="3595521"/>
                      <a:ext cx="906723" cy="461665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/>
                    <p:cNvSpPr txBox="1"/>
                    <p:nvPr/>
                  </p:nvSpPr>
                  <p:spPr>
                    <a:xfrm>
                      <a:off x="3131054" y="479897"/>
                      <a:ext cx="9129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&lt;2&gt;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08" name="TextBox 10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1054" y="479897"/>
                      <a:ext cx="912942" cy="461665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709" t="-4348" b="-188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TextBox 108"/>
                    <p:cNvSpPr txBox="1"/>
                    <p:nvPr/>
                  </p:nvSpPr>
                  <p:spPr>
                    <a:xfrm>
                      <a:off x="3735177" y="1659677"/>
                      <a:ext cx="90544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&lt;2&gt;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35177" y="1659677"/>
                      <a:ext cx="905441" cy="461665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10" name="Group 109"/>
                <p:cNvGrpSpPr/>
                <p:nvPr/>
              </p:nvGrpSpPr>
              <p:grpSpPr>
                <a:xfrm>
                  <a:off x="4707050" y="1371448"/>
                  <a:ext cx="374428" cy="1642834"/>
                  <a:chOff x="3773923" y="1474697"/>
                  <a:chExt cx="439938" cy="1941364"/>
                </a:xfrm>
              </p:grpSpPr>
              <p:sp>
                <p:nvSpPr>
                  <p:cNvPr id="125" name="Oval 124"/>
                  <p:cNvSpPr/>
                  <p:nvPr/>
                </p:nvSpPr>
                <p:spPr>
                  <a:xfrm>
                    <a:off x="3811012" y="1559575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Oval 125"/>
                  <p:cNvSpPr/>
                  <p:nvPr/>
                </p:nvSpPr>
                <p:spPr>
                  <a:xfrm>
                    <a:off x="3811012" y="2036788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Oval 126"/>
                  <p:cNvSpPr/>
                  <p:nvPr/>
                </p:nvSpPr>
                <p:spPr>
                  <a:xfrm>
                    <a:off x="3811012" y="2991214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3773923" y="1474697"/>
                    <a:ext cx="439938" cy="194136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Oval 128"/>
                  <p:cNvSpPr/>
                  <p:nvPr/>
                </p:nvSpPr>
                <p:spPr>
                  <a:xfrm>
                    <a:off x="3811012" y="2514001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11" name="Straight Arrow Connector 110"/>
                <p:cNvCxnSpPr/>
                <p:nvPr/>
              </p:nvCxnSpPr>
              <p:spPr>
                <a:xfrm>
                  <a:off x="3948649" y="2156620"/>
                  <a:ext cx="500332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TextBox 111"/>
                    <p:cNvSpPr txBox="1"/>
                    <p:nvPr/>
                  </p:nvSpPr>
                  <p:spPr>
                    <a:xfrm>
                      <a:off x="4448981" y="3595520"/>
                      <a:ext cx="9067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&lt;3&gt;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12" name="TextBox 1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8981" y="3595520"/>
                      <a:ext cx="906723" cy="461665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TextBox 112"/>
                    <p:cNvSpPr txBox="1"/>
                    <p:nvPr/>
                  </p:nvSpPr>
                  <p:spPr>
                    <a:xfrm>
                      <a:off x="4604724" y="501538"/>
                      <a:ext cx="9129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&lt;3&gt;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13" name="TextBox 1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04724" y="501538"/>
                      <a:ext cx="912942" cy="461665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t="-4348" b="-188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TextBox 113"/>
                    <p:cNvSpPr txBox="1"/>
                    <p:nvPr/>
                  </p:nvSpPr>
                  <p:spPr>
                    <a:xfrm>
                      <a:off x="7054668" y="1609118"/>
                      <a:ext cx="130131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−1&gt;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54668" y="1609118"/>
                      <a:ext cx="1301318" cy="461665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15" name="Group 114"/>
                <p:cNvGrpSpPr/>
                <p:nvPr/>
              </p:nvGrpSpPr>
              <p:grpSpPr>
                <a:xfrm>
                  <a:off x="8458312" y="1371448"/>
                  <a:ext cx="374428" cy="1642834"/>
                  <a:chOff x="3773923" y="1474697"/>
                  <a:chExt cx="439938" cy="1941364"/>
                </a:xfrm>
              </p:grpSpPr>
              <p:sp>
                <p:nvSpPr>
                  <p:cNvPr id="120" name="Oval 119"/>
                  <p:cNvSpPr/>
                  <p:nvPr/>
                </p:nvSpPr>
                <p:spPr>
                  <a:xfrm>
                    <a:off x="3811012" y="1559575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3811012" y="2036788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3811012" y="2991214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3773923" y="1474697"/>
                    <a:ext cx="439938" cy="194136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Oval 123"/>
                  <p:cNvSpPr/>
                  <p:nvPr/>
                </p:nvSpPr>
                <p:spPr>
                  <a:xfrm>
                    <a:off x="3811012" y="2514001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7455161" y="2156620"/>
                  <a:ext cx="500332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TextBox 116"/>
                    <p:cNvSpPr txBox="1"/>
                    <p:nvPr/>
                  </p:nvSpPr>
                  <p:spPr>
                    <a:xfrm>
                      <a:off x="8140899" y="3595520"/>
                      <a:ext cx="100925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17" name="TextBox 1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40899" y="3595520"/>
                      <a:ext cx="1009251" cy="461665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TextBox 117"/>
                    <p:cNvSpPr txBox="1"/>
                    <p:nvPr/>
                  </p:nvSpPr>
                  <p:spPr>
                    <a:xfrm>
                      <a:off x="8355986" y="479897"/>
                      <a:ext cx="1025088" cy="46878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18" name="TextBox 1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55986" y="479897"/>
                      <a:ext cx="1025088" cy="468783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1266" t="-2857" b="-1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TextBox 118"/>
                    <p:cNvSpPr txBox="1"/>
                    <p:nvPr/>
                  </p:nvSpPr>
                  <p:spPr>
                    <a:xfrm>
                      <a:off x="6326710" y="1882473"/>
                      <a:ext cx="574195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19" name="TextBox 1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26710" y="1882473"/>
                      <a:ext cx="574195" cy="52322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5" name="Straight Arrow Connector 54"/>
              <p:cNvCxnSpPr/>
              <p:nvPr/>
            </p:nvCxnSpPr>
            <p:spPr>
              <a:xfrm flipH="1" flipV="1">
                <a:off x="3031993" y="3226525"/>
                <a:ext cx="0" cy="36576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 flipH="1" flipV="1">
                <a:off x="5884096" y="3226525"/>
                <a:ext cx="0" cy="36576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flipH="1" flipV="1">
                <a:off x="4453338" y="3226525"/>
                <a:ext cx="0" cy="36576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 flipV="1">
                <a:off x="9664427" y="3226525"/>
                <a:ext cx="0" cy="36576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6286402" y="2287249"/>
                <a:ext cx="500332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/>
            <p:cNvCxnSpPr/>
            <p:nvPr/>
          </p:nvCxnSpPr>
          <p:spPr>
            <a:xfrm flipH="1" flipV="1">
              <a:off x="3018150" y="2117219"/>
              <a:ext cx="0" cy="3657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5870253" y="2117219"/>
              <a:ext cx="0" cy="3657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 flipV="1">
              <a:off x="4439495" y="2117219"/>
              <a:ext cx="0" cy="3657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9650584" y="2117219"/>
              <a:ext cx="0" cy="3657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286F42-1C3D-47D7-986B-823C354D5F66}"/>
                  </a:ext>
                </a:extLst>
              </p14:cNvPr>
              <p14:cNvContentPartPr/>
              <p14:nvPr/>
            </p14:nvContentPartPr>
            <p14:xfrm>
              <a:off x="2324160" y="1778040"/>
              <a:ext cx="7607520" cy="2273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286F42-1C3D-47D7-986B-823C354D5F6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314800" y="1768680"/>
                <a:ext cx="7626240" cy="229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3876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/>
              <a:t>Forward propagation and backpropagation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2108" y="5225142"/>
                <a:ext cx="31138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&gt;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&gt;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08" y="5225142"/>
                <a:ext cx="3113801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873240" y="6047912"/>
            <a:ext cx="51087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>
                <a:latin typeface="Century Schoolbook" charset="0"/>
                <a:ea typeface="Century Schoolbook" charset="0"/>
                <a:cs typeface="Century Schoolbook" charset="0"/>
              </a:rPr>
              <a:t>Backpropagation through time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E86AAB-035B-4DF5-A28A-FA363797D0BF}"/>
                  </a:ext>
                </a:extLst>
              </p14:cNvPr>
              <p14:cNvContentPartPr/>
              <p14:nvPr/>
            </p14:nvContentPartPr>
            <p14:xfrm>
              <a:off x="800280" y="711360"/>
              <a:ext cx="10985760" cy="5880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E86AAB-035B-4DF5-A28A-FA363797D0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0920" y="702000"/>
                <a:ext cx="11004480" cy="589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896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Motivating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7081" y="1292999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x: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48608" y="1323777"/>
            <a:ext cx="10043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entury Schoolbook" charset="0"/>
                <a:ea typeface="Century Schoolbook" charset="0"/>
                <a:cs typeface="Century Schoolbook" charset="0"/>
              </a:rPr>
              <a:t>Harry Potter </a:t>
            </a: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and Hermione Granger invented a </a:t>
            </a:r>
            <a:r>
              <a:rPr lang="en-US" sz="2800">
                <a:latin typeface="Century Schoolbook" charset="0"/>
                <a:ea typeface="Century Schoolbook" charset="0"/>
                <a:cs typeface="Century Schoolbook" charset="0"/>
              </a:rPr>
              <a:t>new spell.  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6D77AB-E87C-4760-B874-057FB5FFB106}"/>
                  </a:ext>
                </a:extLst>
              </p14:cNvPr>
              <p14:cNvContentPartPr/>
              <p14:nvPr/>
            </p14:nvContentPartPr>
            <p14:xfrm>
              <a:off x="317520" y="514440"/>
              <a:ext cx="11709720" cy="6096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6D77AB-E87C-4760-B874-057FB5FFB1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160" y="505080"/>
                <a:ext cx="11728440" cy="611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41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/>
              <a:t>Representing </a:t>
            </a:r>
            <a:r>
              <a:rPr lang="en-US" dirty="0"/>
              <a:t>words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7081" y="1292999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x: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48608" y="1323777"/>
            <a:ext cx="10043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Harry Potter and Hermione Granger invented a new spell.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48608" y="1878310"/>
                <a:ext cx="1046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608" y="1878310"/>
                <a:ext cx="104637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48060" y="1878310"/>
                <a:ext cx="1046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060" y="1878310"/>
                <a:ext cx="1046377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28202" y="1878310"/>
                <a:ext cx="1046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&lt;3&gt;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202" y="1878310"/>
                <a:ext cx="1046377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848492" y="1877774"/>
                <a:ext cx="5918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⋯</m:t>
                      </m:r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492" y="1877774"/>
                <a:ext cx="591829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914235" y="1877774"/>
                <a:ext cx="10383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&lt;9&gt;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235" y="1877774"/>
                <a:ext cx="1038361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C57911-5A13-4B6E-B1B7-CEBF10F89F46}"/>
                  </a:ext>
                </a:extLst>
              </p14:cNvPr>
              <p14:cNvContentPartPr/>
              <p14:nvPr/>
            </p14:nvContentPartPr>
            <p14:xfrm>
              <a:off x="330120" y="235080"/>
              <a:ext cx="10407960" cy="6502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C57911-5A13-4B6E-B1B7-CEBF10F89F4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0760" y="225720"/>
                <a:ext cx="10426680" cy="652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06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/>
              <a:t>Representing </a:t>
            </a:r>
            <a:r>
              <a:rPr lang="en-US" dirty="0"/>
              <a:t>words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7081" y="1292999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x: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48608" y="1323777"/>
            <a:ext cx="10043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Harry Potter and Hermione Granger invented a new spell.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48608" y="1878310"/>
                <a:ext cx="1046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608" y="1878310"/>
                <a:ext cx="104637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48060" y="1878310"/>
                <a:ext cx="1046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060" y="1878310"/>
                <a:ext cx="1046377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28202" y="1878310"/>
                <a:ext cx="1046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&lt;3&gt;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202" y="1878310"/>
                <a:ext cx="1046377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848492" y="1877774"/>
                <a:ext cx="5918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⋯</m:t>
                      </m:r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492" y="1877774"/>
                <a:ext cx="591829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914235" y="1877774"/>
                <a:ext cx="10383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&lt;9&gt;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235" y="1877774"/>
                <a:ext cx="1038361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320808" y="3744097"/>
            <a:ext cx="181011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= 367</a:t>
            </a:r>
          </a:p>
          <a:p>
            <a:r>
              <a:rPr lang="en-US" dirty="0"/>
              <a:t>Invented = 4700</a:t>
            </a:r>
          </a:p>
          <a:p>
            <a:r>
              <a:rPr lang="en-US" dirty="0"/>
              <a:t>A = 1</a:t>
            </a:r>
          </a:p>
          <a:p>
            <a:r>
              <a:rPr lang="en-US" dirty="0"/>
              <a:t>New = 5976</a:t>
            </a:r>
          </a:p>
          <a:p>
            <a:r>
              <a:rPr lang="en-US" dirty="0"/>
              <a:t>Spell = 8376</a:t>
            </a:r>
          </a:p>
          <a:p>
            <a:r>
              <a:rPr lang="en-US" dirty="0"/>
              <a:t>Harry = 4075</a:t>
            </a:r>
          </a:p>
          <a:p>
            <a:r>
              <a:rPr lang="en-US" dirty="0"/>
              <a:t>Potter = 6830</a:t>
            </a:r>
          </a:p>
          <a:p>
            <a:r>
              <a:rPr lang="en-US" dirty="0"/>
              <a:t>Hermione = 4200</a:t>
            </a:r>
          </a:p>
          <a:p>
            <a:r>
              <a:rPr lang="en-US" dirty="0"/>
              <a:t>Gran</a:t>
            </a:r>
            <a:r>
              <a:rPr lang="mr-IN" dirty="0"/>
              <a:t>…</a:t>
            </a:r>
            <a:r>
              <a:rPr lang="en-US" dirty="0"/>
              <a:t> = 4000</a:t>
            </a:r>
          </a:p>
        </p:txBody>
      </p:sp>
    </p:spTree>
    <p:extLst>
      <p:ext uri="{BB962C8B-B14F-4D97-AF65-F5344CB8AC3E}">
        <p14:creationId xmlns:p14="http://schemas.microsoft.com/office/powerpoint/2010/main" val="378245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Recurrent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2193" y="4026189"/>
            <a:ext cx="68366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Recurrent Neural Network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21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Why not a standard network?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110796" y="1187673"/>
            <a:ext cx="1164421" cy="2768459"/>
            <a:chOff x="1110640" y="1179337"/>
            <a:chExt cx="1164421" cy="2768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110640" y="1179337"/>
                  <a:ext cx="104637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640" y="1179337"/>
                  <a:ext cx="1046377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110640" y="1886578"/>
                  <a:ext cx="104637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640" y="1886578"/>
                  <a:ext cx="1046377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435697" y="2695131"/>
                  <a:ext cx="39626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⋮</m:t>
                        </m:r>
                      </m:oMath>
                    </m:oMathPara>
                  </a14:m>
                  <a:endParaRPr lang="en-US" sz="28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5697" y="2695131"/>
                  <a:ext cx="39626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110640" y="3424576"/>
                  <a:ext cx="116442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640" y="3424576"/>
                  <a:ext cx="116442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Oval 5"/>
          <p:cNvSpPr/>
          <p:nvPr/>
        </p:nvSpPr>
        <p:spPr>
          <a:xfrm>
            <a:off x="3811012" y="1513568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811012" y="2036788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11012" y="3382356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795761" y="2630842"/>
                <a:ext cx="3962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761" y="2630842"/>
                <a:ext cx="396262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773923" y="1474696"/>
            <a:ext cx="439938" cy="23137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80447" y="1512859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80447" y="2036079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80447" y="3381647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065196" y="2630133"/>
                <a:ext cx="3962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196" y="2630133"/>
                <a:ext cx="396262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6043358" y="1473987"/>
            <a:ext cx="439938" cy="23137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734939" y="2807064"/>
            <a:ext cx="85140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342030" y="1299243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342030" y="1992031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342030" y="3520258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856642" y="1469078"/>
            <a:ext cx="599158" cy="23529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856642" y="3381647"/>
            <a:ext cx="636247" cy="32149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862937" y="2209913"/>
            <a:ext cx="611407" cy="1436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837365" y="1295825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837365" y="2034843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837365" y="3512878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837365" y="2773861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6764330" y="1616247"/>
            <a:ext cx="783626" cy="19556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764330" y="2217723"/>
            <a:ext cx="783626" cy="5764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764330" y="2849190"/>
            <a:ext cx="783626" cy="10755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764330" y="3542392"/>
            <a:ext cx="783626" cy="10755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569957" y="1175255"/>
                <a:ext cx="10538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957" y="1175255"/>
                <a:ext cx="1053878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8569957" y="1918526"/>
                <a:ext cx="10538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957" y="1918526"/>
                <a:ext cx="1053878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895014" y="2695131"/>
                <a:ext cx="3962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014" y="2695131"/>
                <a:ext cx="39626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8569957" y="3424576"/>
                <a:ext cx="1183144" cy="531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957" y="3424576"/>
                <a:ext cx="1183144" cy="53155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380468" y="4598853"/>
            <a:ext cx="2079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Problems: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5856" y="5199235"/>
            <a:ext cx="10625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- Inputs, outputs can be different </a:t>
            </a:r>
            <a:r>
              <a:rPr lang="en-US" sz="2800">
                <a:latin typeface="Century Schoolbook" charset="0"/>
                <a:ea typeface="Century Schoolbook" charset="0"/>
                <a:cs typeface="Century Schoolbook" charset="0"/>
              </a:rPr>
              <a:t>lengths in different </a:t>
            </a: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examples.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25856" y="5785063"/>
            <a:ext cx="10988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- Doesn’t share features learned across different positions of text.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8E94B7-F5A6-4FAF-BF25-97C68B4D194A}"/>
                  </a:ext>
                </a:extLst>
              </p14:cNvPr>
              <p14:cNvContentPartPr/>
              <p14:nvPr/>
            </p14:nvContentPartPr>
            <p14:xfrm>
              <a:off x="203040" y="1149480"/>
              <a:ext cx="9182520" cy="5150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8E94B7-F5A6-4FAF-BF25-97C68B4D194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3680" y="1140120"/>
                <a:ext cx="9201240" cy="516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582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/>
      <p:bldP spid="7" grpId="0" animBg="1"/>
      <p:bldP spid="17" grpId="0" animBg="1"/>
      <p:bldP spid="18" grpId="0" animBg="1"/>
      <p:bldP spid="19" grpId="0" animBg="1"/>
      <p:bldP spid="20" grpId="0"/>
      <p:bldP spid="21" grpId="0" animBg="1"/>
      <p:bldP spid="24" grpId="0" animBg="1"/>
      <p:bldP spid="25" grpId="0" animBg="1"/>
      <p:bldP spid="26" grpId="0" animBg="1"/>
      <p:bldP spid="37" grpId="0" animBg="1"/>
      <p:bldP spid="38" grpId="0" animBg="1"/>
      <p:bldP spid="39" grpId="0" animBg="1"/>
      <p:bldP spid="40" grpId="0" animBg="1"/>
      <p:bldP spid="48" grpId="0"/>
      <p:bldP spid="49" grpId="0"/>
      <p:bldP spid="50" grpId="0"/>
      <p:bldP spid="52" grpId="0"/>
      <p:bldP spid="46" grpId="0"/>
      <p:bldP spid="54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85950" y="5332512"/>
            <a:ext cx="7318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 said, “Teddy Roosevelt was a great President.”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85950" y="6015514"/>
            <a:ext cx="5265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 said, “Teddy bears are on sale!”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82AEE9-614E-4714-B217-766EB2564FD6}"/>
                  </a:ext>
                </a:extLst>
              </p14:cNvPr>
              <p14:cNvContentPartPr/>
              <p14:nvPr/>
            </p14:nvContentPartPr>
            <p14:xfrm>
              <a:off x="222120" y="203040"/>
              <a:ext cx="11475000" cy="6458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82AEE9-614E-4714-B217-766EB2564F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760" y="193680"/>
                <a:ext cx="11493720" cy="647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243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Forward Propagation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672045" y="937097"/>
            <a:ext cx="8660675" cy="3256080"/>
            <a:chOff x="1201782" y="1655554"/>
            <a:chExt cx="9198194" cy="3577290"/>
          </a:xfrm>
        </p:grpSpPr>
        <p:grpSp>
          <p:nvGrpSpPr>
            <p:cNvPr id="13" name="Group 12"/>
            <p:cNvGrpSpPr/>
            <p:nvPr/>
          </p:nvGrpSpPr>
          <p:grpSpPr>
            <a:xfrm>
              <a:off x="1201782" y="1655554"/>
              <a:ext cx="9198194" cy="3577290"/>
              <a:chOff x="1201782" y="610526"/>
              <a:chExt cx="9198194" cy="357729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1201782" y="610526"/>
                <a:ext cx="9198194" cy="3577290"/>
                <a:chOff x="182880" y="479897"/>
                <a:chExt cx="9198194" cy="357729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82880" y="1904146"/>
                      <a:ext cx="90544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&lt;0&gt;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4" name="TextBox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" y="1904146"/>
                      <a:ext cx="905441" cy="461665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" name="Group 4"/>
                <p:cNvGrpSpPr/>
                <p:nvPr/>
              </p:nvGrpSpPr>
              <p:grpSpPr>
                <a:xfrm>
                  <a:off x="1846722" y="1371448"/>
                  <a:ext cx="374428" cy="1642834"/>
                  <a:chOff x="3773923" y="1474697"/>
                  <a:chExt cx="439938" cy="1941364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3811012" y="1559575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>
                    <a:off x="3811012" y="2036788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3811012" y="2991214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3773923" y="1474697"/>
                    <a:ext cx="439938" cy="194136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3811012" y="2514001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1088321" y="2156620"/>
                  <a:ext cx="500332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1580574" y="3595522"/>
                      <a:ext cx="9067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0574" y="3595522"/>
                      <a:ext cx="906723" cy="461665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744396" y="479897"/>
                      <a:ext cx="9129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44396" y="479897"/>
                      <a:ext cx="912942" cy="46166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t="-4348" b="-188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2261507" y="1638036"/>
                      <a:ext cx="90544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61507" y="1638036"/>
                      <a:ext cx="905441" cy="461665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0" name="Group 19"/>
                <p:cNvGrpSpPr/>
                <p:nvPr/>
              </p:nvGrpSpPr>
              <p:grpSpPr>
                <a:xfrm>
                  <a:off x="3233380" y="1371448"/>
                  <a:ext cx="374428" cy="1642834"/>
                  <a:chOff x="3773923" y="1474697"/>
                  <a:chExt cx="439938" cy="1941364"/>
                </a:xfrm>
              </p:grpSpPr>
              <p:sp>
                <p:nvSpPr>
                  <p:cNvPr id="21" name="Oval 20"/>
                  <p:cNvSpPr/>
                  <p:nvPr/>
                </p:nvSpPr>
                <p:spPr>
                  <a:xfrm>
                    <a:off x="3811012" y="1559575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3811012" y="2036788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3811012" y="2991214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3773923" y="1474697"/>
                    <a:ext cx="439938" cy="194136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>
                    <a:off x="3811012" y="2514001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2474979" y="2156620"/>
                  <a:ext cx="500332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967232" y="3595521"/>
                      <a:ext cx="9067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&lt;2&gt;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67232" y="3595521"/>
                      <a:ext cx="906723" cy="461665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3131054" y="479897"/>
                      <a:ext cx="9129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&lt;2&gt;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1054" y="479897"/>
                      <a:ext cx="912942" cy="461665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709" t="-4348" b="-188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3735177" y="1659677"/>
                      <a:ext cx="90544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&lt;2&gt;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35177" y="1659677"/>
                      <a:ext cx="905441" cy="461665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Group 29"/>
                <p:cNvGrpSpPr/>
                <p:nvPr/>
              </p:nvGrpSpPr>
              <p:grpSpPr>
                <a:xfrm>
                  <a:off x="4707050" y="1371448"/>
                  <a:ext cx="374428" cy="1642834"/>
                  <a:chOff x="3773923" y="1474697"/>
                  <a:chExt cx="439938" cy="1941364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3811012" y="1559575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3811012" y="2036788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32"/>
                  <p:cNvSpPr/>
                  <p:nvPr/>
                </p:nvSpPr>
                <p:spPr>
                  <a:xfrm>
                    <a:off x="3811012" y="2991214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3773923" y="1474697"/>
                    <a:ext cx="439938" cy="194136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3811012" y="2514001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3948649" y="2156620"/>
                  <a:ext cx="500332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4448981" y="3595520"/>
                      <a:ext cx="9067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&lt;3&gt;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8981" y="3595520"/>
                      <a:ext cx="906723" cy="461665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4604724" y="501538"/>
                      <a:ext cx="9129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&lt;3&gt;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8" name="TextBox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04724" y="501538"/>
                      <a:ext cx="912942" cy="461665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t="-4348" b="-188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7054668" y="1609118"/>
                      <a:ext cx="130131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−1&gt;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54668" y="1609118"/>
                      <a:ext cx="1301318" cy="461665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0" name="Group 39"/>
                <p:cNvGrpSpPr/>
                <p:nvPr/>
              </p:nvGrpSpPr>
              <p:grpSpPr>
                <a:xfrm>
                  <a:off x="8458312" y="1371448"/>
                  <a:ext cx="374428" cy="1642834"/>
                  <a:chOff x="3773923" y="1474697"/>
                  <a:chExt cx="439938" cy="1941364"/>
                </a:xfrm>
              </p:grpSpPr>
              <p:sp>
                <p:nvSpPr>
                  <p:cNvPr id="41" name="Oval 40"/>
                  <p:cNvSpPr/>
                  <p:nvPr/>
                </p:nvSpPr>
                <p:spPr>
                  <a:xfrm>
                    <a:off x="3811012" y="1559575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3811012" y="2036788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3811012" y="2991214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3773923" y="1474697"/>
                    <a:ext cx="439938" cy="194136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Oval 44"/>
                  <p:cNvSpPr/>
                  <p:nvPr/>
                </p:nvSpPr>
                <p:spPr>
                  <a:xfrm>
                    <a:off x="3811012" y="2514001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7455161" y="2156620"/>
                  <a:ext cx="500332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8140899" y="3595520"/>
                      <a:ext cx="100925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40899" y="3595520"/>
                      <a:ext cx="1009251" cy="461665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8355986" y="479897"/>
                      <a:ext cx="1025088" cy="46878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55986" y="479897"/>
                      <a:ext cx="1025088" cy="468783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1266" t="-2857" b="-1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6326710" y="1882473"/>
                      <a:ext cx="574195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26710" y="1882473"/>
                      <a:ext cx="574195" cy="52322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1" name="Straight Arrow Connector 50"/>
              <p:cNvCxnSpPr/>
              <p:nvPr/>
            </p:nvCxnSpPr>
            <p:spPr>
              <a:xfrm flipH="1" flipV="1">
                <a:off x="3031993" y="3226525"/>
                <a:ext cx="0" cy="36576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H="1" flipV="1">
                <a:off x="5884096" y="3226525"/>
                <a:ext cx="0" cy="36576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1" flipV="1">
                <a:off x="4453338" y="3226525"/>
                <a:ext cx="0" cy="36576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H="1" flipV="1">
                <a:off x="9664427" y="3226525"/>
                <a:ext cx="0" cy="36576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6286402" y="2287249"/>
                <a:ext cx="500332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Arrow Connector 55"/>
            <p:cNvCxnSpPr/>
            <p:nvPr/>
          </p:nvCxnSpPr>
          <p:spPr>
            <a:xfrm flipH="1" flipV="1">
              <a:off x="3018150" y="2117219"/>
              <a:ext cx="0" cy="3657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 flipV="1">
              <a:off x="5870253" y="2117219"/>
              <a:ext cx="0" cy="3657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 flipV="1">
              <a:off x="4439495" y="2117219"/>
              <a:ext cx="0" cy="3657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 flipV="1">
              <a:off x="9650584" y="2117219"/>
              <a:ext cx="0" cy="3657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36EEAD8-9C3C-4E51-8BF6-5A4FD8DFD7FC}"/>
                  </a:ext>
                </a:extLst>
              </p14:cNvPr>
              <p14:cNvContentPartPr/>
              <p14:nvPr/>
            </p14:nvContentPartPr>
            <p14:xfrm>
              <a:off x="463680" y="235080"/>
              <a:ext cx="10033200" cy="6616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36EEAD8-9C3C-4E51-8BF6-5A4FD8DFD7F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4320" y="225720"/>
                <a:ext cx="10051920" cy="663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046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Simplified RNN notation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7429" y="1384663"/>
                <a:ext cx="53728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𝑎𝑎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𝑎𝑥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29" y="1384663"/>
                <a:ext cx="5372817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37429" y="2463331"/>
                <a:ext cx="3576877" cy="49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𝑦𝑎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29" y="2463331"/>
                <a:ext cx="3576877" cy="493790"/>
              </a:xfrm>
              <a:prstGeom prst="rect">
                <a:avLst/>
              </a:prstGeom>
              <a:blipFill>
                <a:blip r:embed="rId3"/>
                <a:stretch>
                  <a:fillRect t="-246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40F517B-E4B7-410A-8D9C-003230736B98}"/>
                  </a:ext>
                </a:extLst>
              </p14:cNvPr>
              <p14:cNvContentPartPr/>
              <p14:nvPr/>
            </p14:nvContentPartPr>
            <p14:xfrm>
              <a:off x="260280" y="666720"/>
              <a:ext cx="11741760" cy="5385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40F517B-E4B7-410A-8D9C-003230736B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0920" y="657360"/>
                <a:ext cx="11760480" cy="540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090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6292</TotalTime>
  <Words>169</Words>
  <Application>Microsoft Office PowerPoint</Application>
  <PresentationFormat>宽屏</PresentationFormat>
  <Paragraphs>88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Mangal</vt:lpstr>
      <vt:lpstr>Arial</vt:lpstr>
      <vt:lpstr>Calibri</vt:lpstr>
      <vt:lpstr>Calibri Light</vt:lpstr>
      <vt:lpstr>Cambria Math</vt:lpstr>
      <vt:lpstr>Century Schoolbook</vt:lpstr>
      <vt:lpstr>Office Theme</vt:lpstr>
      <vt:lpstr>Recurrent Neural Networks</vt:lpstr>
      <vt:lpstr>Motivating example</vt:lpstr>
      <vt:lpstr>Representing words</vt:lpstr>
      <vt:lpstr>Representing words</vt:lpstr>
      <vt:lpstr>Recurrent Neural Networks</vt:lpstr>
      <vt:lpstr>Why not a standard network?</vt:lpstr>
      <vt:lpstr>Recurrent Neural Networks</vt:lpstr>
      <vt:lpstr>Forward Propagation</vt:lpstr>
      <vt:lpstr>Simplified RNN notation</vt:lpstr>
      <vt:lpstr>Recurrent Neural Networks</vt:lpstr>
      <vt:lpstr>Forward propagation and backpropagation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Windows 用户</cp:lastModifiedBy>
  <cp:revision>258</cp:revision>
  <dcterms:created xsi:type="dcterms:W3CDTF">2017-07-10T20:19:53Z</dcterms:created>
  <dcterms:modified xsi:type="dcterms:W3CDTF">2018-05-16T08:43:23Z</dcterms:modified>
</cp:coreProperties>
</file>