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无尽之巢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二</a:t>
            </a:r>
            <a:r>
              <a:rPr lang="zh-CN" altLang="en-US" dirty="0"/>
              <a:t>期</a:t>
            </a:r>
            <a:r>
              <a:rPr lang="zh-CN" altLang="en-US" dirty="0" smtClean="0"/>
              <a:t>策划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1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zh-CN" dirty="0" smtClean="0"/>
              <a:t>大</a:t>
            </a:r>
            <a:r>
              <a:rPr lang="zh-CN" altLang="zh-CN" dirty="0"/>
              <a:t>关卡之间增加剧情介绍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07" y="1484784"/>
            <a:ext cx="2838477" cy="481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7984" y="162880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在首次登陆游戏时，在游戏主界面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之后，新手引导之前，出现此动画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默认出现第一张图片，之后每点击一次，出现下一张，全部出现后，再次点击，进入游戏主界面，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注：以后每次登陆都不出现此背景介绍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77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、游戏商城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58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《无尽之巢》二期策划</vt:lpstr>
      <vt:lpstr>一、大关卡之间增加剧情介绍</vt:lpstr>
      <vt:lpstr>二、游戏商城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《无尽之巢》二期策划</dc:title>
  <dc:creator>t410x64</dc:creator>
  <cp:lastModifiedBy>t410x64</cp:lastModifiedBy>
  <cp:revision>1</cp:revision>
  <dcterms:created xsi:type="dcterms:W3CDTF">2014-10-13T06:25:00Z</dcterms:created>
  <dcterms:modified xsi:type="dcterms:W3CDTF">2014-10-13T06:41:15Z</dcterms:modified>
</cp:coreProperties>
</file>