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5" r:id="rId9"/>
    <p:sldId id="263"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t>
            </a:r>
            <a:r>
              <a:rPr lang="zh-CN" altLang="en-US" dirty="0" smtClean="0"/>
              <a:t>无尽之巢</a:t>
            </a:r>
            <a:r>
              <a:rPr lang="en-US" altLang="zh-CN" dirty="0" smtClean="0"/>
              <a:t>》</a:t>
            </a:r>
            <a:r>
              <a:rPr lang="zh-CN" altLang="en-US" dirty="0" smtClean="0"/>
              <a:t>二</a:t>
            </a:r>
            <a:r>
              <a:rPr lang="zh-CN" altLang="en-US" dirty="0"/>
              <a:t>期</a:t>
            </a:r>
            <a:r>
              <a:rPr lang="zh-CN" altLang="en-US" dirty="0" smtClean="0"/>
              <a:t>策划</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27918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smtClean="0"/>
              <a:t>一、</a:t>
            </a:r>
            <a:r>
              <a:rPr lang="zh-CN" altLang="zh-CN" dirty="0" smtClean="0"/>
              <a:t>大</a:t>
            </a:r>
            <a:r>
              <a:rPr lang="zh-CN" altLang="zh-CN" dirty="0"/>
              <a:t>关卡之间增加剧情介绍</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307" y="1484784"/>
            <a:ext cx="2838477" cy="481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27984" y="1628800"/>
            <a:ext cx="4392488" cy="1754326"/>
          </a:xfrm>
          <a:prstGeom prst="rect">
            <a:avLst/>
          </a:prstGeom>
          <a:noFill/>
        </p:spPr>
        <p:txBody>
          <a:bodyPr wrap="square" rtlCol="0">
            <a:spAutoFit/>
          </a:bodyPr>
          <a:lstStyle/>
          <a:p>
            <a:r>
              <a:rPr lang="en-US" altLang="zh-CN" dirty="0" smtClean="0"/>
              <a:t>1.</a:t>
            </a:r>
            <a:r>
              <a:rPr lang="zh-CN" altLang="en-US" dirty="0" smtClean="0"/>
              <a:t>在首次登陆游戏时，在游戏主界面</a:t>
            </a:r>
            <a:r>
              <a:rPr lang="en-US" altLang="zh-CN" dirty="0" smtClean="0"/>
              <a:t>loading</a:t>
            </a:r>
            <a:r>
              <a:rPr lang="zh-CN" altLang="en-US" dirty="0" smtClean="0"/>
              <a:t>之后，新手引导之前，出现此动画</a:t>
            </a:r>
            <a:endParaRPr lang="en-US" altLang="zh-CN" dirty="0" smtClean="0"/>
          </a:p>
          <a:p>
            <a:r>
              <a:rPr lang="en-US" altLang="zh-CN" dirty="0" smtClean="0"/>
              <a:t>2.</a:t>
            </a:r>
            <a:r>
              <a:rPr lang="zh-CN" altLang="en-US" dirty="0" smtClean="0"/>
              <a:t>默认出现第一张图片，之后每点击一次，出现下一张，全部出现后，再次点击，进入游戏主界面，</a:t>
            </a:r>
            <a:endParaRPr lang="en-US" altLang="zh-CN" dirty="0" smtClean="0"/>
          </a:p>
          <a:p>
            <a:r>
              <a:rPr lang="en-US" altLang="zh-CN" dirty="0" smtClean="0"/>
              <a:t>3.</a:t>
            </a:r>
            <a:r>
              <a:rPr lang="zh-CN" altLang="en-US" dirty="0" smtClean="0"/>
              <a:t>注：以后每次登陆都不出现此背景介绍</a:t>
            </a:r>
            <a:endParaRPr lang="zh-CN" altLang="en-US" dirty="0"/>
          </a:p>
        </p:txBody>
      </p:sp>
    </p:spTree>
    <p:extLst>
      <p:ext uri="{BB962C8B-B14F-4D97-AF65-F5344CB8AC3E}">
        <p14:creationId xmlns:p14="http://schemas.microsoft.com/office/powerpoint/2010/main" val="19827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二</a:t>
            </a:r>
            <a:r>
              <a:rPr lang="zh-CN" altLang="en-US" dirty="0" smtClean="0"/>
              <a:t>、游戏商</a:t>
            </a:r>
            <a:r>
              <a:rPr lang="zh-CN" altLang="en-US" dirty="0" smtClean="0"/>
              <a:t>城（此功能以完成）</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96752"/>
            <a:ext cx="3168352" cy="526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355976" y="1340768"/>
            <a:ext cx="4248472" cy="1754326"/>
          </a:xfrm>
          <a:prstGeom prst="rect">
            <a:avLst/>
          </a:prstGeom>
          <a:noFill/>
        </p:spPr>
        <p:txBody>
          <a:bodyPr wrap="square" rtlCol="0">
            <a:spAutoFit/>
          </a:bodyPr>
          <a:lstStyle/>
          <a:p>
            <a:r>
              <a:rPr lang="en-US" altLang="zh-CN" dirty="0" smtClean="0"/>
              <a:t>1.</a:t>
            </a:r>
            <a:r>
              <a:rPr lang="zh-CN" altLang="en-US" dirty="0" smtClean="0"/>
              <a:t>增加游戏商城</a:t>
            </a:r>
            <a:endParaRPr lang="en-US" altLang="zh-CN" dirty="0" smtClean="0"/>
          </a:p>
          <a:p>
            <a:r>
              <a:rPr lang="en-US" altLang="zh-CN" dirty="0" smtClean="0"/>
              <a:t>2.</a:t>
            </a:r>
            <a:r>
              <a:rPr lang="zh-CN" altLang="en-US" dirty="0" smtClean="0"/>
              <a:t>在原有增强界面的基础上，实现道具购买功能</a:t>
            </a:r>
            <a:endParaRPr lang="en-US" altLang="zh-CN" dirty="0" smtClean="0"/>
          </a:p>
          <a:p>
            <a:r>
              <a:rPr lang="en-US" altLang="zh-CN" dirty="0" smtClean="0"/>
              <a:t>3.</a:t>
            </a:r>
            <a:r>
              <a:rPr lang="zh-CN" altLang="en-US" dirty="0" smtClean="0"/>
              <a:t>所有道具能够进行强化（目前只强化一次）</a:t>
            </a:r>
            <a:endParaRPr lang="en-US" altLang="zh-CN" dirty="0" smtClean="0"/>
          </a:p>
          <a:p>
            <a:r>
              <a:rPr lang="en-US" altLang="zh-CN" dirty="0" smtClean="0"/>
              <a:t>4.</a:t>
            </a:r>
            <a:r>
              <a:rPr lang="zh-CN" altLang="en-US" dirty="0" smtClean="0"/>
              <a:t>所有道具能够进行购买</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37006865"/>
              </p:ext>
            </p:extLst>
          </p:nvPr>
        </p:nvGraphicFramePr>
        <p:xfrm>
          <a:off x="4499992" y="3645024"/>
          <a:ext cx="4104456" cy="2595880"/>
        </p:xfrm>
        <a:graphic>
          <a:graphicData uri="http://schemas.openxmlformats.org/drawingml/2006/table">
            <a:tbl>
              <a:tblPr firstRow="1" bandRow="1">
                <a:tableStyleId>{5C22544A-7EE6-4342-B048-85BDC9FD1C3A}</a:tableStyleId>
              </a:tblPr>
              <a:tblGrid>
                <a:gridCol w="1368152"/>
                <a:gridCol w="1368152"/>
                <a:gridCol w="1368152"/>
              </a:tblGrid>
              <a:tr h="370840">
                <a:tc>
                  <a:txBody>
                    <a:bodyPr/>
                    <a:lstStyle/>
                    <a:p>
                      <a:r>
                        <a:rPr lang="zh-CN" altLang="en-US" dirty="0" smtClean="0"/>
                        <a:t>道具</a:t>
                      </a:r>
                      <a:endParaRPr lang="zh-CN" altLang="en-US" dirty="0"/>
                    </a:p>
                  </a:txBody>
                  <a:tcPr/>
                </a:tc>
                <a:tc>
                  <a:txBody>
                    <a:bodyPr/>
                    <a:lstStyle/>
                    <a:p>
                      <a:r>
                        <a:rPr lang="zh-CN" altLang="en-US" dirty="0" smtClean="0"/>
                        <a:t>增强</a:t>
                      </a:r>
                      <a:endParaRPr lang="zh-CN" altLang="en-US" dirty="0"/>
                    </a:p>
                  </a:txBody>
                  <a:tcPr/>
                </a:tc>
                <a:tc>
                  <a:txBody>
                    <a:bodyPr/>
                    <a:lstStyle/>
                    <a:p>
                      <a:r>
                        <a:rPr lang="zh-CN" altLang="en-US" dirty="0" smtClean="0"/>
                        <a:t>购买</a:t>
                      </a:r>
                      <a:endParaRPr lang="zh-CN" altLang="en-US" dirty="0"/>
                    </a:p>
                  </a:txBody>
                  <a:tcPr/>
                </a:tc>
              </a:tr>
              <a:tr h="370840">
                <a:tc>
                  <a:txBody>
                    <a:bodyPr/>
                    <a:lstStyle/>
                    <a:p>
                      <a:r>
                        <a:rPr lang="zh-CN" altLang="en-US" dirty="0" smtClean="0"/>
                        <a:t>彩球</a:t>
                      </a:r>
                      <a:endParaRPr lang="zh-CN" altLang="en-US" dirty="0"/>
                    </a:p>
                  </a:txBody>
                  <a:tcPr/>
                </a:tc>
                <a:tc>
                  <a:txBody>
                    <a:bodyPr/>
                    <a:lstStyle/>
                    <a:p>
                      <a:r>
                        <a:rPr lang="en-US" altLang="zh-CN" dirty="0" smtClean="0"/>
                        <a:t>320</a:t>
                      </a:r>
                      <a:endParaRPr lang="zh-CN" altLang="en-US" dirty="0"/>
                    </a:p>
                  </a:txBody>
                  <a:tcPr/>
                </a:tc>
                <a:tc>
                  <a:txBody>
                    <a:bodyPr/>
                    <a:lstStyle/>
                    <a:p>
                      <a:r>
                        <a:rPr lang="en-US" altLang="zh-CN" dirty="0" smtClean="0"/>
                        <a:t>240</a:t>
                      </a:r>
                      <a:endParaRPr lang="zh-CN" altLang="en-US" dirty="0"/>
                    </a:p>
                  </a:txBody>
                  <a:tcPr/>
                </a:tc>
              </a:tr>
              <a:tr h="370840">
                <a:tc>
                  <a:txBody>
                    <a:bodyPr/>
                    <a:lstStyle/>
                    <a:p>
                      <a:r>
                        <a:rPr lang="zh-CN" altLang="en-US" dirty="0" smtClean="0"/>
                        <a:t>炸弹</a:t>
                      </a:r>
                      <a:endParaRPr lang="zh-CN" altLang="en-US" dirty="0"/>
                    </a:p>
                  </a:txBody>
                  <a:tcPr/>
                </a:tc>
                <a:tc>
                  <a:txBody>
                    <a:bodyPr/>
                    <a:lstStyle/>
                    <a:p>
                      <a:r>
                        <a:rPr lang="en-US" altLang="zh-CN" dirty="0" smtClean="0"/>
                        <a:t>480</a:t>
                      </a:r>
                      <a:endParaRPr lang="zh-CN" altLang="en-US" dirty="0"/>
                    </a:p>
                  </a:txBody>
                  <a:tcPr/>
                </a:tc>
                <a:tc>
                  <a:txBody>
                    <a:bodyPr/>
                    <a:lstStyle/>
                    <a:p>
                      <a:r>
                        <a:rPr lang="en-US" altLang="zh-CN" dirty="0" smtClean="0"/>
                        <a:t>360</a:t>
                      </a:r>
                      <a:endParaRPr lang="zh-CN" altLang="en-US" dirty="0"/>
                    </a:p>
                  </a:txBody>
                  <a:tcPr/>
                </a:tc>
              </a:tr>
              <a:tr h="370840">
                <a:tc>
                  <a:txBody>
                    <a:bodyPr/>
                    <a:lstStyle/>
                    <a:p>
                      <a:r>
                        <a:rPr lang="zh-CN" altLang="en-US" dirty="0" smtClean="0"/>
                        <a:t>钢球</a:t>
                      </a:r>
                      <a:endParaRPr lang="zh-CN" altLang="en-US" dirty="0"/>
                    </a:p>
                  </a:txBody>
                  <a:tcPr/>
                </a:tc>
                <a:tc>
                  <a:txBody>
                    <a:bodyPr/>
                    <a:lstStyle/>
                    <a:p>
                      <a:r>
                        <a:rPr lang="en-US" altLang="zh-CN" dirty="0" smtClean="0"/>
                        <a:t>480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360</a:t>
                      </a:r>
                      <a:endParaRPr lang="zh-CN" altLang="en-US" dirty="0" smtClean="0"/>
                    </a:p>
                  </a:txBody>
                  <a:tcPr/>
                </a:tc>
              </a:tr>
              <a:tr h="370840">
                <a:tc>
                  <a:txBody>
                    <a:bodyPr/>
                    <a:lstStyle/>
                    <a:p>
                      <a:r>
                        <a:rPr lang="zh-CN" altLang="en-US" dirty="0" smtClean="0"/>
                        <a:t>冰球</a:t>
                      </a:r>
                      <a:endParaRPr lang="zh-CN" altLang="en-US" dirty="0"/>
                    </a:p>
                  </a:txBody>
                  <a:tcPr/>
                </a:tc>
                <a:tc>
                  <a:txBody>
                    <a:bodyPr/>
                    <a:lstStyle/>
                    <a:p>
                      <a:r>
                        <a:rPr lang="en-US" altLang="zh-CN" dirty="0" smtClean="0"/>
                        <a:t>480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240</a:t>
                      </a:r>
                      <a:endParaRPr lang="zh-CN" altLang="en-US" dirty="0" smtClean="0"/>
                    </a:p>
                  </a:txBody>
                  <a:tcPr/>
                </a:tc>
              </a:tr>
              <a:tr h="370840">
                <a:tc>
                  <a:txBody>
                    <a:bodyPr/>
                    <a:lstStyle/>
                    <a:p>
                      <a:r>
                        <a:rPr lang="zh-CN" altLang="en-US" dirty="0" smtClean="0"/>
                        <a:t>魔法球</a:t>
                      </a:r>
                      <a:endParaRPr lang="zh-CN" altLang="en-US" dirty="0"/>
                    </a:p>
                  </a:txBody>
                  <a:tcPr/>
                </a:tc>
                <a:tc>
                  <a:txBody>
                    <a:bodyPr/>
                    <a:lstStyle/>
                    <a:p>
                      <a:r>
                        <a:rPr lang="en-US" altLang="zh-CN" dirty="0" smtClean="0"/>
                        <a:t>480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480</a:t>
                      </a:r>
                      <a:endParaRPr lang="zh-CN" altLang="en-US" dirty="0" smtClean="0"/>
                    </a:p>
                  </a:txBody>
                  <a:tcPr/>
                </a:tc>
              </a:tr>
              <a:tr h="370840">
                <a:tc>
                  <a:txBody>
                    <a:bodyPr/>
                    <a:lstStyle/>
                    <a:p>
                      <a:r>
                        <a:rPr lang="zh-CN" altLang="en-US" dirty="0" smtClean="0"/>
                        <a:t>击退球</a:t>
                      </a:r>
                      <a:endParaRPr lang="zh-CN" altLang="en-US" dirty="0"/>
                    </a:p>
                  </a:txBody>
                  <a:tcPr/>
                </a:tc>
                <a:tc>
                  <a:txBody>
                    <a:bodyPr/>
                    <a:lstStyle/>
                    <a:p>
                      <a:r>
                        <a:rPr lang="en-US" altLang="zh-CN" dirty="0" smtClean="0"/>
                        <a:t>480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360</a:t>
                      </a:r>
                      <a:endParaRPr lang="zh-CN" altLang="en-US" dirty="0" smtClean="0"/>
                    </a:p>
                  </a:txBody>
                  <a:tcPr/>
                </a:tc>
              </a:tr>
            </a:tbl>
          </a:graphicData>
        </a:graphic>
      </p:graphicFrame>
    </p:spTree>
    <p:extLst>
      <p:ext uri="{BB962C8B-B14F-4D97-AF65-F5344CB8AC3E}">
        <p14:creationId xmlns:p14="http://schemas.microsoft.com/office/powerpoint/2010/main" val="86615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三</a:t>
            </a:r>
            <a:r>
              <a:rPr lang="zh-CN" altLang="en-US" dirty="0" smtClean="0"/>
              <a:t>、游戏</a:t>
            </a:r>
            <a:r>
              <a:rPr lang="zh-CN" altLang="en-US" dirty="0" smtClean="0"/>
              <a:t>内主动使用道具</a:t>
            </a:r>
            <a:endParaRPr lang="zh-CN" altLang="en-US" dirty="0"/>
          </a:p>
        </p:txBody>
      </p:sp>
      <p:sp>
        <p:nvSpPr>
          <p:cNvPr id="2" name="TextBox 1"/>
          <p:cNvSpPr txBox="1"/>
          <p:nvPr/>
        </p:nvSpPr>
        <p:spPr>
          <a:xfrm>
            <a:off x="4355976" y="1340768"/>
            <a:ext cx="4248472" cy="2585323"/>
          </a:xfrm>
          <a:prstGeom prst="rect">
            <a:avLst/>
          </a:prstGeom>
          <a:noFill/>
        </p:spPr>
        <p:txBody>
          <a:bodyPr wrap="square" rtlCol="0">
            <a:spAutoFit/>
          </a:bodyPr>
          <a:lstStyle/>
          <a:p>
            <a:r>
              <a:rPr lang="en-US" altLang="zh-CN" dirty="0" smtClean="0"/>
              <a:t>1.</a:t>
            </a:r>
            <a:r>
              <a:rPr lang="zh-CN" altLang="en-US" dirty="0"/>
              <a:t>游戏</a:t>
            </a:r>
            <a:r>
              <a:rPr lang="zh-CN" altLang="en-US" dirty="0" smtClean="0"/>
              <a:t>内下方增加道具，如图</a:t>
            </a:r>
            <a:endParaRPr lang="en-US" altLang="zh-CN" dirty="0" smtClean="0"/>
          </a:p>
          <a:p>
            <a:r>
              <a:rPr lang="en-US" altLang="zh-CN" dirty="0" smtClean="0"/>
              <a:t>2.</a:t>
            </a:r>
            <a:r>
              <a:rPr lang="zh-CN" altLang="en-US" dirty="0" smtClean="0"/>
              <a:t>所有道具可以主动使用，点击道具，将自动替换当前准备发射的球</a:t>
            </a:r>
            <a:endParaRPr lang="en-US" altLang="zh-CN" dirty="0" smtClean="0"/>
          </a:p>
          <a:p>
            <a:r>
              <a:rPr lang="en-US" altLang="zh-CN" dirty="0" smtClean="0"/>
              <a:t>3.</a:t>
            </a:r>
            <a:r>
              <a:rPr lang="zh-CN" altLang="en-US" dirty="0" smtClean="0"/>
              <a:t>同时，道具数量自动减少</a:t>
            </a:r>
            <a:endParaRPr lang="en-US" altLang="zh-CN" dirty="0" smtClean="0"/>
          </a:p>
          <a:p>
            <a:r>
              <a:rPr lang="en-US" altLang="zh-CN" dirty="0" smtClean="0"/>
              <a:t>4.</a:t>
            </a:r>
            <a:r>
              <a:rPr lang="zh-CN" altLang="en-US" dirty="0" smtClean="0"/>
              <a:t>此动作不可逆</a:t>
            </a:r>
            <a:endParaRPr lang="en-US" altLang="zh-CN" dirty="0" smtClean="0"/>
          </a:p>
          <a:p>
            <a:r>
              <a:rPr lang="en-US" altLang="zh-CN" dirty="0" smtClean="0"/>
              <a:t>5.</a:t>
            </a:r>
            <a:r>
              <a:rPr lang="zh-CN" altLang="en-US" dirty="0" smtClean="0"/>
              <a:t>如果道具数量不足，则弹出购买提示框，提示用户使用金币购买</a:t>
            </a:r>
            <a:endParaRPr lang="en-US" altLang="zh-CN" dirty="0" smtClean="0"/>
          </a:p>
          <a:p>
            <a:r>
              <a:rPr lang="en-US" altLang="zh-CN" dirty="0" smtClean="0"/>
              <a:t>6.</a:t>
            </a:r>
            <a:r>
              <a:rPr lang="zh-CN" altLang="en-US" dirty="0"/>
              <a:t>游戏</a:t>
            </a:r>
            <a:r>
              <a:rPr lang="zh-CN" altLang="en-US" dirty="0" smtClean="0"/>
              <a:t>内每次只能购买一个</a:t>
            </a:r>
            <a:endParaRPr lang="en-US" altLang="zh-CN" dirty="0" smtClean="0"/>
          </a:p>
          <a:p>
            <a:r>
              <a:rPr lang="zh-CN" altLang="en-US" dirty="0" smtClean="0"/>
              <a:t>注</a:t>
            </a:r>
            <a:r>
              <a:rPr lang="en-US" altLang="zh-CN" dirty="0" smtClean="0"/>
              <a:t>:</a:t>
            </a:r>
            <a:r>
              <a:rPr lang="zh-CN" altLang="en-US" dirty="0" smtClean="0"/>
              <a:t>后续会进行商城，批量购买打折功能</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99427"/>
            <a:ext cx="3312368" cy="555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11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四</a:t>
            </a:r>
            <a:r>
              <a:rPr lang="zh-CN" altLang="en-US" dirty="0" smtClean="0"/>
              <a:t>、游戏内人物属性装备系统</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99427"/>
            <a:ext cx="3312368" cy="555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139952" y="1101092"/>
            <a:ext cx="4608511" cy="2862322"/>
          </a:xfrm>
          <a:prstGeom prst="rect">
            <a:avLst/>
          </a:prstGeom>
          <a:noFill/>
        </p:spPr>
        <p:txBody>
          <a:bodyPr wrap="square" rtlCol="0">
            <a:spAutoFit/>
          </a:bodyPr>
          <a:lstStyle/>
          <a:p>
            <a:r>
              <a:rPr lang="zh-CN" altLang="en-US" dirty="0"/>
              <a:t>人物</a:t>
            </a:r>
            <a:r>
              <a:rPr lang="zh-CN" altLang="en-US" dirty="0" smtClean="0"/>
              <a:t>系统：</a:t>
            </a:r>
            <a:endParaRPr lang="en-US" altLang="zh-CN" dirty="0" smtClean="0"/>
          </a:p>
          <a:p>
            <a:r>
              <a:rPr lang="en-US" altLang="zh-CN" dirty="0" smtClean="0"/>
              <a:t>1.</a:t>
            </a:r>
            <a:r>
              <a:rPr lang="zh-CN" altLang="en-US" dirty="0" smtClean="0"/>
              <a:t>游戏内增加主人公（落落）</a:t>
            </a:r>
            <a:endParaRPr lang="en-US" altLang="zh-CN" dirty="0" smtClean="0"/>
          </a:p>
          <a:p>
            <a:r>
              <a:rPr lang="en-US" altLang="zh-CN" dirty="0" smtClean="0"/>
              <a:t>2.</a:t>
            </a:r>
            <a:r>
              <a:rPr lang="zh-CN" altLang="en-US" dirty="0"/>
              <a:t>落落</a:t>
            </a:r>
            <a:r>
              <a:rPr lang="zh-CN" altLang="en-US" dirty="0" smtClean="0"/>
              <a:t>负责装填炮弹和更换炮弹（使用道具或者对换球）</a:t>
            </a:r>
            <a:endParaRPr lang="en-US" altLang="zh-CN" dirty="0" smtClean="0"/>
          </a:p>
          <a:p>
            <a:r>
              <a:rPr lang="en-US" altLang="zh-CN" dirty="0" smtClean="0"/>
              <a:t>2.1</a:t>
            </a:r>
            <a:r>
              <a:rPr lang="zh-CN" altLang="en-US" dirty="0" smtClean="0"/>
              <a:t>点击</a:t>
            </a:r>
            <a:r>
              <a:rPr lang="en-US" altLang="zh-CN" dirty="0" smtClean="0"/>
              <a:t>《</a:t>
            </a:r>
            <a:r>
              <a:rPr lang="zh-CN" altLang="en-US" dirty="0" smtClean="0"/>
              <a:t>落落</a:t>
            </a:r>
            <a:r>
              <a:rPr lang="en-US" altLang="zh-CN" dirty="0" smtClean="0"/>
              <a:t>》</a:t>
            </a:r>
            <a:r>
              <a:rPr lang="zh-CN" altLang="en-US" dirty="0" smtClean="0"/>
              <a:t>或者</a:t>
            </a:r>
            <a:r>
              <a:rPr lang="en-US" altLang="zh-CN" dirty="0" smtClean="0"/>
              <a:t>《</a:t>
            </a:r>
            <a:r>
              <a:rPr lang="zh-CN" altLang="en-US" dirty="0" smtClean="0"/>
              <a:t>炮台</a:t>
            </a:r>
            <a:r>
              <a:rPr lang="en-US" altLang="zh-CN" dirty="0" smtClean="0"/>
              <a:t>》</a:t>
            </a:r>
            <a:r>
              <a:rPr lang="zh-CN" altLang="en-US" dirty="0" smtClean="0"/>
              <a:t>可以交换球</a:t>
            </a:r>
            <a:endParaRPr lang="en-US" altLang="zh-CN" dirty="0" smtClean="0"/>
          </a:p>
          <a:p>
            <a:r>
              <a:rPr lang="en-US" altLang="zh-CN" dirty="0" smtClean="0"/>
              <a:t>2.2</a:t>
            </a:r>
            <a:r>
              <a:rPr lang="zh-CN" altLang="en-US" dirty="0" smtClean="0"/>
              <a:t>点击下方道具，会将炮台中球换成点击的道具求</a:t>
            </a:r>
            <a:endParaRPr lang="en-US" altLang="zh-CN" dirty="0"/>
          </a:p>
          <a:p>
            <a:r>
              <a:rPr lang="en-US" altLang="zh-CN" dirty="0" smtClean="0"/>
              <a:t>3.</a:t>
            </a:r>
            <a:r>
              <a:rPr lang="zh-CN" altLang="en-US" dirty="0" smtClean="0"/>
              <a:t>落落能够穿戴装备，不同的装备对游戏内随机出现的道具概率有所改变或者对道具的威力有所增强</a:t>
            </a:r>
            <a:endParaRPr lang="en-US" altLang="zh-CN" dirty="0" smtClean="0"/>
          </a:p>
        </p:txBody>
      </p:sp>
      <p:sp>
        <p:nvSpPr>
          <p:cNvPr id="6" name="TextBox 5"/>
          <p:cNvSpPr txBox="1"/>
          <p:nvPr/>
        </p:nvSpPr>
        <p:spPr>
          <a:xfrm>
            <a:off x="4139952" y="3996055"/>
            <a:ext cx="4392488" cy="2031325"/>
          </a:xfrm>
          <a:prstGeom prst="rect">
            <a:avLst/>
          </a:prstGeom>
          <a:noFill/>
        </p:spPr>
        <p:txBody>
          <a:bodyPr wrap="square" rtlCol="0">
            <a:spAutoFit/>
          </a:bodyPr>
          <a:lstStyle/>
          <a:p>
            <a:r>
              <a:rPr lang="zh-CN" altLang="en-US" dirty="0" smtClean="0"/>
              <a:t>炮台系统</a:t>
            </a:r>
            <a:endParaRPr lang="en-US" altLang="zh-CN" dirty="0" smtClean="0"/>
          </a:p>
          <a:p>
            <a:r>
              <a:rPr lang="en-US" altLang="zh-CN" dirty="0" smtClean="0"/>
              <a:t>1.</a:t>
            </a:r>
            <a:r>
              <a:rPr lang="zh-CN" altLang="en-US" dirty="0" smtClean="0"/>
              <a:t>不同的炮台可以对道具进行增强</a:t>
            </a:r>
            <a:endParaRPr lang="en-US" altLang="zh-CN" dirty="0" smtClean="0"/>
          </a:p>
          <a:p>
            <a:r>
              <a:rPr lang="en-US" altLang="zh-CN" dirty="0" smtClean="0"/>
              <a:t>2.</a:t>
            </a:r>
            <a:r>
              <a:rPr lang="zh-CN" altLang="en-US" dirty="0" smtClean="0"/>
              <a:t>炮台可以安装瞄准器，每次游戏开始之前可以选择安装与否，安装瞄准器需要消耗金币</a:t>
            </a:r>
            <a:endParaRPr lang="en-US" altLang="zh-CN" dirty="0" smtClean="0"/>
          </a:p>
          <a:p>
            <a:r>
              <a:rPr lang="en-US" altLang="zh-CN" dirty="0" smtClean="0"/>
              <a:t>3.</a:t>
            </a:r>
            <a:r>
              <a:rPr lang="zh-CN" altLang="en-US" dirty="0" smtClean="0"/>
              <a:t>炮台可以具有精确制导功能，能够将发射的球发射到任意位置</a:t>
            </a:r>
            <a:endParaRPr lang="en-US" altLang="zh-CN" dirty="0" smtClean="0"/>
          </a:p>
        </p:txBody>
      </p:sp>
    </p:spTree>
    <p:extLst>
      <p:ext uri="{BB962C8B-B14F-4D97-AF65-F5344CB8AC3E}">
        <p14:creationId xmlns:p14="http://schemas.microsoft.com/office/powerpoint/2010/main" val="37453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五</a:t>
            </a:r>
            <a:r>
              <a:rPr lang="zh-CN" altLang="en-US" dirty="0" smtClean="0"/>
              <a:t>、幸运大转盘</a:t>
            </a:r>
            <a:endParaRPr lang="zh-CN" altLang="en-US" dirty="0"/>
          </a:p>
        </p:txBody>
      </p:sp>
      <p:sp>
        <p:nvSpPr>
          <p:cNvPr id="3" name="TextBox 2"/>
          <p:cNvSpPr txBox="1"/>
          <p:nvPr/>
        </p:nvSpPr>
        <p:spPr>
          <a:xfrm>
            <a:off x="4139952" y="1101092"/>
            <a:ext cx="4608511" cy="1477328"/>
          </a:xfrm>
          <a:prstGeom prst="rect">
            <a:avLst/>
          </a:prstGeom>
          <a:noFill/>
        </p:spPr>
        <p:txBody>
          <a:bodyPr wrap="square" rtlCol="0">
            <a:spAutoFit/>
          </a:bodyPr>
          <a:lstStyle/>
          <a:p>
            <a:r>
              <a:rPr lang="zh-CN" altLang="en-US" dirty="0"/>
              <a:t>抽奖</a:t>
            </a:r>
            <a:r>
              <a:rPr lang="zh-CN" altLang="en-US" dirty="0" smtClean="0"/>
              <a:t>系统：</a:t>
            </a:r>
            <a:endParaRPr lang="en-US" altLang="zh-CN" dirty="0" smtClean="0"/>
          </a:p>
          <a:p>
            <a:r>
              <a:rPr lang="en-US" altLang="zh-CN" dirty="0" smtClean="0"/>
              <a:t>1.</a:t>
            </a:r>
            <a:r>
              <a:rPr lang="zh-CN" altLang="en-US" dirty="0" smtClean="0"/>
              <a:t>增加转盘抽奖系统，随机奖励玩家金币，道具，体力等游戏内消耗元素</a:t>
            </a:r>
            <a:endParaRPr lang="en-US" altLang="zh-CN" dirty="0" smtClean="0"/>
          </a:p>
          <a:p>
            <a:r>
              <a:rPr lang="en-US" altLang="zh-CN" dirty="0" smtClean="0"/>
              <a:t>2.</a:t>
            </a:r>
            <a:r>
              <a:rPr lang="zh-CN" altLang="en-US" dirty="0" smtClean="0"/>
              <a:t>每日免费抽奖一次</a:t>
            </a:r>
            <a:endParaRPr lang="en-US" altLang="zh-CN" dirty="0" smtClean="0"/>
          </a:p>
          <a:p>
            <a:r>
              <a:rPr lang="en-US" altLang="zh-CN" dirty="0" smtClean="0"/>
              <a:t>3.</a:t>
            </a:r>
            <a:r>
              <a:rPr lang="zh-CN" altLang="en-US" dirty="0" smtClean="0"/>
              <a:t>以后每次抽奖消耗金币依次增加</a:t>
            </a: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3116076998"/>
              </p:ext>
            </p:extLst>
          </p:nvPr>
        </p:nvGraphicFramePr>
        <p:xfrm>
          <a:off x="4188295" y="2708920"/>
          <a:ext cx="2255912" cy="2961640"/>
        </p:xfrm>
        <a:graphic>
          <a:graphicData uri="http://schemas.openxmlformats.org/drawingml/2006/table">
            <a:tbl>
              <a:tblPr firstRow="1" bandRow="1">
                <a:tableStyleId>{5C22544A-7EE6-4342-B048-85BDC9FD1C3A}</a:tableStyleId>
              </a:tblPr>
              <a:tblGrid>
                <a:gridCol w="1127956"/>
                <a:gridCol w="1127956"/>
              </a:tblGrid>
              <a:tr h="370840">
                <a:tc>
                  <a:txBody>
                    <a:bodyPr/>
                    <a:lstStyle/>
                    <a:p>
                      <a:r>
                        <a:rPr lang="zh-CN" altLang="en-US" dirty="0" smtClean="0"/>
                        <a:t>次数</a:t>
                      </a:r>
                      <a:endParaRPr lang="zh-CN" altLang="en-US" dirty="0"/>
                    </a:p>
                  </a:txBody>
                  <a:tcPr/>
                </a:tc>
                <a:tc>
                  <a:txBody>
                    <a:bodyPr/>
                    <a:lstStyle/>
                    <a:p>
                      <a:r>
                        <a:rPr lang="zh-CN" altLang="en-US" dirty="0" smtClean="0"/>
                        <a:t>所需金币</a:t>
                      </a:r>
                      <a:endParaRPr lang="zh-CN" altLang="en-US" dirty="0"/>
                    </a:p>
                  </a:txBody>
                  <a:tcPr/>
                </a:tc>
              </a:tr>
              <a:tr h="370840">
                <a:tc>
                  <a:txBody>
                    <a:bodyPr/>
                    <a:lstStyle/>
                    <a:p>
                      <a:r>
                        <a:rPr lang="en-US" altLang="zh-CN" dirty="0" smtClean="0"/>
                        <a:t>1</a:t>
                      </a:r>
                      <a:endParaRPr lang="zh-CN" altLang="en-US" dirty="0"/>
                    </a:p>
                  </a:txBody>
                  <a:tcPr/>
                </a:tc>
                <a:tc>
                  <a:txBody>
                    <a:bodyPr/>
                    <a:lstStyle/>
                    <a:p>
                      <a:r>
                        <a:rPr lang="zh-CN" altLang="en-US" dirty="0" smtClean="0"/>
                        <a:t>免费</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100(</a:t>
                      </a:r>
                      <a:r>
                        <a:rPr lang="zh-CN" altLang="en-US" dirty="0" smtClean="0"/>
                        <a:t>基值</a:t>
                      </a:r>
                      <a:r>
                        <a:rPr lang="en-US" altLang="zh-CN" dirty="0" smtClean="0"/>
                        <a:t>)</a:t>
                      </a:r>
                      <a:endParaRPr lang="zh-CN" altLang="en-US" dirty="0"/>
                    </a:p>
                  </a:txBody>
                  <a:tcPr/>
                </a:tc>
              </a:tr>
              <a:tr h="343416">
                <a:tc>
                  <a:txBody>
                    <a:bodyPr/>
                    <a:lstStyle/>
                    <a:p>
                      <a:r>
                        <a:rPr lang="en-US" altLang="zh-CN" dirty="0" smtClean="0"/>
                        <a:t>3</a:t>
                      </a:r>
                      <a:endParaRPr lang="zh-CN" altLang="en-US" dirty="0"/>
                    </a:p>
                  </a:txBody>
                  <a:tcPr/>
                </a:tc>
                <a:tc>
                  <a:txBody>
                    <a:bodyPr/>
                    <a:lstStyle/>
                    <a:p>
                      <a:r>
                        <a:rPr lang="en-US" altLang="zh-CN" dirty="0" smtClean="0"/>
                        <a:t>300</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300</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500</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500</a:t>
                      </a:r>
                      <a:endParaRPr lang="zh-CN" altLang="en-US" dirty="0"/>
                    </a:p>
                  </a:txBody>
                  <a:tcPr/>
                </a:tc>
              </a:tr>
              <a:tr h="370840">
                <a:tc>
                  <a:txBody>
                    <a:bodyPr/>
                    <a:lstStyle/>
                    <a:p>
                      <a:r>
                        <a:rPr lang="en-US" altLang="zh-CN" dirty="0" smtClean="0"/>
                        <a:t>7</a:t>
                      </a:r>
                      <a:endParaRPr lang="zh-CN" altLang="en-US" dirty="0"/>
                    </a:p>
                  </a:txBody>
                  <a:tcPr/>
                </a:tc>
                <a:tc>
                  <a:txBody>
                    <a:bodyPr/>
                    <a:lstStyle/>
                    <a:p>
                      <a:r>
                        <a:rPr lang="en-US" altLang="zh-CN" dirty="0" smtClean="0"/>
                        <a:t>800</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642072090"/>
              </p:ext>
            </p:extLst>
          </p:nvPr>
        </p:nvGraphicFramePr>
        <p:xfrm>
          <a:off x="6588224" y="2708920"/>
          <a:ext cx="2255912" cy="2961640"/>
        </p:xfrm>
        <a:graphic>
          <a:graphicData uri="http://schemas.openxmlformats.org/drawingml/2006/table">
            <a:tbl>
              <a:tblPr firstRow="1" bandRow="1">
                <a:tableStyleId>{5C22544A-7EE6-4342-B048-85BDC9FD1C3A}</a:tableStyleId>
              </a:tblPr>
              <a:tblGrid>
                <a:gridCol w="1127956"/>
                <a:gridCol w="1127956"/>
              </a:tblGrid>
              <a:tr h="370840">
                <a:tc>
                  <a:txBody>
                    <a:bodyPr/>
                    <a:lstStyle/>
                    <a:p>
                      <a:r>
                        <a:rPr lang="zh-CN" altLang="en-US" dirty="0" smtClean="0"/>
                        <a:t>奖品</a:t>
                      </a:r>
                      <a:endParaRPr lang="zh-CN" altLang="en-US" dirty="0"/>
                    </a:p>
                  </a:txBody>
                  <a:tcPr/>
                </a:tc>
                <a:tc>
                  <a:txBody>
                    <a:bodyPr/>
                    <a:lstStyle/>
                    <a:p>
                      <a:r>
                        <a:rPr lang="zh-CN" altLang="en-US" dirty="0" smtClean="0"/>
                        <a:t>概率</a:t>
                      </a:r>
                      <a:r>
                        <a:rPr lang="en-US" altLang="zh-CN" dirty="0" smtClean="0"/>
                        <a:t>(%)</a:t>
                      </a:r>
                      <a:endParaRPr lang="zh-CN" altLang="en-US" dirty="0"/>
                    </a:p>
                  </a:txBody>
                  <a:tcPr/>
                </a:tc>
              </a:tr>
              <a:tr h="370840">
                <a:tc>
                  <a:txBody>
                    <a:bodyPr/>
                    <a:lstStyle/>
                    <a:p>
                      <a:r>
                        <a:rPr lang="en-US" altLang="zh-CN" dirty="0" smtClean="0"/>
                        <a:t>50</a:t>
                      </a:r>
                      <a:r>
                        <a:rPr lang="zh-CN" altLang="en-US" dirty="0" smtClean="0"/>
                        <a:t>金币</a:t>
                      </a:r>
                      <a:endParaRPr lang="zh-CN" altLang="en-US" dirty="0"/>
                    </a:p>
                  </a:txBody>
                  <a:tcPr/>
                </a:tc>
                <a:tc>
                  <a:txBody>
                    <a:bodyPr/>
                    <a:lstStyle/>
                    <a:p>
                      <a:r>
                        <a:rPr lang="en-US" altLang="zh-CN" dirty="0" smtClean="0"/>
                        <a:t>60</a:t>
                      </a:r>
                      <a:endParaRPr lang="zh-CN" altLang="en-US" dirty="0"/>
                    </a:p>
                  </a:txBody>
                  <a:tcPr/>
                </a:tc>
              </a:tr>
              <a:tr h="370840">
                <a:tc>
                  <a:txBody>
                    <a:bodyPr/>
                    <a:lstStyle/>
                    <a:p>
                      <a:r>
                        <a:rPr lang="en-US" altLang="zh-CN" dirty="0" smtClean="0"/>
                        <a:t>100</a:t>
                      </a:r>
                      <a:r>
                        <a:rPr lang="zh-CN" altLang="en-US" dirty="0" smtClean="0"/>
                        <a:t>金币</a:t>
                      </a:r>
                      <a:endParaRPr lang="zh-CN" altLang="en-US" dirty="0"/>
                    </a:p>
                  </a:txBody>
                  <a:tcPr/>
                </a:tc>
                <a:tc>
                  <a:txBody>
                    <a:bodyPr/>
                    <a:lstStyle/>
                    <a:p>
                      <a:r>
                        <a:rPr lang="en-US" altLang="zh-CN" dirty="0" smtClean="0"/>
                        <a:t>20</a:t>
                      </a:r>
                      <a:endParaRPr lang="zh-CN" altLang="en-US" dirty="0"/>
                    </a:p>
                  </a:txBody>
                  <a:tcPr/>
                </a:tc>
              </a:tr>
              <a:tr h="343416">
                <a:tc>
                  <a:txBody>
                    <a:bodyPr/>
                    <a:lstStyle/>
                    <a:p>
                      <a:r>
                        <a:rPr lang="en-US" altLang="zh-CN" dirty="0" smtClean="0"/>
                        <a:t>200</a:t>
                      </a:r>
                      <a:r>
                        <a:rPr lang="zh-CN" altLang="en-US" dirty="0" smtClean="0"/>
                        <a:t>金币</a:t>
                      </a:r>
                      <a:endParaRPr lang="zh-CN" altLang="en-US" dirty="0"/>
                    </a:p>
                  </a:txBody>
                  <a:tcPr/>
                </a:tc>
                <a:tc>
                  <a:txBody>
                    <a:bodyPr/>
                    <a:lstStyle/>
                    <a:p>
                      <a:r>
                        <a:rPr lang="en-US" altLang="zh-CN" dirty="0" smtClean="0"/>
                        <a:t>5</a:t>
                      </a:r>
                      <a:endParaRPr lang="zh-CN" altLang="en-US" dirty="0"/>
                    </a:p>
                  </a:txBody>
                  <a:tcPr/>
                </a:tc>
              </a:tr>
              <a:tr h="370840">
                <a:tc>
                  <a:txBody>
                    <a:bodyPr/>
                    <a:lstStyle/>
                    <a:p>
                      <a:r>
                        <a:rPr lang="zh-CN" altLang="en-US" dirty="0" smtClean="0"/>
                        <a:t>道具</a:t>
                      </a:r>
                      <a:r>
                        <a:rPr lang="en-US" altLang="zh-CN" dirty="0" smtClean="0"/>
                        <a:t>1</a:t>
                      </a:r>
                      <a:endParaRPr lang="zh-CN" altLang="en-US" dirty="0"/>
                    </a:p>
                  </a:txBody>
                  <a:tcPr/>
                </a:tc>
                <a:tc>
                  <a:txBody>
                    <a:bodyPr/>
                    <a:lstStyle/>
                    <a:p>
                      <a:endParaRPr lang="zh-CN" altLang="en-US" dirty="0"/>
                    </a:p>
                  </a:txBody>
                  <a:tcPr/>
                </a:tc>
              </a:tr>
              <a:tr h="370840">
                <a:tc>
                  <a:txBody>
                    <a:bodyPr/>
                    <a:lstStyle/>
                    <a:p>
                      <a:r>
                        <a:rPr lang="zh-CN" altLang="en-US" dirty="0" smtClean="0"/>
                        <a:t>道具</a:t>
                      </a:r>
                      <a:r>
                        <a:rPr lang="en-US" altLang="zh-CN" dirty="0" smtClean="0"/>
                        <a:t>2</a:t>
                      </a:r>
                      <a:endParaRPr lang="zh-CN" altLang="en-US" dirty="0"/>
                    </a:p>
                  </a:txBody>
                  <a:tcPr/>
                </a:tc>
                <a:tc>
                  <a:txBody>
                    <a:bodyPr/>
                    <a:lstStyle/>
                    <a:p>
                      <a:endParaRPr lang="zh-CN" altLang="en-US" dirty="0"/>
                    </a:p>
                  </a:txBody>
                  <a:tcPr/>
                </a:tc>
              </a:tr>
              <a:tr h="370840">
                <a:tc>
                  <a:txBody>
                    <a:bodyPr/>
                    <a:lstStyle/>
                    <a:p>
                      <a:r>
                        <a:rPr lang="en-US" altLang="zh-CN" dirty="0" smtClean="0"/>
                        <a:t>1000</a:t>
                      </a:r>
                      <a:r>
                        <a:rPr lang="zh-CN" altLang="en-US" dirty="0" smtClean="0"/>
                        <a:t>金币</a:t>
                      </a:r>
                      <a:endParaRPr lang="zh-CN" altLang="en-US" dirty="0"/>
                    </a:p>
                  </a:txBody>
                  <a:tcPr/>
                </a:tc>
                <a:tc>
                  <a:txBody>
                    <a:bodyPr/>
                    <a:lstStyle/>
                    <a:p>
                      <a:r>
                        <a:rPr lang="en-US" altLang="zh-CN" dirty="0" smtClean="0"/>
                        <a:t>0.01</a:t>
                      </a:r>
                      <a:endParaRPr lang="zh-CN" altLang="en-US" dirty="0"/>
                    </a:p>
                  </a:txBody>
                  <a:tcPr/>
                </a:tc>
              </a:tr>
              <a:tr h="370840">
                <a:tc>
                  <a:txBody>
                    <a:bodyPr/>
                    <a:lstStyle/>
                    <a:p>
                      <a:endParaRPr lang="zh-CN" altLang="en-US" dirty="0"/>
                    </a:p>
                  </a:txBody>
                  <a:tcPr/>
                </a:tc>
                <a:tc>
                  <a:txBody>
                    <a:bodyPr/>
                    <a:lstStyle/>
                    <a:p>
                      <a:endParaRPr lang="zh-CN" altLang="en-US" dirty="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93" y="2276872"/>
            <a:ext cx="2283023" cy="402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4801" y="1710100"/>
            <a:ext cx="2283023" cy="369332"/>
          </a:xfrm>
          <a:prstGeom prst="rect">
            <a:avLst/>
          </a:prstGeom>
          <a:noFill/>
        </p:spPr>
        <p:txBody>
          <a:bodyPr wrap="square" rtlCol="0">
            <a:spAutoFit/>
          </a:bodyPr>
          <a:lstStyle/>
          <a:p>
            <a:r>
              <a:rPr lang="zh-CN" altLang="en-US" dirty="0" smtClean="0"/>
              <a:t>此图为示例图片</a:t>
            </a:r>
            <a:endParaRPr lang="zh-CN" altLang="en-US" dirty="0"/>
          </a:p>
        </p:txBody>
      </p:sp>
    </p:spTree>
    <p:extLst>
      <p:ext uri="{BB962C8B-B14F-4D97-AF65-F5344CB8AC3E}">
        <p14:creationId xmlns:p14="http://schemas.microsoft.com/office/powerpoint/2010/main" val="124926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六</a:t>
            </a:r>
            <a:r>
              <a:rPr lang="zh-CN" altLang="en-US" dirty="0" smtClean="0"/>
              <a:t>、签到系统</a:t>
            </a:r>
            <a:endParaRPr lang="zh-CN" altLang="en-US" dirty="0"/>
          </a:p>
        </p:txBody>
      </p:sp>
      <p:sp>
        <p:nvSpPr>
          <p:cNvPr id="3" name="TextBox 2"/>
          <p:cNvSpPr txBox="1"/>
          <p:nvPr/>
        </p:nvSpPr>
        <p:spPr>
          <a:xfrm>
            <a:off x="4139952" y="1101092"/>
            <a:ext cx="4608511" cy="1200329"/>
          </a:xfrm>
          <a:prstGeom prst="rect">
            <a:avLst/>
          </a:prstGeom>
          <a:noFill/>
        </p:spPr>
        <p:txBody>
          <a:bodyPr wrap="square" rtlCol="0">
            <a:spAutoFit/>
          </a:bodyPr>
          <a:lstStyle/>
          <a:p>
            <a:r>
              <a:rPr lang="zh-CN" altLang="en-US" dirty="0" smtClean="0"/>
              <a:t>签到系统：</a:t>
            </a:r>
            <a:endParaRPr lang="en-US" altLang="zh-CN" dirty="0" smtClean="0"/>
          </a:p>
          <a:p>
            <a:r>
              <a:rPr lang="en-US" altLang="zh-CN" dirty="0" smtClean="0"/>
              <a:t>1.</a:t>
            </a:r>
            <a:r>
              <a:rPr lang="zh-CN" altLang="en-US" dirty="0" smtClean="0"/>
              <a:t>用户每日登陆可以进行签到</a:t>
            </a:r>
            <a:endParaRPr lang="en-US" altLang="zh-CN" dirty="0"/>
          </a:p>
          <a:p>
            <a:r>
              <a:rPr lang="en-US" altLang="zh-CN" dirty="0" smtClean="0"/>
              <a:t>2.</a:t>
            </a:r>
            <a:r>
              <a:rPr lang="zh-CN" altLang="en-US" dirty="0" smtClean="0"/>
              <a:t>签到周期为</a:t>
            </a:r>
            <a:r>
              <a:rPr lang="en-US" altLang="zh-CN" dirty="0" smtClean="0"/>
              <a:t>28</a:t>
            </a:r>
            <a:r>
              <a:rPr lang="zh-CN" altLang="en-US" dirty="0" smtClean="0"/>
              <a:t>天</a:t>
            </a:r>
            <a:endParaRPr lang="en-US" altLang="zh-CN" dirty="0"/>
          </a:p>
          <a:p>
            <a:r>
              <a:rPr lang="en-US" altLang="zh-CN" dirty="0" smtClean="0"/>
              <a:t>3.</a:t>
            </a:r>
            <a:r>
              <a:rPr lang="zh-CN" altLang="en-US" dirty="0" smtClean="0"/>
              <a:t>每日签到可以获得不同的奖励</a:t>
            </a:r>
            <a:endParaRPr lang="en-US" altLang="zh-CN" dirty="0" smtClean="0"/>
          </a:p>
        </p:txBody>
      </p:sp>
      <p:sp>
        <p:nvSpPr>
          <p:cNvPr id="6" name="TextBox 5"/>
          <p:cNvSpPr txBox="1"/>
          <p:nvPr/>
        </p:nvSpPr>
        <p:spPr>
          <a:xfrm>
            <a:off x="4283968" y="3068960"/>
            <a:ext cx="2376264" cy="369332"/>
          </a:xfrm>
          <a:prstGeom prst="rect">
            <a:avLst/>
          </a:prstGeom>
          <a:noFill/>
        </p:spPr>
        <p:txBody>
          <a:bodyPr wrap="square" rtlCol="0">
            <a:spAutoFit/>
          </a:bodyPr>
          <a:lstStyle/>
          <a:p>
            <a:r>
              <a:rPr lang="zh-CN" altLang="en-US" dirty="0" smtClean="0"/>
              <a:t>具体数值待定</a:t>
            </a:r>
            <a:endParaRPr lang="zh-CN" altLang="en-US" dirty="0"/>
          </a:p>
        </p:txBody>
      </p:sp>
    </p:spTree>
    <p:extLst>
      <p:ext uri="{BB962C8B-B14F-4D97-AF65-F5344CB8AC3E}">
        <p14:creationId xmlns:p14="http://schemas.microsoft.com/office/powerpoint/2010/main" val="104108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七</a:t>
            </a:r>
            <a:r>
              <a:rPr lang="zh-CN" altLang="en-US" dirty="0" smtClean="0"/>
              <a:t>、账户</a:t>
            </a:r>
            <a:r>
              <a:rPr lang="en-US" altLang="zh-CN" dirty="0" smtClean="0"/>
              <a:t>/</a:t>
            </a:r>
            <a:r>
              <a:rPr lang="zh-CN" altLang="en-US" dirty="0" smtClean="0"/>
              <a:t>排行榜系统</a:t>
            </a:r>
            <a:endParaRPr lang="zh-CN" altLang="en-US" dirty="0"/>
          </a:p>
        </p:txBody>
      </p:sp>
      <p:sp>
        <p:nvSpPr>
          <p:cNvPr id="3" name="TextBox 2"/>
          <p:cNvSpPr txBox="1"/>
          <p:nvPr/>
        </p:nvSpPr>
        <p:spPr>
          <a:xfrm>
            <a:off x="4139952" y="1101092"/>
            <a:ext cx="4608511" cy="1477328"/>
          </a:xfrm>
          <a:prstGeom prst="rect">
            <a:avLst/>
          </a:prstGeom>
          <a:noFill/>
        </p:spPr>
        <p:txBody>
          <a:bodyPr wrap="square" rtlCol="0">
            <a:spAutoFit/>
          </a:bodyPr>
          <a:lstStyle/>
          <a:p>
            <a:r>
              <a:rPr lang="zh-CN" altLang="en-US" dirty="0"/>
              <a:t>账户</a:t>
            </a:r>
            <a:r>
              <a:rPr lang="zh-CN" altLang="en-US" dirty="0" smtClean="0"/>
              <a:t>系统：</a:t>
            </a:r>
            <a:endParaRPr lang="en-US" altLang="zh-CN" dirty="0" smtClean="0"/>
          </a:p>
          <a:p>
            <a:r>
              <a:rPr lang="en-US" altLang="zh-CN" dirty="0" smtClean="0"/>
              <a:t>1.</a:t>
            </a:r>
            <a:r>
              <a:rPr lang="zh-CN" altLang="en-US" dirty="0" smtClean="0"/>
              <a:t>用户需要注册用户</a:t>
            </a:r>
            <a:endParaRPr lang="en-US" altLang="zh-CN" dirty="0" smtClean="0"/>
          </a:p>
          <a:p>
            <a:r>
              <a:rPr lang="en-US" altLang="zh-CN" dirty="0" smtClean="0"/>
              <a:t>2.</a:t>
            </a:r>
            <a:r>
              <a:rPr lang="zh-CN" altLang="en-US" dirty="0"/>
              <a:t>新</a:t>
            </a:r>
            <a:r>
              <a:rPr lang="zh-CN" altLang="en-US" dirty="0" smtClean="0"/>
              <a:t>用户注册可以将本地游戏进度上传到网络</a:t>
            </a:r>
            <a:endParaRPr lang="en-US" altLang="zh-CN" dirty="0" smtClean="0"/>
          </a:p>
          <a:p>
            <a:r>
              <a:rPr lang="en-US" altLang="zh-CN" dirty="0" smtClean="0"/>
              <a:t>3.</a:t>
            </a:r>
            <a:r>
              <a:rPr lang="zh-CN" altLang="en-US" dirty="0" smtClean="0"/>
              <a:t>用户在游戏内会有自己的邮件收发系统</a:t>
            </a:r>
            <a:endParaRPr lang="en-US" altLang="zh-CN" dirty="0"/>
          </a:p>
        </p:txBody>
      </p:sp>
      <p:sp>
        <p:nvSpPr>
          <p:cNvPr id="6" name="TextBox 5"/>
          <p:cNvSpPr txBox="1"/>
          <p:nvPr/>
        </p:nvSpPr>
        <p:spPr>
          <a:xfrm>
            <a:off x="4139952" y="3088404"/>
            <a:ext cx="4464495" cy="1477328"/>
          </a:xfrm>
          <a:prstGeom prst="rect">
            <a:avLst/>
          </a:prstGeom>
          <a:noFill/>
        </p:spPr>
        <p:txBody>
          <a:bodyPr wrap="square" rtlCol="0">
            <a:spAutoFit/>
          </a:bodyPr>
          <a:lstStyle/>
          <a:p>
            <a:r>
              <a:rPr lang="zh-CN" altLang="en-US" dirty="0"/>
              <a:t>排行</a:t>
            </a:r>
            <a:r>
              <a:rPr lang="zh-CN" altLang="en-US" dirty="0" smtClean="0"/>
              <a:t>榜系统：</a:t>
            </a:r>
            <a:endParaRPr lang="en-US" altLang="zh-CN" dirty="0" smtClean="0"/>
          </a:p>
          <a:p>
            <a:r>
              <a:rPr lang="en-US" altLang="zh-CN" dirty="0" smtClean="0"/>
              <a:t>1.</a:t>
            </a:r>
            <a:r>
              <a:rPr lang="zh-CN" altLang="en-US" dirty="0" smtClean="0"/>
              <a:t>用户会在每一关的开始或结束界面看到好友中当前关卡的分数情况</a:t>
            </a:r>
            <a:endParaRPr lang="en-US" altLang="zh-CN" dirty="0" smtClean="0"/>
          </a:p>
          <a:p>
            <a:r>
              <a:rPr lang="en-US" altLang="zh-CN" dirty="0" smtClean="0"/>
              <a:t>2.</a:t>
            </a:r>
            <a:r>
              <a:rPr lang="zh-CN" altLang="en-US" dirty="0" smtClean="0"/>
              <a:t>用户可以给好友赠送体力或者向好友所有体力，所得的体力存在邮件中</a:t>
            </a:r>
            <a:endParaRPr lang="en-US" altLang="zh-CN" dirty="0" smtClean="0"/>
          </a:p>
        </p:txBody>
      </p:sp>
    </p:spTree>
    <p:extLst>
      <p:ext uri="{BB962C8B-B14F-4D97-AF65-F5344CB8AC3E}">
        <p14:creationId xmlns:p14="http://schemas.microsoft.com/office/powerpoint/2010/main" val="3964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smtClean="0"/>
              <a:t>八、</a:t>
            </a:r>
            <a:r>
              <a:rPr lang="zh-CN" altLang="en-US" dirty="0" smtClean="0"/>
              <a:t>分享</a:t>
            </a:r>
            <a:r>
              <a:rPr lang="en-US" altLang="zh-CN" dirty="0" smtClean="0"/>
              <a:t>/</a:t>
            </a:r>
            <a:r>
              <a:rPr lang="zh-CN" altLang="en-US" dirty="0"/>
              <a:t>评分</a:t>
            </a:r>
            <a:endParaRPr lang="zh-CN" altLang="en-US" dirty="0"/>
          </a:p>
        </p:txBody>
      </p:sp>
      <p:sp>
        <p:nvSpPr>
          <p:cNvPr id="3" name="TextBox 2"/>
          <p:cNvSpPr txBox="1"/>
          <p:nvPr/>
        </p:nvSpPr>
        <p:spPr>
          <a:xfrm>
            <a:off x="4139952" y="1101092"/>
            <a:ext cx="4608511" cy="2308324"/>
          </a:xfrm>
          <a:prstGeom prst="rect">
            <a:avLst/>
          </a:prstGeom>
          <a:noFill/>
        </p:spPr>
        <p:txBody>
          <a:bodyPr wrap="square" rtlCol="0">
            <a:spAutoFit/>
          </a:bodyPr>
          <a:lstStyle/>
          <a:p>
            <a:r>
              <a:rPr lang="zh-CN" altLang="en-US" dirty="0" smtClean="0"/>
              <a:t>分享：</a:t>
            </a:r>
            <a:endParaRPr lang="en-US" altLang="zh-CN" dirty="0" smtClean="0"/>
          </a:p>
          <a:p>
            <a:r>
              <a:rPr lang="en-US" altLang="zh-CN" dirty="0" smtClean="0"/>
              <a:t>1.</a:t>
            </a:r>
            <a:r>
              <a:rPr lang="zh-CN" altLang="en-US" dirty="0" smtClean="0"/>
              <a:t>每日首次分享赠送金币：</a:t>
            </a:r>
            <a:r>
              <a:rPr lang="en-US" altLang="zh-CN" dirty="0" smtClean="0"/>
              <a:t>200</a:t>
            </a:r>
          </a:p>
          <a:p>
            <a:r>
              <a:rPr lang="en-US" altLang="zh-CN" dirty="0" smtClean="0"/>
              <a:t>2.</a:t>
            </a:r>
            <a:r>
              <a:rPr lang="zh-CN" altLang="en-US" dirty="0" smtClean="0"/>
              <a:t>在游戏结算界面增加分享按钮，能够调用手机内的社交应用进行分享</a:t>
            </a:r>
            <a:endParaRPr lang="en-US" altLang="zh-CN" dirty="0" smtClean="0"/>
          </a:p>
          <a:p>
            <a:r>
              <a:rPr lang="zh-CN" altLang="en-US" dirty="0" smtClean="0"/>
              <a:t>评价：</a:t>
            </a:r>
            <a:endParaRPr lang="en-US" altLang="zh-CN" dirty="0" smtClean="0"/>
          </a:p>
          <a:p>
            <a:r>
              <a:rPr lang="en-US" altLang="zh-CN" dirty="0" smtClean="0"/>
              <a:t>1.</a:t>
            </a:r>
            <a:r>
              <a:rPr lang="zh-CN" altLang="en-US" dirty="0" smtClean="0"/>
              <a:t>每个一段时间</a:t>
            </a:r>
            <a:r>
              <a:rPr lang="en-US" altLang="zh-CN" dirty="0" smtClean="0"/>
              <a:t>(</a:t>
            </a:r>
            <a:r>
              <a:rPr lang="zh-CN" altLang="en-US" dirty="0" smtClean="0"/>
              <a:t>时间未定</a:t>
            </a:r>
            <a:r>
              <a:rPr lang="en-US" altLang="zh-CN" dirty="0" smtClean="0"/>
              <a:t>)</a:t>
            </a:r>
            <a:r>
              <a:rPr lang="zh-CN" altLang="en-US" dirty="0" smtClean="0"/>
              <a:t>，在游戏主界面进行评价弹窗，提醒用户对游戏进行评价</a:t>
            </a:r>
            <a:endParaRPr lang="en-US" altLang="zh-CN" dirty="0" smtClean="0"/>
          </a:p>
          <a:p>
            <a:r>
              <a:rPr lang="en-US" altLang="zh-CN" dirty="0" smtClean="0"/>
              <a:t>2.</a:t>
            </a:r>
            <a:r>
              <a:rPr lang="zh-CN" altLang="en-US" dirty="0" smtClean="0"/>
              <a:t>给游戏评分增送金币：</a:t>
            </a:r>
            <a:r>
              <a:rPr lang="en-US" altLang="zh-CN" dirty="0" smtClean="0"/>
              <a:t>1000(</a:t>
            </a:r>
            <a:r>
              <a:rPr lang="zh-CN" altLang="en-US" dirty="0" smtClean="0"/>
              <a:t>一次性</a:t>
            </a:r>
            <a:r>
              <a:rPr lang="en-US" altLang="zh-CN" dirty="0" smtClean="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3159916" cy="5329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2974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679</Words>
  <Application>Microsoft Office PowerPoint</Application>
  <PresentationFormat>全屏显示(4:3)</PresentationFormat>
  <Paragraphs>105</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《无尽之巢》二期策划</vt:lpstr>
      <vt:lpstr>一、大关卡之间增加剧情介绍</vt:lpstr>
      <vt:lpstr>二、游戏商城（此功能以完成）</vt:lpstr>
      <vt:lpstr>三、游戏内主动使用道具</vt:lpstr>
      <vt:lpstr>四、游戏内人物属性装备系统</vt:lpstr>
      <vt:lpstr>五、幸运大转盘</vt:lpstr>
      <vt:lpstr>六、签到系统</vt:lpstr>
      <vt:lpstr>七、账户/排行榜系统</vt:lpstr>
      <vt:lpstr>八、分享/评分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《无尽之巢》二期策划</dc:title>
  <dc:creator>t410x64</dc:creator>
  <cp:lastModifiedBy>ds2014</cp:lastModifiedBy>
  <cp:revision>18</cp:revision>
  <dcterms:created xsi:type="dcterms:W3CDTF">2014-10-13T06:25:00Z</dcterms:created>
  <dcterms:modified xsi:type="dcterms:W3CDTF">2014-10-13T11:49:23Z</dcterms:modified>
</cp:coreProperties>
</file>