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35" r:id="rId10"/>
    <p:sldId id="319" r:id="rId11"/>
    <p:sldId id="327" r:id="rId12"/>
    <p:sldId id="326" r:id="rId13"/>
    <p:sldId id="334" r:id="rId14"/>
    <p:sldId id="258" r:id="rId15"/>
    <p:sldId id="328" r:id="rId16"/>
    <p:sldId id="329" r:id="rId17"/>
    <p:sldId id="330" r:id="rId18"/>
    <p:sldId id="331" r:id="rId19"/>
    <p:sldId id="341" r:id="rId20"/>
    <p:sldId id="32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364" autoAdjust="0"/>
  </p:normalViewPr>
  <p:slideViewPr>
    <p:cSldViewPr snapToGrid="0">
      <p:cViewPr varScale="1">
        <p:scale>
          <a:sx n="67" d="100"/>
          <a:sy n="67" d="100"/>
        </p:scale>
        <p:origin x="-8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-3030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90CA1-7D6A-455D-9D09-E444FF1602B5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39F44-4AF8-4E30-B10C-E00FCA29C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1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3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15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9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4300" y="2163765"/>
            <a:ext cx="687228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" y="4086226"/>
            <a:ext cx="604731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20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dirty="0" smtClean="0">
                <a:solidFill>
                  <a:srgbClr val="000000"/>
                </a:solidFill>
              </a:rPr>
              <a:t>CSS3</a:t>
            </a:r>
            <a:r>
              <a:rPr lang="zh-CN" altLang="en-US" sz="3600" dirty="0" smtClean="0">
                <a:solidFill>
                  <a:srgbClr val="000000"/>
                </a:solidFill>
              </a:rPr>
              <a:t>媒体查询</a:t>
            </a:r>
            <a:endParaRPr lang="zh-CN" sz="3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响应式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(Responsive Web </a:t>
            </a:r>
            <a:r>
              <a:rPr lang="en-US" altLang="zh-CN" sz="2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Design,RWD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设备环境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用户行为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9" y="3500564"/>
            <a:ext cx="6811098" cy="325775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54033" y="2383830"/>
            <a:ext cx="9313817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交互设计和前端实现提出了更高的要求，需要考虑清楚不同分辨率下页面的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4" y="1151194"/>
            <a:ext cx="7075769" cy="4113847"/>
          </a:xfrm>
        </p:spPr>
      </p:pic>
      <p:sp>
        <p:nvSpPr>
          <p:cNvPr id="9" name="文本框 8"/>
          <p:cNvSpPr txBox="1"/>
          <p:nvPr/>
        </p:nvSpPr>
        <p:spPr>
          <a:xfrm>
            <a:off x="1410788" y="5433795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770708" y="1266897"/>
            <a:ext cx="9810205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ts val="45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媒体查询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检测当前设备，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来确定应用哪一个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样式表。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流式网格布局：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对页面布局元素使用相对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比例而不是绝对大小。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33" y="3605349"/>
            <a:ext cx="6808669" cy="2779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媒体查询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54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400292"/>
            <a:ext cx="8830491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模块的步骤：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添加媒体查询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表达式来指定媒体类型；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针对不同的浏览器窗口尺寸编写不同的样式；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浏览器根据不同的窗口尺寸来选择使用不同的样式表。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Media Queries</a:t>
            </a:r>
            <a:r>
              <a:rPr lang="zh-CN" altLang="en-US" sz="4000" dirty="0"/>
              <a:t>的使用方法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198564"/>
            <a:ext cx="8830491" cy="5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212" y="1809493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@media  </a:t>
            </a:r>
            <a:r>
              <a:rPr lang="zh-CN" altLang="en-US" sz="2800" dirty="0" smtClean="0">
                <a:solidFill>
                  <a:srgbClr val="00B050"/>
                </a:solidFill>
              </a:rPr>
              <a:t>设备类型  </a:t>
            </a:r>
            <a:r>
              <a:rPr lang="en-US" altLang="zh-CN" sz="2800" dirty="0" smtClean="0">
                <a:solidFill>
                  <a:srgbClr val="000000"/>
                </a:solidFill>
              </a:rPr>
              <a:t>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33CC"/>
                </a:solidFill>
              </a:rPr>
              <a:t>设备特性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4504"/>
              </p:ext>
            </p:extLst>
          </p:nvPr>
        </p:nvGraphicFramePr>
        <p:xfrm>
          <a:off x="1992812" y="2413415"/>
          <a:ext cx="8128000" cy="434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5131">
                  <a:extLst>
                    <a:ext uri="{9D8B030D-6E8A-4147-A177-3AD203B41FA5}">
                      <a16:colId xmlns="" xmlns:a16="http://schemas.microsoft.com/office/drawing/2014/main" val="3364660756"/>
                    </a:ext>
                  </a:extLst>
                </a:gridCol>
                <a:gridCol w="5352869">
                  <a:extLst>
                    <a:ext uri="{9D8B030D-6E8A-4147-A177-3AD203B41FA5}">
                      <a16:colId xmlns="" xmlns:a16="http://schemas.microsoft.com/office/drawing/2014/main" val="42678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设备类型说明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36469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7883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aural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00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braille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点字触觉设备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27437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便携设备，如手机、平板电脑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29864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打印预览图等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2015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9660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screen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显示器、笔记本、移动端等设备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304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如打字机或终端等设备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42400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电视机等设备类型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12707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embossed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盲文打印机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="" xmlns:a16="http://schemas.microsoft.com/office/drawing/2014/main" val="41849901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44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设备特性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1121336"/>
            <a:ext cx="5416250" cy="5005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097" y="6178731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@media  </a:t>
            </a:r>
            <a:r>
              <a:rPr lang="en-US" altLang="zh-CN" sz="2800" dirty="0" smtClean="0">
                <a:solidFill>
                  <a:srgbClr val="006600"/>
                </a:solidFill>
              </a:rPr>
              <a:t>screen</a:t>
            </a:r>
            <a:r>
              <a:rPr lang="en-US" altLang="zh-CN" sz="2800" dirty="0" smtClean="0">
                <a:solidFill>
                  <a:srgbClr val="000000"/>
                </a:solidFill>
              </a:rPr>
              <a:t>  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33CC"/>
                </a:solidFill>
              </a:rPr>
              <a:t>max-width: 639px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598" y="190277"/>
            <a:ext cx="10794275" cy="7921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——</a:t>
            </a:r>
            <a:r>
              <a:rPr lang="zh-CN" altLang="en-US" sz="4000" dirty="0"/>
              <a:t>根据</a:t>
            </a:r>
            <a:r>
              <a:rPr lang="zh-CN" altLang="en-US" sz="4000" dirty="0" smtClean="0"/>
              <a:t>不同窗口尺寸选择</a:t>
            </a:r>
            <a:r>
              <a:rPr lang="zh-CN" altLang="en-US" sz="4000" dirty="0"/>
              <a:t>使用不同的样式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182189"/>
            <a:ext cx="5164184" cy="363147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878286" y="2782389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678" y="1187189"/>
            <a:ext cx="2929775" cy="26367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7979557" y="4162698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9" y="4813663"/>
            <a:ext cx="2003278" cy="198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17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6677" y="1345474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demo20-1.html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771" y="1345474"/>
            <a:ext cx="5995852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1000px)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1000px;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640px) and (max-width: 999px)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640px;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(max-width: 639px)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练习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响应式布局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599" y="5668092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demo20-2.html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486670"/>
            <a:ext cx="6962175" cy="3348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38" y="1165859"/>
            <a:ext cx="3409524" cy="552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响应式布局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916113" y="1878013"/>
            <a:chExt cx="4973637" cy="476250"/>
          </a:xfrm>
        </p:grpSpPr>
        <p:sp>
          <p:nvSpPr>
            <p:cNvPr id="12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chemeClr val="tx1"/>
                  </a:solidFill>
                </a:rPr>
                <a:t>媒体查询</a:t>
              </a:r>
              <a:endParaRPr lang="en-US" altLang="zh-CN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自适应网页设计（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Adaptive Web Design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指能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自动识别屏幕宽度、并做出相应调整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2445403"/>
            <a:ext cx="9000308" cy="34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移动端设备的屏幕比较小，宽度通常在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端的屏幕宽度一般都在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像素以上（目前主流宽度是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1366×768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），有的还达到了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的内容，要在大小迥异的屏幕上，都呈现出满意的效果，并不是一件容易的事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才能在不同分辨率大小的设备上</a:t>
            </a: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呈现网页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1004889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次设计，普遍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让同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一个网页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自动适应不同大小的屏幕，根据屏幕宽度，自动调整布局（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817" y="2436444"/>
            <a:ext cx="9655728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①如果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屏幕宽度大于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张图片并排在一行。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71" y="3195932"/>
            <a:ext cx="6499502" cy="347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50817" y="1254629"/>
            <a:ext cx="98912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②如果屏幕宽度在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张图片分成两行。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49" y="1859923"/>
            <a:ext cx="5581688" cy="491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③如果屏幕宽度在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像素之间，则导航栏移到网页头部。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29" y="1859923"/>
            <a:ext cx="2926625" cy="497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49" y="1859923"/>
            <a:ext cx="3130486" cy="364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8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④如果屏幕宽度在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像素以下，则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张图片分成三行。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485" y="2083189"/>
            <a:ext cx="1571429" cy="31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92" y="2083189"/>
            <a:ext cx="1686857" cy="31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732" y="2083189"/>
            <a:ext cx="1523810" cy="38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响应式布局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1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570</Words>
  <Application>Microsoft Office PowerPoint</Application>
  <PresentationFormat>自定义</PresentationFormat>
  <Paragraphs>111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A000120141114A19PWBG</vt:lpstr>
      <vt:lpstr>HTML5与CSS3前端开发</vt:lpstr>
      <vt:lpstr>PowerPoint 演示文稿</vt:lpstr>
      <vt:lpstr>PowerPoint 演示文稿</vt:lpstr>
      <vt:lpstr>自适应网页</vt:lpstr>
      <vt:lpstr>自适应网页</vt:lpstr>
      <vt:lpstr>自适应网页</vt:lpstr>
      <vt:lpstr>自适应网页</vt:lpstr>
      <vt:lpstr>自适应网页</vt:lpstr>
      <vt:lpstr>PowerPoint 演示文稿</vt:lpstr>
      <vt:lpstr>响应式布局</vt:lpstr>
      <vt:lpstr>响应式布局</vt:lpstr>
      <vt:lpstr>响应式布局</vt:lpstr>
      <vt:lpstr>PowerPoint 演示文稿</vt:lpstr>
      <vt:lpstr>CSS3媒体查询</vt:lpstr>
      <vt:lpstr>Media Queries的使用方法</vt:lpstr>
      <vt:lpstr>设备特性</vt:lpstr>
      <vt:lpstr>实例——根据不同窗口尺寸选择使用不同的样式</vt:lpstr>
      <vt:lpstr>实例</vt:lpstr>
      <vt:lpstr>练习-响应式布局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87</cp:revision>
  <dcterms:created xsi:type="dcterms:W3CDTF">2017-02-07T05:33:04Z</dcterms:created>
  <dcterms:modified xsi:type="dcterms:W3CDTF">2019-05-17T00:58:01Z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