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4.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5.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7.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8.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9.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10.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11.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12.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13.xml" ContentType="application/vnd.openxmlformats-officedocument.theme+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14.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15.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16.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7.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1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 id="2147483660" r:id="rId3"/>
    <p:sldMasterId id="2147483666" r:id="rId4"/>
    <p:sldMasterId id="2147483672" r:id="rId5"/>
    <p:sldMasterId id="2147483678" r:id="rId6"/>
    <p:sldMasterId id="2147483690" r:id="rId7"/>
    <p:sldMasterId id="2147483696" r:id="rId8"/>
    <p:sldMasterId id="2147483702" r:id="rId9"/>
    <p:sldMasterId id="2147483708" r:id="rId10"/>
    <p:sldMasterId id="2147483714" r:id="rId11"/>
    <p:sldMasterId id="2147483720" r:id="rId12"/>
    <p:sldMasterId id="2147483726" r:id="rId13"/>
    <p:sldMasterId id="2147483732" r:id="rId14"/>
    <p:sldMasterId id="2147483744" r:id="rId15"/>
    <p:sldMasterId id="2147483750" r:id="rId16"/>
    <p:sldMasterId id="2147483756" r:id="rId17"/>
  </p:sldMasterIdLst>
  <p:notesMasterIdLst>
    <p:notesMasterId r:id="rId53"/>
  </p:notesMasterIdLst>
  <p:sldIdLst>
    <p:sldId id="897" r:id="rId18"/>
    <p:sldId id="957" r:id="rId19"/>
    <p:sldId id="1114" r:id="rId20"/>
    <p:sldId id="1115" r:id="rId21"/>
    <p:sldId id="1116" r:id="rId22"/>
    <p:sldId id="1129" r:id="rId23"/>
    <p:sldId id="1117" r:id="rId24"/>
    <p:sldId id="1118" r:id="rId25"/>
    <p:sldId id="1119" r:id="rId26"/>
    <p:sldId id="1056" r:id="rId27"/>
    <p:sldId id="1021" r:id="rId28"/>
    <p:sldId id="1022" r:id="rId29"/>
    <p:sldId id="1130" r:id="rId30"/>
    <p:sldId id="1023" r:id="rId31"/>
    <p:sldId id="1131" r:id="rId32"/>
    <p:sldId id="1057" r:id="rId33"/>
    <p:sldId id="1065" r:id="rId34"/>
    <p:sldId id="1024" r:id="rId35"/>
    <p:sldId id="1058" r:id="rId36"/>
    <p:sldId id="1066" r:id="rId37"/>
    <p:sldId id="1059" r:id="rId38"/>
    <p:sldId id="1120" r:id="rId39"/>
    <p:sldId id="1060" r:id="rId40"/>
    <p:sldId id="1067" r:id="rId41"/>
    <p:sldId id="1061" r:id="rId42"/>
    <p:sldId id="1062" r:id="rId43"/>
    <p:sldId id="1063" r:id="rId44"/>
    <p:sldId id="1124" r:id="rId45"/>
    <p:sldId id="1123" r:id="rId46"/>
    <p:sldId id="1025" r:id="rId47"/>
    <p:sldId id="1125" r:id="rId48"/>
    <p:sldId id="1126" r:id="rId49"/>
    <p:sldId id="1127" r:id="rId50"/>
    <p:sldId id="1128" r:id="rId51"/>
    <p:sldId id="902" r:id="rId52"/>
  </p:sldIdLst>
  <p:sldSz cx="12192000" cy="6858000"/>
  <p:notesSz cx="6797675" cy="9928225"/>
  <p:defaultTextStyle>
    <a:defPPr>
      <a:defRPr lang="zh-CN"/>
    </a:defPPr>
    <a:lvl1pPr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sz="32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32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 xmlns:p15="http://schemas.microsoft.com/office/powerpoint/2012/main">
        <p15:guide id="1" orient="horz" pos="1549">
          <p15:clr>
            <a:srgbClr val="A4A3A4"/>
          </p15:clr>
        </p15:guide>
        <p15:guide id="2" pos="1857">
          <p15:clr>
            <a:srgbClr val="A4A3A4"/>
          </p15:clr>
        </p15:guide>
        <p15:guide id="3" pos="7513">
          <p15:clr>
            <a:srgbClr val="A4A3A4"/>
          </p15:clr>
        </p15:guide>
      </p15:sldGuideLst>
    </p:ext>
    <p:ext uri="{2D200454-40CA-4A62-9FC3-DE9A4176ACB9}">
      <p15:notesGuideLst xmlns="" xmlns:p15="http://schemas.microsoft.com/office/powerpoint/2012/main">
        <p15:guide id="1" orient="horz" pos="3059">
          <p15:clr>
            <a:srgbClr val="A4A3A4"/>
          </p15:clr>
        </p15:guide>
        <p15:guide id="2" pos="209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008000"/>
    <a:srgbClr val="0000FF"/>
    <a:srgbClr val="FF00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0545" autoAdjust="0"/>
  </p:normalViewPr>
  <p:slideViewPr>
    <p:cSldViewPr snapToObjects="1">
      <p:cViewPr varScale="1">
        <p:scale>
          <a:sx n="64" d="100"/>
          <a:sy n="64" d="100"/>
        </p:scale>
        <p:origin x="-942" y="-96"/>
      </p:cViewPr>
      <p:guideLst>
        <p:guide orient="horz" pos="1549"/>
        <p:guide pos="1857"/>
        <p:guide pos="7513"/>
      </p:guideLst>
    </p:cSldViewPr>
  </p:slideViewPr>
  <p:notesTextViewPr>
    <p:cViewPr>
      <p:scale>
        <a:sx n="100" d="100"/>
        <a:sy n="100" d="100"/>
      </p:scale>
      <p:origin x="0" y="0"/>
    </p:cViewPr>
  </p:notesTextViewPr>
  <p:notesViewPr>
    <p:cSldViewPr snapToObjects="1">
      <p:cViewPr varScale="1">
        <p:scale>
          <a:sx n="50" d="100"/>
          <a:sy n="50" d="100"/>
        </p:scale>
        <p:origin x="-2772" y="-102"/>
      </p:cViewPr>
      <p:guideLst>
        <p:guide orient="horz" pos="3059"/>
        <p:guide pos="2096"/>
      </p:guideLst>
    </p:cSldViewPr>
  </p:notesViewPr>
  <p:gridSpacing cx="72033" cy="72033"/>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slide" Target="slides/slide22.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slide" Target="slides/slide25.xml"/><Relationship Id="rId47" Type="http://schemas.openxmlformats.org/officeDocument/2006/relationships/slide" Target="slides/slide30.xml"/><Relationship Id="rId50" Type="http://schemas.openxmlformats.org/officeDocument/2006/relationships/slide" Target="slides/slide33.xml"/><Relationship Id="rId55"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slide" Target="slides/slide21.xml"/><Relationship Id="rId46" Type="http://schemas.openxmlformats.org/officeDocument/2006/relationships/slide" Target="slides/slide29.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slide" Target="slides/slide24.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slide" Target="slides/slide20.xml"/><Relationship Id="rId40" Type="http://schemas.openxmlformats.org/officeDocument/2006/relationships/slide" Target="slides/slide23.xml"/><Relationship Id="rId45" Type="http://schemas.openxmlformats.org/officeDocument/2006/relationships/slide" Target="slides/slide28.xml"/><Relationship Id="rId53"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slide" Target="slides/slide19.xml"/><Relationship Id="rId49" Type="http://schemas.openxmlformats.org/officeDocument/2006/relationships/slide" Target="slides/slide32.xml"/><Relationship Id="rId57"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slide" Target="slides/slide27.xml"/><Relationship Id="rId52" Type="http://schemas.openxmlformats.org/officeDocument/2006/relationships/slide" Target="slides/slide35.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slide" Target="slides/slide18.xml"/><Relationship Id="rId43" Type="http://schemas.openxmlformats.org/officeDocument/2006/relationships/slide" Target="slides/slide26.xml"/><Relationship Id="rId48" Type="http://schemas.openxmlformats.org/officeDocument/2006/relationships/slide" Target="slides/slide31.xml"/><Relationship Id="rId56"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34.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idx="4294967295"/>
          </p:nvPr>
        </p:nvSpPr>
        <p:spPr bwMode="auto">
          <a:xfrm>
            <a:off x="0"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3075" name="Rectangle 3"/>
          <p:cNvSpPr>
            <a:spLocks noGrp="1" noChangeArrowheads="1"/>
          </p:cNvSpPr>
          <p:nvPr>
            <p:ph type="dt" idx="1"/>
          </p:nvPr>
        </p:nvSpPr>
        <p:spPr bwMode="auto">
          <a:xfrm>
            <a:off x="3851275" y="0"/>
            <a:ext cx="2946400" cy="496888"/>
          </a:xfrm>
          <a:prstGeom prst="rect">
            <a:avLst/>
          </a:prstGeom>
          <a:noFill/>
          <a:ln w="9525">
            <a:noFill/>
            <a:miter lim="800000"/>
          </a:ln>
        </p:spPr>
        <p:txBody>
          <a:bodyPr vert="horz" wrap="square" lIns="91428" tIns="45714" rIns="91428" bIns="45714" numCol="1" anchor="t"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28676" name="Rectangle 4"/>
          <p:cNvSpPr>
            <a:spLocks noGrp="1" noRot="1" noChangeAspect="1" noChangeArrowheads="1" noTextEdit="1"/>
          </p:cNvSpPr>
          <p:nvPr>
            <p:ph type="sldImg" idx="2"/>
          </p:nvPr>
        </p:nvSpPr>
        <p:spPr bwMode="auto">
          <a:xfrm>
            <a:off x="90488" y="744538"/>
            <a:ext cx="6616700" cy="372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Rot="1" noChangeAspect="1" noChangeArrowheads="1" noTextEdit="1"/>
          </p:cNvSpPr>
          <p:nvPr>
            <p:ph type="body" sz="quarter" idx="3"/>
          </p:nvPr>
        </p:nvSpPr>
        <p:spPr bwMode="auto">
          <a:xfrm>
            <a:off x="906463" y="4716463"/>
            <a:ext cx="4984750" cy="4467225"/>
          </a:xfrm>
          <a:prstGeom prst="rect">
            <a:avLst/>
          </a:prstGeom>
          <a:noFill/>
          <a:ln w="9525">
            <a:noFill/>
            <a:miter lim="800000"/>
          </a:ln>
        </p:spPr>
        <p:txBody>
          <a:bodyPr vert="horz" wrap="square" lIns="91428" tIns="45714" rIns="91428" bIns="45714" numCol="1" anchor="t" anchorCtr="0" compatLnSpc="1"/>
          <a:lstStyle/>
          <a:p>
            <a:pPr lvl="0"/>
            <a:r>
              <a:rPr lang="zh-CN" altLang="zh-CN" noProof="0" smtClean="0"/>
              <a:t>                                                   </a:t>
            </a:r>
          </a:p>
          <a:p>
            <a:pPr lvl="1"/>
            <a:r>
              <a:rPr lang="zh-CN" altLang="zh-CN" noProof="0" smtClean="0"/>
              <a:t>               </a:t>
            </a:r>
          </a:p>
          <a:p>
            <a:pPr lvl="2"/>
            <a:r>
              <a:rPr lang="zh-CN" altLang="zh-CN" noProof="0" smtClean="0"/>
              <a:t>                </a:t>
            </a:r>
          </a:p>
          <a:p>
            <a:pPr lvl="3"/>
            <a:r>
              <a:rPr lang="zh-CN" altLang="zh-CN" noProof="0" smtClean="0"/>
              <a:t>                </a:t>
            </a:r>
          </a:p>
          <a:p>
            <a:pPr lvl="4"/>
            <a:r>
              <a:rPr lang="zh-CN" altLang="zh-CN" noProof="0" smtClean="0"/>
              <a:t>                </a:t>
            </a:r>
          </a:p>
        </p:txBody>
      </p:sp>
      <p:sp>
        <p:nvSpPr>
          <p:cNvPr id="3078" name="Rectangle 6"/>
          <p:cNvSpPr>
            <a:spLocks noGrp="1" noChangeArrowheads="1"/>
          </p:cNvSpPr>
          <p:nvPr>
            <p:ph type="ftr" sz="quarter" idx="4"/>
          </p:nvPr>
        </p:nvSpPr>
        <p:spPr bwMode="auto">
          <a:xfrm>
            <a:off x="0"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latin typeface="Arial" panose="020B0604020202020204" pitchFamily="34" charset="0"/>
                <a:ea typeface="+mn-ea"/>
              </a:defRPr>
            </a:lvl1pPr>
          </a:lstStyle>
          <a:p>
            <a:pPr>
              <a:defRPr/>
            </a:pPr>
            <a:endParaRPr lang="zh-CN" altLang="zh-CN"/>
          </a:p>
        </p:txBody>
      </p:sp>
      <p:sp>
        <p:nvSpPr>
          <p:cNvPr id="3079" name="Rectangle 7"/>
          <p:cNvSpPr>
            <a:spLocks noGrp="1" noChangeArrowheads="1"/>
          </p:cNvSpPr>
          <p:nvPr>
            <p:ph type="sldNum" sz="quarter" idx="5"/>
          </p:nvPr>
        </p:nvSpPr>
        <p:spPr bwMode="auto">
          <a:xfrm>
            <a:off x="3851275" y="9431338"/>
            <a:ext cx="2946400" cy="496887"/>
          </a:xfrm>
          <a:prstGeom prst="rect">
            <a:avLst/>
          </a:prstGeom>
          <a:noFill/>
          <a:ln w="9525">
            <a:noFill/>
            <a:miter lim="800000"/>
          </a:ln>
        </p:spPr>
        <p:txBody>
          <a:bodyPr vert="horz" wrap="square" lIns="91428" tIns="45714" rIns="91428" bIns="45714" numCol="1" anchor="b" anchorCtr="0" compatLnSpc="1"/>
          <a:lstStyle>
            <a:lvl1pPr eaLnBrk="0" hangingPunct="0">
              <a:defRPr>
                <a:ea typeface="宋体" panose="02010600030101010101" pitchFamily="2" charset="-122"/>
              </a:defRPr>
            </a:lvl1pPr>
          </a:lstStyle>
          <a:p>
            <a:fld id="{D954A8C1-897D-45F8-BFAB-50E65247FAE3}" type="slidenum">
              <a:rPr lang="zh-CN" altLang="zh-CN"/>
              <a:t>‹#›</a:t>
            </a:fld>
            <a:endParaRPr lang="zh-CN" altLang="zh-CN"/>
          </a:p>
        </p:txBody>
      </p:sp>
    </p:spTree>
    <p:extLst>
      <p:ext uri="{BB962C8B-B14F-4D97-AF65-F5344CB8AC3E}">
        <p14:creationId xmlns:p14="http://schemas.microsoft.com/office/powerpoint/2010/main" val="27786835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24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extLst>
      <p:ext uri="{BB962C8B-B14F-4D97-AF65-F5344CB8AC3E}">
        <p14:creationId xmlns:p14="http://schemas.microsoft.com/office/powerpoint/2010/main" val="1043885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p:cNvSpPr>
            <a:spLocks noGrp="1" noRot="1" noChangeAspect="1" noChangeArrowheads="1"/>
          </p:cNvSpPr>
          <p:nvPr>
            <p:ph type="sldImg" idx="4294967295"/>
          </p:nvPr>
        </p:nvSpPr>
        <p:spPr/>
      </p:sp>
      <p:sp>
        <p:nvSpPr>
          <p:cNvPr id="59394"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Tree>
    <p:extLst>
      <p:ext uri="{BB962C8B-B14F-4D97-AF65-F5344CB8AC3E}">
        <p14:creationId xmlns:p14="http://schemas.microsoft.com/office/powerpoint/2010/main" val="4289884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32</a:t>
            </a:fld>
            <a:endParaRPr lang="zh-CN" altLang="en-US"/>
          </a:p>
        </p:txBody>
      </p:sp>
    </p:spTree>
    <p:extLst>
      <p:ext uri="{BB962C8B-B14F-4D97-AF65-F5344CB8AC3E}">
        <p14:creationId xmlns:p14="http://schemas.microsoft.com/office/powerpoint/2010/main" val="29070411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35</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3</a:t>
            </a:fld>
            <a:endParaRPr lang="zh-CN" altLang="en-US"/>
          </a:p>
        </p:txBody>
      </p:sp>
    </p:spTree>
    <p:extLst>
      <p:ext uri="{BB962C8B-B14F-4D97-AF65-F5344CB8AC3E}">
        <p14:creationId xmlns:p14="http://schemas.microsoft.com/office/powerpoint/2010/main" val="41118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dirty="0" smtClean="0">
              <a:solidFill>
                <a:schemeClr val="tx1"/>
              </a:solidFill>
              <a:effectLst/>
              <a:latin typeface="Arial" panose="020B0604020202020204"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1" i="0" kern="1200" dirty="0" smtClean="0">
              <a:solidFill>
                <a:schemeClr val="tx1"/>
              </a:solidFill>
              <a:effectLst/>
              <a:latin typeface="Arial" panose="020B0604020202020204" pitchFamily="34" charset="0"/>
              <a:ea typeface="+mn-ea"/>
              <a:cs typeface="+mn-cs"/>
            </a:endParaRPr>
          </a:p>
        </p:txBody>
      </p:sp>
      <p:sp>
        <p:nvSpPr>
          <p:cNvPr id="4" name="灯片编号占位符 3"/>
          <p:cNvSpPr>
            <a:spLocks noGrp="1"/>
          </p:cNvSpPr>
          <p:nvPr>
            <p:ph type="sldNum" sz="quarter" idx="10"/>
          </p:nvPr>
        </p:nvSpPr>
        <p:spPr/>
        <p:txBody>
          <a:bodyPr/>
          <a:lstStyle/>
          <a:p>
            <a:fld id="{D954A8C1-897D-45F8-BFAB-50E65247FAE3}" type="slidenum">
              <a:rPr lang="zh-CN" altLang="zh-CN" smtClean="0"/>
              <a:t>5</a:t>
            </a:fld>
            <a:endParaRPr lang="zh-CN" altLang="zh-CN"/>
          </a:p>
        </p:txBody>
      </p:sp>
    </p:spTree>
    <p:extLst>
      <p:ext uri="{BB962C8B-B14F-4D97-AF65-F5344CB8AC3E}">
        <p14:creationId xmlns:p14="http://schemas.microsoft.com/office/powerpoint/2010/main" val="3540120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dirty="0" smtClean="0">
              <a:solidFill>
                <a:schemeClr val="tx1"/>
              </a:solidFill>
              <a:effectLst/>
              <a:latin typeface="Arial" panose="020B0604020202020204"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1" i="0" kern="1200" dirty="0" smtClean="0">
              <a:solidFill>
                <a:schemeClr val="tx1"/>
              </a:solidFill>
              <a:effectLst/>
              <a:latin typeface="Arial" panose="020B0604020202020204" pitchFamily="34" charset="0"/>
              <a:ea typeface="+mn-ea"/>
              <a:cs typeface="+mn-cs"/>
            </a:endParaRPr>
          </a:p>
        </p:txBody>
      </p:sp>
      <p:sp>
        <p:nvSpPr>
          <p:cNvPr id="4" name="灯片编号占位符 3"/>
          <p:cNvSpPr>
            <a:spLocks noGrp="1"/>
          </p:cNvSpPr>
          <p:nvPr>
            <p:ph type="sldNum" sz="quarter" idx="10"/>
          </p:nvPr>
        </p:nvSpPr>
        <p:spPr/>
        <p:txBody>
          <a:bodyPr/>
          <a:lstStyle/>
          <a:p>
            <a:fld id="{D954A8C1-897D-45F8-BFAB-50E65247FAE3}" type="slidenum">
              <a:rPr lang="zh-CN" altLang="zh-CN" smtClean="0"/>
              <a:t>6</a:t>
            </a:fld>
            <a:endParaRPr lang="zh-CN" altLang="zh-CN"/>
          </a:p>
        </p:txBody>
      </p:sp>
    </p:spTree>
    <p:extLst>
      <p:ext uri="{BB962C8B-B14F-4D97-AF65-F5344CB8AC3E}">
        <p14:creationId xmlns:p14="http://schemas.microsoft.com/office/powerpoint/2010/main" val="3540120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0" i="0" kern="1200" dirty="0" smtClean="0">
              <a:solidFill>
                <a:schemeClr val="tx1"/>
              </a:solidFill>
              <a:effectLst/>
              <a:latin typeface="Arial" panose="020B0604020202020204" pitchFamily="34" charset="0"/>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b="1" i="0" kern="1200" dirty="0" smtClean="0">
              <a:solidFill>
                <a:schemeClr val="tx1"/>
              </a:solidFill>
              <a:effectLst/>
              <a:latin typeface="Arial" panose="020B0604020202020204" pitchFamily="34" charset="0"/>
              <a:ea typeface="+mn-ea"/>
              <a:cs typeface="+mn-cs"/>
            </a:endParaRPr>
          </a:p>
        </p:txBody>
      </p:sp>
      <p:sp>
        <p:nvSpPr>
          <p:cNvPr id="4" name="灯片编号占位符 3"/>
          <p:cNvSpPr>
            <a:spLocks noGrp="1"/>
          </p:cNvSpPr>
          <p:nvPr>
            <p:ph type="sldNum" sz="quarter" idx="10"/>
          </p:nvPr>
        </p:nvSpPr>
        <p:spPr/>
        <p:txBody>
          <a:bodyPr/>
          <a:lstStyle/>
          <a:p>
            <a:fld id="{D954A8C1-897D-45F8-BFAB-50E65247FAE3}" type="slidenum">
              <a:rPr lang="zh-CN" altLang="zh-CN" smtClean="0"/>
              <a:t>7</a:t>
            </a:fld>
            <a:endParaRPr lang="zh-CN" altLang="zh-CN"/>
          </a:p>
        </p:txBody>
      </p:sp>
    </p:spTree>
    <p:extLst>
      <p:ext uri="{BB962C8B-B14F-4D97-AF65-F5344CB8AC3E}">
        <p14:creationId xmlns:p14="http://schemas.microsoft.com/office/powerpoint/2010/main" val="2590779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954A8C1-897D-45F8-BFAB-50E65247FAE3}" type="slidenum">
              <a:rPr lang="zh-CN" altLang="zh-CN" smtClean="0"/>
              <a:t>9</a:t>
            </a:fld>
            <a:endParaRPr lang="zh-CN" altLang="zh-CN"/>
          </a:p>
        </p:txBody>
      </p:sp>
    </p:spTree>
    <p:extLst>
      <p:ext uri="{BB962C8B-B14F-4D97-AF65-F5344CB8AC3E}">
        <p14:creationId xmlns:p14="http://schemas.microsoft.com/office/powerpoint/2010/main" val="2121864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10</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E38F04A-84B0-4E5D-A1A7-EE43D6EF2A66}" type="slidenum">
              <a:rPr lang="zh-CN" altLang="en-US" smtClean="0"/>
              <a:t>16</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p:cNvSpPr>
            <a:spLocks noGrp="1" noRot="1" noChangeAspect="1" noChangeArrowheads="1"/>
          </p:cNvSpPr>
          <p:nvPr>
            <p:ph type="sldImg" idx="4294967295"/>
          </p:nvPr>
        </p:nvSpPr>
        <p:spPr/>
      </p:sp>
      <p:sp>
        <p:nvSpPr>
          <p:cNvPr id="46082" name="文本占位符 2"/>
          <p:cNvSpPr>
            <a:spLocks noGrp="1" noChangeArrowheads="1"/>
          </p:cNvSpPr>
          <p:nvPr>
            <p:ph type="body" sz="quarter" idx="4294967295"/>
          </p:nvPr>
        </p:nvSpPr>
        <p:spPr bwMode="auto">
          <a:xfrm>
            <a:off x="661988" y="3932238"/>
            <a:ext cx="5295900" cy="321627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Tree>
    <p:extLst>
      <p:ext uri="{BB962C8B-B14F-4D97-AF65-F5344CB8AC3E}">
        <p14:creationId xmlns:p14="http://schemas.microsoft.com/office/powerpoint/2010/main" val="18609701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7936"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482847"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6901" y="0"/>
            <a:ext cx="10325100" cy="6883400"/>
          </a:xfrm>
          <a:prstGeom prst="rect">
            <a:avLst/>
          </a:prstGeom>
        </p:spPr>
      </p:pic>
      <p:sp>
        <p:nvSpPr>
          <p:cNvPr id="3074" name="Rectangle 2"/>
          <p:cNvSpPr>
            <a:spLocks noGrp="1" noChangeArrowheads="1"/>
          </p:cNvSpPr>
          <p:nvPr>
            <p:ph type="ctrTitle"/>
          </p:nvPr>
        </p:nvSpPr>
        <p:spPr>
          <a:xfrm>
            <a:off x="431802" y="2606677"/>
            <a:ext cx="6144684" cy="1114424"/>
          </a:xfrm>
        </p:spPr>
        <p:txBody>
          <a:bodyPr/>
          <a:lstStyle>
            <a:lvl1pPr algn="ctr">
              <a:lnSpc>
                <a:spcPct val="120000"/>
              </a:lnSpc>
              <a:defRPr sz="3200">
                <a:solidFill>
                  <a:schemeClr val="accent1">
                    <a:lumMod val="75000"/>
                  </a:schemeClr>
                </a:solidFill>
              </a:defRPr>
            </a:lvl1pPr>
          </a:lstStyle>
          <a:p>
            <a:pPr lvl="0"/>
            <a:r>
              <a:rPr lang="zh-CN" altLang="en-US" noProof="0" smtClean="0"/>
              <a:t>单击此处编辑母版标题样式</a:t>
            </a:r>
            <a:endParaRPr lang="zh-CN" altLang="en-US" noProof="0" dirty="0" smtClean="0"/>
          </a:p>
        </p:txBody>
      </p:sp>
      <p:sp>
        <p:nvSpPr>
          <p:cNvPr id="3075" name="Rectangle 3"/>
          <p:cNvSpPr>
            <a:spLocks noGrp="1" noChangeArrowheads="1"/>
          </p:cNvSpPr>
          <p:nvPr>
            <p:ph type="subTitle" idx="1" hasCustomPrompt="1"/>
          </p:nvPr>
        </p:nvSpPr>
        <p:spPr>
          <a:xfrm>
            <a:off x="431800" y="3933826"/>
            <a:ext cx="6047317" cy="431279"/>
          </a:xfrm>
        </p:spPr>
        <p:txBody>
          <a:bodyPr/>
          <a:lstStyle>
            <a:lvl1pPr marL="0" indent="0" algn="ctr">
              <a:buFontTx/>
              <a:buNone/>
              <a:defRPr sz="1865"/>
            </a:lvl1pPr>
          </a:lstStyle>
          <a:p>
            <a:pPr lvl="0"/>
            <a:r>
              <a:rPr lang="zh-CN" altLang="en-US" noProof="0" smtClean="0"/>
              <a:t>单击以编辑母版副标题样式</a:t>
            </a:r>
          </a:p>
        </p:txBody>
      </p:sp>
      <p:sp>
        <p:nvSpPr>
          <p:cNvPr id="3" name="日期占位符 2"/>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6" name="文本框 5"/>
          <p:cNvSpPr txBox="1"/>
          <p:nvPr/>
        </p:nvSpPr>
        <p:spPr>
          <a:xfrm>
            <a:off x="296214" y="399245"/>
            <a:ext cx="1867437" cy="1262130"/>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160000" y="2451600"/>
            <a:ext cx="4888800" cy="957600"/>
          </a:xfrm>
          <a:solidFill>
            <a:schemeClr val="accent1"/>
          </a:solidFill>
        </p:spPr>
        <p:txBody>
          <a:bodyPr/>
          <a:lstStyle>
            <a:lvl1pPr algn="ctr">
              <a:defRPr sz="4800" b="1">
                <a:solidFill>
                  <a:srgbClr val="FFFFFF"/>
                </a:solidFill>
              </a:defRPr>
            </a:lvl1pPr>
          </a:lstStyle>
          <a:p>
            <a:r>
              <a:rPr lang="zh-CN" altLang="en-US" dirty="0" smtClean="0"/>
              <a:t>编辑标题</a:t>
            </a:r>
            <a:endParaRPr lang="zh-CN" altLang="en-US" dirty="0"/>
          </a:p>
        </p:txBody>
      </p:sp>
      <p:sp>
        <p:nvSpPr>
          <p:cNvPr id="3" name="平行四边形 3"/>
          <p:cNvSpPr>
            <a:spLocks noChangeArrowheads="1"/>
          </p:cNvSpPr>
          <p:nvPr/>
        </p:nvSpPr>
        <p:spPr bwMode="auto">
          <a:xfrm>
            <a:off x="2779713" y="3460750"/>
            <a:ext cx="6402387" cy="336550"/>
          </a:xfrm>
          <a:prstGeom prst="parallelogram">
            <a:avLst>
              <a:gd name="adj" fmla="val 0"/>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ormAutofit fontScale="42500" lnSpcReduction="20000"/>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endParaRPr lang="zh-CN" altLang="en-US">
              <a:solidFill>
                <a:schemeClr val="bg1"/>
              </a:solidFill>
              <a:latin typeface="Arial" panose="020B0604020202020204" pitchFamily="34" charset="0"/>
              <a:ea typeface="黑体" panose="02010609060101010101" pitchFamily="49" charset="-122"/>
            </a:endParaRPr>
          </a:p>
        </p:txBody>
      </p:sp>
      <p:sp>
        <p:nvSpPr>
          <p:cNvPr id="4" name="日期占位符 3"/>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65270E0-6AE2-4237-BB53-507A805979F0}" type="slidenum">
              <a:rPr lang="zh-CN" altLang="zh-CN" smtClean="0"/>
              <a:t>‹#›</a:t>
            </a:fld>
            <a:endParaRPr lang="zh-CN" altLang="zh-CN"/>
          </a:p>
        </p:txBody>
      </p:sp>
      <p:sp>
        <p:nvSpPr>
          <p:cNvPr id="7" name="文本框 6"/>
          <p:cNvSpPr txBox="1"/>
          <p:nvPr/>
        </p:nvSpPr>
        <p:spPr>
          <a:xfrm>
            <a:off x="515155" y="553792"/>
            <a:ext cx="7856113" cy="862884"/>
          </a:xfrm>
          <a:prstGeom prst="rect">
            <a:avLst/>
          </a:prstGeom>
          <a:solidFill>
            <a:schemeClr val="bg1"/>
          </a:solidFill>
        </p:spPr>
        <p:txBody>
          <a:bodyPr wrap="square" rtlCol="0">
            <a:spAutoFit/>
          </a:bodyPr>
          <a:lstStyle/>
          <a:p>
            <a:endParaRPr lang="zh-CN" altLang="en-US" dirty="0"/>
          </a:p>
        </p:txBody>
      </p:sp>
    </p:spTree>
  </p:cSld>
  <p:clrMapOvr>
    <a:masterClrMapping/>
  </p:clrMapOvr>
  <p:timing>
    <p:tnLst>
      <p:par>
        <p:cTn id="1" dur="indefinite" restart="never" nodeType="tmRoot"/>
      </p:par>
    </p:tnLst>
  </p:timing>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ABFA14F-DE9C-4D83-8C58-D4C03BB9FF78}" type="datetimeFigureOut">
              <a:rPr lang="zh-CN" altLang="en-US" smtClean="0"/>
              <a:t>2019/4/15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65270E0-6AE2-4237-BB53-507A805979F0}" type="slidenum">
              <a:rPr lang="zh-CN" altLang="zh-CN" smtClean="0"/>
              <a:t>‹#›</a:t>
            </a:fld>
            <a:endParaRPr lang="zh-CN" altLang="zh-CN"/>
          </a:p>
        </p:txBody>
      </p:sp>
    </p:spTree>
  </p:cSld>
  <p:clrMapOvr>
    <a:masterClrMapping/>
  </p:clrMapOvr>
  <p:timing>
    <p:tnLst>
      <p:par>
        <p:cTn id="1" dur="indefinite" restart="never" nodeType="tmRoot"/>
      </p:par>
    </p:tnLst>
  </p:timing>
</p:sldLayout>
</file>

<file path=ppt/slideLayouts/slideLayout84.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dirty="0"/>
          </a:p>
        </p:txBody>
      </p:sp>
      <p:sp>
        <p:nvSpPr>
          <p:cNvPr id="3" name="内容占位符 2"/>
          <p:cNvSpPr>
            <a:spLocks noGrp="1"/>
          </p:cNvSpPr>
          <p:nvPr>
            <p:ph idx="1" hasCustomPrompt="1"/>
          </p:nvPr>
        </p:nvSpPr>
        <p:spPr>
          <a:xfrm>
            <a:off x="609599" y="1403797"/>
            <a:ext cx="9791700" cy="3899003"/>
          </a:xfrm>
        </p:spPr>
        <p:txBody>
          <a:bodyPr/>
          <a:lstStyle>
            <a:lvl1pPr marL="285750" indent="-285750">
              <a:buClrTx/>
              <a:buSzPct val="100000"/>
              <a:buFont typeface="Arial" panose="020B0604020202020204" pitchFamily="34" charset="0"/>
              <a:buChar char="•"/>
              <a:defRPr sz="2400">
                <a:solidFill>
                  <a:srgbClr val="000000"/>
                </a:solidFill>
              </a:defRPr>
            </a:lvl1pPr>
            <a:lvl2pPr marL="0" indent="0">
              <a:buFontTx/>
              <a:buNone/>
              <a:defRPr sz="1800"/>
            </a:lvl2pPr>
            <a:lvl3pPr>
              <a:defRPr/>
            </a:lvl3pPr>
            <a:lvl4pPr>
              <a:defRPr sz="1800"/>
            </a:lvl4pPr>
            <a:lvl5pPr>
              <a:defRPr sz="1800"/>
            </a:lvl5pPr>
            <a:lvl6pPr>
              <a:defRPr sz="1800"/>
            </a:lvl6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日期占位符 3"/>
          <p:cNvSpPr>
            <a:spLocks noGrp="1"/>
          </p:cNvSpPr>
          <p:nvPr>
            <p:ph type="dt" sz="half" idx="10"/>
          </p:nvPr>
        </p:nvSpPr>
        <p:spPr/>
        <p:txBody>
          <a:bodyPr/>
          <a:lstStyle/>
          <a:p>
            <a:pPr>
              <a:defRPr/>
            </a:pPr>
            <a:endParaRPr lang="zh-CN" altLang="en-US"/>
          </a:p>
        </p:txBody>
      </p:sp>
      <p:sp>
        <p:nvSpPr>
          <p:cNvPr id="5" name="页脚占位符 4"/>
          <p:cNvSpPr>
            <a:spLocks noGrp="1"/>
          </p:cNvSpPr>
          <p:nvPr>
            <p:ph type="ftr" sz="quarter" idx="11"/>
          </p:nvPr>
        </p:nvSpPr>
        <p:spPr/>
        <p:txBody>
          <a:bodyPr/>
          <a:lstStyle/>
          <a:p>
            <a:pPr>
              <a:defRPr/>
            </a:pPr>
            <a:endParaRPr lang="zh-CN" altLang="en-US"/>
          </a:p>
        </p:txBody>
      </p:sp>
      <p:sp>
        <p:nvSpPr>
          <p:cNvPr id="6" name="灯片编号占位符 5"/>
          <p:cNvSpPr>
            <a:spLocks noGrp="1"/>
          </p:cNvSpPr>
          <p:nvPr>
            <p:ph type="sldNum" sz="quarter" idx="12"/>
          </p:nvPr>
        </p:nvSpPr>
        <p:spPr/>
        <p:txBody>
          <a:bodyPr/>
          <a:lstStyle/>
          <a:p>
            <a:fld id="{798C9430-9A6E-4443-8937-F38E7FC77ECC}"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11" name="内容占位符 10"/>
          <p:cNvSpPr>
            <a:spLocks noGrp="1"/>
          </p:cNvSpPr>
          <p:nvPr>
            <p:ph sz="quarter" idx="10"/>
          </p:nvPr>
        </p:nvSpPr>
        <p:spPr>
          <a:xfrm>
            <a:off x="756285" y="1246505"/>
            <a:ext cx="10547985" cy="4643120"/>
          </a:xfrm>
          <a:prstGeom prst="rect">
            <a:avLst/>
          </a:prstGeom>
        </p:spPr>
        <p:txBody>
          <a:bodyPr/>
          <a:lstStyle>
            <a:lvl1pPr marL="374650" indent="-374650" eaLnBrk="1" fontAlgn="base" latinLnBrk="0" hangingPunct="1">
              <a:lnSpc>
                <a:spcPct val="140000"/>
              </a:lnSpc>
              <a:spcBef>
                <a:spcPts val="600"/>
              </a:spcBef>
              <a:spcAft>
                <a:spcPts val="600"/>
              </a:spcAft>
              <a:defRPr sz="2800">
                <a:solidFill>
                  <a:srgbClr val="000000"/>
                </a:solidFill>
                <a:latin typeface="微软雅黑" panose="020B0503020204020204" pitchFamily="34" charset="-122"/>
                <a:ea typeface="微软雅黑" panose="020B0503020204020204" pitchFamily="34" charset="-122"/>
              </a:defRPr>
            </a:lvl1pPr>
            <a:lvl2pPr marL="806450" indent="-374650" eaLnBrk="1" fontAlgn="base" latinLnBrk="0" hangingPunct="1">
              <a:lnSpc>
                <a:spcPct val="140000"/>
              </a:lnSpc>
              <a:spcBef>
                <a:spcPts val="0"/>
              </a:spcBef>
              <a:buClr>
                <a:srgbClr val="5B9BCF"/>
              </a:buClr>
              <a:buFont typeface="Wingdings" panose="05000000000000000000" charset="0"/>
              <a:buChar char="Ø"/>
              <a:defRPr sz="2600">
                <a:solidFill>
                  <a:srgbClr val="000000"/>
                </a:solidFill>
                <a:latin typeface="微软雅黑" panose="020B0503020204020204" pitchFamily="34" charset="-122"/>
                <a:ea typeface="微软雅黑" panose="020B0503020204020204" pitchFamily="34" charset="-122"/>
              </a:defRPr>
            </a:lvl2pPr>
            <a:lvl3pPr marL="935990" eaLnBrk="1" fontAlgn="base" latinLnBrk="0" hangingPunct="1">
              <a:lnSpc>
                <a:spcPct val="150000"/>
              </a:lnSpc>
              <a:spcBef>
                <a:spcPts val="0"/>
              </a:spcBef>
              <a:spcAft>
                <a:spcPts val="0"/>
              </a:spcAft>
              <a:defRPr sz="2400">
                <a:solidFill>
                  <a:srgbClr val="000000"/>
                </a:solidFill>
                <a:latin typeface="微软雅黑" panose="020B0503020204020204" pitchFamily="34" charset="-122"/>
                <a:ea typeface="微软雅黑" panose="020B0503020204020204" pitchFamily="34" charset="-122"/>
              </a:defRPr>
            </a:lvl3pPr>
            <a:lvl4pPr marL="671195" indent="0">
              <a:buNone/>
              <a:defRPr>
                <a:solidFill>
                  <a:schemeClr val="tx1"/>
                </a:solidFill>
                <a:latin typeface="微软雅黑" panose="020B0503020204020204" pitchFamily="34" charset="-122"/>
                <a:ea typeface="微软雅黑" panose="020B0503020204020204" pitchFamily="34" charset="-122"/>
              </a:defRPr>
            </a:lvl4pPr>
          </a:lstStyle>
          <a:p>
            <a:pPr lvl="0"/>
            <a:r>
              <a:rPr lang="zh-CN" altLang="en-US" dirty="0" smtClean="0"/>
              <a:t>单击此处编辑母版文本样式</a:t>
            </a:r>
          </a:p>
          <a:p>
            <a:pPr lvl="1"/>
            <a:r>
              <a:rPr lang="zh-CN" altLang="en-US" dirty="0" smtClean="0"/>
              <a:t>第二级</a:t>
            </a:r>
          </a:p>
          <a:p>
            <a:pPr lvl="2"/>
            <a:r>
              <a:rPr lang="zh-CN" altLang="en-US" dirty="0" smtClean="0"/>
              <a:t>第三级</a:t>
            </a:r>
          </a:p>
        </p:txBody>
      </p:sp>
      <p:sp>
        <p:nvSpPr>
          <p:cNvPr id="13" name="内容占位符 10"/>
          <p:cNvSpPr>
            <a:spLocks noGrp="1"/>
          </p:cNvSpPr>
          <p:nvPr>
            <p:ph sz="quarter" idx="11"/>
          </p:nvPr>
        </p:nvSpPr>
        <p:spPr>
          <a:xfrm>
            <a:off x="588645" y="236855"/>
            <a:ext cx="8191500" cy="619125"/>
          </a:xfrm>
          <a:prstGeom prst="rect">
            <a:avLst/>
          </a:prstGeom>
        </p:spPr>
        <p:txBody>
          <a:bodyPr/>
          <a:lstStyle>
            <a:lvl1pPr>
              <a:buNone/>
              <a:defRPr kumimoji="0" lang="en-US" altLang="zh-CN" sz="4000" b="0" i="0" u="none" strike="noStrike" kern="1200" cap="none" spc="0" normalizeH="0" baseline="0" noProof="1" dirty="0" smtClean="0">
                <a:solidFill>
                  <a:srgbClr val="3376AD"/>
                </a:solidFill>
                <a:latin typeface="+mj-lt"/>
                <a:ea typeface="+mj-ea"/>
                <a:cs typeface="+mj-cs"/>
                <a:sym typeface="+mn-ea"/>
              </a:defRPr>
            </a:lvl1pPr>
            <a:lvl2pPr>
              <a:defRPr sz="2000">
                <a:solidFill>
                  <a:schemeClr val="tx1"/>
                </a:solidFill>
              </a:defRPr>
            </a:lvl2pPr>
            <a:lvl3pPr>
              <a:defRPr>
                <a:solidFill>
                  <a:schemeClr val="tx1"/>
                </a:solidFill>
              </a:defRPr>
            </a:lvl3pPr>
            <a:lvl4pPr>
              <a:defRPr>
                <a:solidFill>
                  <a:schemeClr val="tx1"/>
                </a:solidFill>
              </a:defRPr>
            </a:lvl4pPr>
          </a:lstStyle>
          <a:p>
            <a:pPr lvl="0"/>
            <a:r>
              <a:rPr lang="zh-CN" altLang="en-US" dirty="0" smtClean="0"/>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_rels/slideMaster1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8.xml"/><Relationship Id="rId7" Type="http://schemas.openxmlformats.org/officeDocument/2006/relationships/image" Target="../media/image1.jpeg"/><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theme" Target="../theme/theme10.xml"/><Relationship Id="rId5" Type="http://schemas.openxmlformats.org/officeDocument/2006/relationships/slideLayout" Target="../slideLayouts/slideLayout50.xml"/><Relationship Id="rId4" Type="http://schemas.openxmlformats.org/officeDocument/2006/relationships/slideLayout" Target="../slideLayouts/slideLayout49.xml"/><Relationship Id="rId9" Type="http://schemas.openxmlformats.org/officeDocument/2006/relationships/image" Target="../media/image3.jpeg"/></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53.xml"/><Relationship Id="rId7" Type="http://schemas.openxmlformats.org/officeDocument/2006/relationships/image" Target="../media/image1.jpeg"/><Relationship Id="rId2" Type="http://schemas.openxmlformats.org/officeDocument/2006/relationships/slideLayout" Target="../slideLayouts/slideLayout52.xml"/><Relationship Id="rId1" Type="http://schemas.openxmlformats.org/officeDocument/2006/relationships/slideLayout" Target="../slideLayouts/slideLayout51.xml"/><Relationship Id="rId6" Type="http://schemas.openxmlformats.org/officeDocument/2006/relationships/theme" Target="../theme/theme11.xml"/><Relationship Id="rId5" Type="http://schemas.openxmlformats.org/officeDocument/2006/relationships/slideLayout" Target="../slideLayouts/slideLayout55.xml"/><Relationship Id="rId4" Type="http://schemas.openxmlformats.org/officeDocument/2006/relationships/slideLayout" Target="../slideLayouts/slideLayout54.xml"/><Relationship Id="rId9" Type="http://schemas.openxmlformats.org/officeDocument/2006/relationships/image" Target="../media/image3.jpeg"/></Relationships>
</file>

<file path=ppt/slideMasters/_rels/slideMaster1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58.xml"/><Relationship Id="rId7" Type="http://schemas.openxmlformats.org/officeDocument/2006/relationships/image" Target="../media/image1.jpeg"/><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theme" Target="../theme/theme12.xml"/><Relationship Id="rId5" Type="http://schemas.openxmlformats.org/officeDocument/2006/relationships/slideLayout" Target="../slideLayouts/slideLayout60.xml"/><Relationship Id="rId4" Type="http://schemas.openxmlformats.org/officeDocument/2006/relationships/slideLayout" Target="../slideLayouts/slideLayout59.xml"/><Relationship Id="rId9" Type="http://schemas.openxmlformats.org/officeDocument/2006/relationships/image" Target="../media/image3.jpeg"/></Relationships>
</file>

<file path=ppt/slideMasters/_rels/slideMaster1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63.xml"/><Relationship Id="rId7" Type="http://schemas.openxmlformats.org/officeDocument/2006/relationships/image" Target="../media/image1.jpeg"/><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theme" Target="../theme/theme13.xml"/><Relationship Id="rId5" Type="http://schemas.openxmlformats.org/officeDocument/2006/relationships/slideLayout" Target="../slideLayouts/slideLayout65.xml"/><Relationship Id="rId4" Type="http://schemas.openxmlformats.org/officeDocument/2006/relationships/slideLayout" Target="../slideLayouts/slideLayout64.xml"/><Relationship Id="rId9" Type="http://schemas.openxmlformats.org/officeDocument/2006/relationships/image" Target="../media/image3.jpeg"/></Relationships>
</file>

<file path=ppt/slideMasters/_rels/slideMaster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68.xml"/><Relationship Id="rId7" Type="http://schemas.openxmlformats.org/officeDocument/2006/relationships/image" Target="../media/image1.jpeg"/><Relationship Id="rId2" Type="http://schemas.openxmlformats.org/officeDocument/2006/relationships/slideLayout" Target="../slideLayouts/slideLayout67.xml"/><Relationship Id="rId1" Type="http://schemas.openxmlformats.org/officeDocument/2006/relationships/slideLayout" Target="../slideLayouts/slideLayout66.xml"/><Relationship Id="rId6" Type="http://schemas.openxmlformats.org/officeDocument/2006/relationships/theme" Target="../theme/theme14.xml"/><Relationship Id="rId5" Type="http://schemas.openxmlformats.org/officeDocument/2006/relationships/slideLayout" Target="../slideLayouts/slideLayout70.xml"/><Relationship Id="rId4" Type="http://schemas.openxmlformats.org/officeDocument/2006/relationships/slideLayout" Target="../slideLayouts/slideLayout69.xml"/><Relationship Id="rId9" Type="http://schemas.openxmlformats.org/officeDocument/2006/relationships/image" Target="../media/image3.jpeg"/></Relationships>
</file>

<file path=ppt/slideMasters/_rels/slideMaster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3.xml"/><Relationship Id="rId7" Type="http://schemas.openxmlformats.org/officeDocument/2006/relationships/image" Target="../media/image1.jpeg"/><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theme" Target="../theme/theme15.xml"/><Relationship Id="rId5" Type="http://schemas.openxmlformats.org/officeDocument/2006/relationships/slideLayout" Target="../slideLayouts/slideLayout75.xml"/><Relationship Id="rId4" Type="http://schemas.openxmlformats.org/officeDocument/2006/relationships/slideLayout" Target="../slideLayouts/slideLayout74.xml"/><Relationship Id="rId9" Type="http://schemas.openxmlformats.org/officeDocument/2006/relationships/image" Target="../media/image3.jpeg"/></Relationships>
</file>

<file path=ppt/slideMasters/_rels/slideMaster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78.xml"/><Relationship Id="rId7" Type="http://schemas.openxmlformats.org/officeDocument/2006/relationships/image" Target="../media/image1.jpeg"/><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theme" Target="../theme/theme16.xml"/><Relationship Id="rId5" Type="http://schemas.openxmlformats.org/officeDocument/2006/relationships/slideLayout" Target="../slideLayouts/slideLayout80.xml"/><Relationship Id="rId4" Type="http://schemas.openxmlformats.org/officeDocument/2006/relationships/slideLayout" Target="../slideLayouts/slideLayout79.xml"/><Relationship Id="rId9" Type="http://schemas.openxmlformats.org/officeDocument/2006/relationships/image" Target="../media/image3.jpeg"/></Relationships>
</file>

<file path=ppt/slideMasters/_rels/slideMaster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3.xml"/><Relationship Id="rId7" Type="http://schemas.openxmlformats.org/officeDocument/2006/relationships/image" Target="../media/image1.jpeg"/><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theme" Target="../theme/theme17.xml"/><Relationship Id="rId5" Type="http://schemas.openxmlformats.org/officeDocument/2006/relationships/slideLayout" Target="../slideLayouts/slideLayout85.xml"/><Relationship Id="rId4" Type="http://schemas.openxmlformats.org/officeDocument/2006/relationships/slideLayout" Target="../slideLayouts/slideLayout84.xml"/><Relationship Id="rId9"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8.xml"/><Relationship Id="rId7" Type="http://schemas.openxmlformats.org/officeDocument/2006/relationships/image" Target="../media/image1.jpe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9"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3.xml"/><Relationship Id="rId7" Type="http://schemas.openxmlformats.org/officeDocument/2006/relationships/image" Target="../media/image1.jpe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 Id="rId9" Type="http://schemas.openxmlformats.org/officeDocument/2006/relationships/image" Target="../media/image3.jpe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18.xml"/><Relationship Id="rId7" Type="http://schemas.openxmlformats.org/officeDocument/2006/relationships/image" Target="../media/image1.jpe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 Id="rId9" Type="http://schemas.openxmlformats.org/officeDocument/2006/relationships/image" Target="../media/image3.jpeg"/></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3.xml"/><Relationship Id="rId7" Type="http://schemas.openxmlformats.org/officeDocument/2006/relationships/image" Target="../media/image1.jpeg"/><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3.jpeg"/></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28.xml"/><Relationship Id="rId7" Type="http://schemas.openxmlformats.org/officeDocument/2006/relationships/image" Target="../media/image1.jpeg"/><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 Id="rId9" Type="http://schemas.openxmlformats.org/officeDocument/2006/relationships/image" Target="../media/image3.jpeg"/></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3.xml"/><Relationship Id="rId7" Type="http://schemas.openxmlformats.org/officeDocument/2006/relationships/image" Target="../media/image1.jpeg"/><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theme" Target="../theme/theme7.xml"/><Relationship Id="rId5" Type="http://schemas.openxmlformats.org/officeDocument/2006/relationships/slideLayout" Target="../slideLayouts/slideLayout35.xml"/><Relationship Id="rId4" Type="http://schemas.openxmlformats.org/officeDocument/2006/relationships/slideLayout" Target="../slideLayouts/slideLayout34.xml"/><Relationship Id="rId9" Type="http://schemas.openxmlformats.org/officeDocument/2006/relationships/image" Target="../media/image3.jpeg"/></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8.xml"/><Relationship Id="rId7" Type="http://schemas.openxmlformats.org/officeDocument/2006/relationships/image" Target="../media/image1.jpeg"/><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theme" Target="../theme/theme8.xml"/><Relationship Id="rId5" Type="http://schemas.openxmlformats.org/officeDocument/2006/relationships/slideLayout" Target="../slideLayouts/slideLayout40.xml"/><Relationship Id="rId4" Type="http://schemas.openxmlformats.org/officeDocument/2006/relationships/slideLayout" Target="../slideLayouts/slideLayout39.xml"/><Relationship Id="rId9" Type="http://schemas.openxmlformats.org/officeDocument/2006/relationships/image" Target="../media/image3.jpeg"/></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43.xml"/><Relationship Id="rId7" Type="http://schemas.openxmlformats.org/officeDocument/2006/relationships/image" Target="../media/image1.jpeg"/><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theme" Target="../theme/theme9.xml"/><Relationship Id="rId5" Type="http://schemas.openxmlformats.org/officeDocument/2006/relationships/slideLayout" Target="../slideLayouts/slideLayout45.xml"/><Relationship Id="rId4" Type="http://schemas.openxmlformats.org/officeDocument/2006/relationships/slideLayout" Target="../slideLayouts/slideLayout44.xml"/><Relationship Id="rId9"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7">
            <a:extLst>
              <a:ext uri="{28A0092B-C50C-407E-A947-70E740481C1C}">
                <a14:useLocalDpi xmlns:a14="http://schemas.microsoft.com/office/drawing/2010/main" val="0"/>
              </a:ext>
            </a:extLst>
          </a:blip>
          <a:srcRect l="40831"/>
          <a:stretch>
            <a:fillRect/>
          </a:stretch>
        </p:blipFill>
        <p:spPr>
          <a:xfrm>
            <a:off x="6807200" y="0"/>
            <a:ext cx="5384800" cy="6858000"/>
          </a:xfrm>
          <a:prstGeom prst="rect">
            <a:avLst/>
          </a:prstGeom>
        </p:spPr>
      </p:pic>
      <p:sp>
        <p:nvSpPr>
          <p:cNvPr id="1026" name="Rectangle 2"/>
          <p:cNvSpPr>
            <a:spLocks noGrp="1" noChangeArrowheads="1"/>
          </p:cNvSpPr>
          <p:nvPr>
            <p:ph type="title"/>
          </p:nvPr>
        </p:nvSpPr>
        <p:spPr bwMode="auto">
          <a:xfrm>
            <a:off x="609599" y="174625"/>
            <a:ext cx="9791700" cy="792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609599" y="1196975"/>
            <a:ext cx="9791700" cy="492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p>
          <a:p>
            <a:pPr lvl="2"/>
            <a:r>
              <a:rPr lang="zh-CN" altLang="en-US" dirty="0" smtClean="0"/>
              <a:t>第二级</a:t>
            </a:r>
          </a:p>
          <a:p>
            <a:pPr lvl="3"/>
            <a:r>
              <a:rPr lang="zh-CN" altLang="en-US" dirty="0" smtClean="0"/>
              <a:t>第三级</a:t>
            </a:r>
          </a:p>
          <a:p>
            <a:pPr lvl="4"/>
            <a:r>
              <a:rPr lang="zh-CN" altLang="en-US" dirty="0" smtClean="0"/>
              <a:t>第四级</a:t>
            </a:r>
          </a:p>
          <a:p>
            <a:pPr lvl="5"/>
            <a:r>
              <a:rPr lang="zh-CN" altLang="en-US" dirty="0" smtClean="0"/>
              <a:t>第五级</a:t>
            </a:r>
            <a:endParaRPr lang="zh-CN" altLang="en-US" dirty="0"/>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FA14F-DE9C-4D83-8C58-D4C03BB9FF78}" type="datetimeFigureOut">
              <a:rPr lang="zh-CN" altLang="en-US" smtClean="0"/>
              <a:t>2019/4/15</a:t>
            </a:fld>
            <a:endParaRPr lang="zh-CN" altLang="en-US"/>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5270E0-6AE2-4237-BB53-507A805979F0}" type="slidenum">
              <a:rPr lang="zh-CN" altLang="zh-CN" smtClean="0"/>
              <a:t>‹#›</a:t>
            </a:fld>
            <a:endParaRPr lang="zh-CN" altLang="zh-CN"/>
          </a:p>
        </p:txBody>
      </p:sp>
      <p:pic>
        <p:nvPicPr>
          <p:cNvPr id="8" name="Picture 16" descr="C:\Program Files\Microsoft Office\MEDIA\OFFICE14\Lines\BD14769_.gif"/>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661" y="966788"/>
            <a:ext cx="7620000" cy="9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Lst>
  <p:timing>
    <p:tnLst>
      <p:par>
        <p:cTn id="1" dur="indefinite" restart="never" nodeType="tmRoot"/>
      </p:par>
    </p:tnLst>
  </p:timing>
  <p:txStyles>
    <p:title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p:titleStyle>
    <p:bodyStyle>
      <a:lvl1pPr marL="482600" indent="-482600" algn="l" rtl="0" eaLnBrk="1" fontAlgn="base" hangingPunct="1">
        <a:spcBef>
          <a:spcPts val="300"/>
        </a:spcBef>
        <a:spcAft>
          <a:spcPts val="300"/>
        </a:spcAft>
        <a:buClr>
          <a:schemeClr val="accent1">
            <a:lumMod val="75000"/>
          </a:schemeClr>
        </a:buClr>
        <a:buSzPct val="110000"/>
        <a:buFontTx/>
        <a:buBlip>
          <a:blip r:embed="rId9"/>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21.xml"/><Relationship Id="rId7" Type="http://schemas.openxmlformats.org/officeDocument/2006/relationships/image" Target="../media/image5.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7.xml"/><Relationship Id="rId5" Type="http://schemas.openxmlformats.org/officeDocument/2006/relationships/slideLayout" Target="../slideLayouts/slideLayout33.xml"/><Relationship Id="rId4" Type="http://schemas.openxmlformats.org/officeDocument/2006/relationships/tags" Target="../tags/tag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5.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8.xml"/><Relationship Id="rId5" Type="http://schemas.openxmlformats.org/officeDocument/2006/relationships/slideLayout" Target="../slideLayouts/slideLayout38.xml"/><Relationship Id="rId4" Type="http://schemas.openxmlformats.org/officeDocument/2006/relationships/tags" Target="../tags/tag2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image" Target="../media/image5.png"/><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slideLayout" Target="../slideLayouts/slideLayout5.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79.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9.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image" Target="../media/image5.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notesSlide" Target="../notesSlides/notesSlide10.xml"/><Relationship Id="rId5" Type="http://schemas.openxmlformats.org/officeDocument/2006/relationships/slideLayout" Target="../slideLayouts/slideLayout83.xml"/><Relationship Id="rId4" Type="http://schemas.openxmlformats.org/officeDocument/2006/relationships/tags" Target="../tags/tag3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5.xml"/></Relationships>
</file>

<file path=ppt/slides/_rels/slide3.xml.rels><?xml version="1.0" encoding="UTF-8" standalone="yes"?>
<Relationships xmlns="http://schemas.openxmlformats.org/package/2006/relationships"><Relationship Id="rId3" Type="http://schemas.openxmlformats.org/officeDocument/2006/relationships/tags" Target="../tags/tag17.xml"/><Relationship Id="rId7" Type="http://schemas.openxmlformats.org/officeDocument/2006/relationships/image" Target="../media/image5.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2.xml"/><Relationship Id="rId5" Type="http://schemas.openxmlformats.org/officeDocument/2006/relationships/slideLayout" Target="../slideLayouts/slideLayout3.xml"/><Relationship Id="rId4" Type="http://schemas.openxmlformats.org/officeDocument/2006/relationships/tags" Target="../tags/tag18.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3" Type="http://schemas.openxmlformats.org/officeDocument/2006/relationships/tags" Target="../tags/tag33.xml"/><Relationship Id="rId7" Type="http://schemas.openxmlformats.org/officeDocument/2006/relationships/image" Target="../media/image5.png"/><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notesSlide" Target="../notesSlides/notesSlide15.xml"/><Relationship Id="rId5" Type="http://schemas.openxmlformats.org/officeDocument/2006/relationships/slideLayout" Target="../slideLayouts/slideLayout28.xml"/><Relationship Id="rId4" Type="http://schemas.openxmlformats.org/officeDocument/2006/relationships/tags" Target="../tags/tag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1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custDataLst>
              <p:tags r:id="rId2"/>
            </p:custDataLst>
          </p:nvPr>
        </p:nvSpPr>
        <p:spPr>
          <a:xfrm>
            <a:off x="72033" y="2163765"/>
            <a:ext cx="6888363" cy="1114424"/>
          </a:xfrm>
        </p:spPr>
        <p:txBody>
          <a:bodyPr>
            <a:noAutofit/>
          </a:bodyPr>
          <a:lstStyle/>
          <a:p>
            <a:r>
              <a:rPr lang="da-DK" altLang="zh-CN" sz="4800" dirty="0"/>
              <a:t>HTML5</a:t>
            </a:r>
            <a:r>
              <a:rPr lang="zh-CN" altLang="en-US" sz="4800" dirty="0"/>
              <a:t>与</a:t>
            </a:r>
            <a:r>
              <a:rPr lang="en-US" altLang="zh-CN" sz="4800" dirty="0"/>
              <a:t>CSS3</a:t>
            </a:r>
            <a:r>
              <a:rPr lang="zh-CN" altLang="en-US" sz="4800" dirty="0"/>
              <a:t>前端开发</a:t>
            </a:r>
            <a:endParaRPr lang="zh-CN" sz="4800" dirty="0"/>
          </a:p>
        </p:txBody>
      </p:sp>
      <p:sp>
        <p:nvSpPr>
          <p:cNvPr id="4099" name="Rectangle 3"/>
          <p:cNvSpPr>
            <a:spLocks noGrp="1" noChangeArrowheads="1"/>
          </p:cNvSpPr>
          <p:nvPr>
            <p:ph type="subTitle" idx="1"/>
            <p:custDataLst>
              <p:tags r:id="rId3"/>
            </p:custDataLst>
          </p:nvPr>
        </p:nvSpPr>
        <p:spPr>
          <a:xfrm>
            <a:off x="431800" y="3933826"/>
            <a:ext cx="6312497" cy="609599"/>
          </a:xfrm>
        </p:spPr>
        <p:txBody>
          <a:bodyPr>
            <a:noAutofit/>
          </a:bodyPr>
          <a:lstStyle/>
          <a:p>
            <a:r>
              <a:rPr lang="zh-CN" altLang="en-US" sz="4000" dirty="0">
                <a:solidFill>
                  <a:srgbClr val="000000"/>
                </a:solidFill>
              </a:rPr>
              <a:t>第十二章 画布（三）</a:t>
            </a:r>
          </a:p>
        </p:txBody>
      </p:sp>
    </p:spTree>
    <p:custDataLst>
      <p:tags r:id="rId1"/>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altLang="zh-CN" sz="7200" b="1" dirty="0">
                  <a:solidFill>
                    <a:srgbClr val="FFFFFF"/>
                  </a:solidFill>
                  <a:latin typeface="+mn-lt"/>
                  <a:ea typeface="+mn-ea"/>
                </a:rPr>
                <a:t>2</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smtClean="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sym typeface="+mn-ea"/>
                </a:rPr>
                <a:t>图片填充与合成</a:t>
              </a: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958289" cy="4643120"/>
          </a:xfrm>
        </p:spPr>
        <p:txBody>
          <a:bodyPr/>
          <a:lstStyle/>
          <a:p>
            <a:r>
              <a:rPr lang="en-US" altLang="zh-CN" dirty="0" err="1" smtClean="0">
                <a:solidFill>
                  <a:srgbClr val="FF0000"/>
                </a:solidFill>
              </a:rPr>
              <a:t>createPattern</a:t>
            </a:r>
            <a:r>
              <a:rPr lang="en-US" altLang="zh-CN" dirty="0">
                <a:solidFill>
                  <a:srgbClr val="FF0000"/>
                </a:solidFill>
              </a:rPr>
              <a:t>() </a:t>
            </a:r>
            <a:r>
              <a:rPr lang="en-US" altLang="zh-CN" dirty="0" smtClean="0"/>
              <a:t>( </a:t>
            </a:r>
            <a:r>
              <a:rPr lang="en-US" altLang="zh-CN" dirty="0"/>
              <a:t>image, "</a:t>
            </a:r>
            <a:r>
              <a:rPr lang="en-US" altLang="zh-CN" dirty="0" err="1"/>
              <a:t>repeat|repeat-x|repeat-y|no-repeat</a:t>
            </a:r>
            <a:r>
              <a:rPr lang="en-US" altLang="zh-CN" dirty="0"/>
              <a:t>")</a:t>
            </a:r>
          </a:p>
          <a:p>
            <a:pPr lvl="1"/>
            <a:r>
              <a:rPr lang="zh-CN" altLang="en-US" dirty="0"/>
              <a:t>在指定的方向内重复指定的</a:t>
            </a:r>
            <a:r>
              <a:rPr lang="zh-CN" altLang="en-US" dirty="0" smtClean="0"/>
              <a:t>元素</a:t>
            </a:r>
            <a:endParaRPr lang="en-US" altLang="zh-CN" dirty="0" smtClean="0"/>
          </a:p>
          <a:p>
            <a:pPr lvl="1"/>
            <a:r>
              <a:rPr lang="zh-CN" altLang="en-US" dirty="0"/>
              <a:t>元素可以是图片、视频，或者其他 </a:t>
            </a:r>
            <a:r>
              <a:rPr lang="en-US" altLang="zh-CN" dirty="0"/>
              <a:t>&lt;canvas&gt; </a:t>
            </a:r>
            <a:r>
              <a:rPr lang="zh-CN" altLang="en-US" dirty="0" smtClean="0"/>
              <a:t>元素</a:t>
            </a:r>
            <a:endParaRPr lang="en-US" altLang="zh-CN" dirty="0" smtClean="0"/>
          </a:p>
          <a:p>
            <a:pPr lvl="1"/>
            <a:r>
              <a:rPr lang="zh-CN" altLang="en-US" dirty="0"/>
              <a:t>被重复的元素可用于绘制</a:t>
            </a:r>
            <a:r>
              <a:rPr lang="en-US" altLang="zh-CN" dirty="0"/>
              <a:t>/</a:t>
            </a:r>
            <a:r>
              <a:rPr lang="zh-CN" altLang="en-US" dirty="0"/>
              <a:t>填充矩形、圆形或线条等</a:t>
            </a:r>
            <a:endParaRPr lang="en-US" altLang="zh-CN" dirty="0"/>
          </a:p>
          <a:p>
            <a:pPr marL="0" indent="0">
              <a:buNone/>
            </a:pPr>
            <a:endParaRPr lang="en-US" altLang="zh-CN" dirty="0"/>
          </a:p>
        </p:txBody>
      </p:sp>
      <p:sp>
        <p:nvSpPr>
          <p:cNvPr id="3" name="内容占位符 2"/>
          <p:cNvSpPr>
            <a:spLocks noGrp="1"/>
          </p:cNvSpPr>
          <p:nvPr>
            <p:ph sz="quarter" idx="11"/>
          </p:nvPr>
        </p:nvSpPr>
        <p:spPr/>
        <p:txBody>
          <a:bodyPr/>
          <a:lstStyle/>
          <a:p>
            <a:r>
              <a:rPr lang="zh-CN" altLang="en-US"/>
              <a:t>图案填充、描绘</a:t>
            </a:r>
          </a:p>
        </p:txBody>
      </p:sp>
      <p:sp>
        <p:nvSpPr>
          <p:cNvPr id="5" name="文本框 4"/>
          <p:cNvSpPr txBox="1"/>
          <p:nvPr/>
        </p:nvSpPr>
        <p:spPr>
          <a:xfrm>
            <a:off x="9580791" y="6280150"/>
            <a:ext cx="3074035" cy="523220"/>
          </a:xfrm>
          <a:prstGeom prst="rect">
            <a:avLst/>
          </a:prstGeom>
          <a:noFill/>
        </p:spPr>
        <p:txBody>
          <a:bodyPr wrap="square" rtlCol="0">
            <a:spAutoFit/>
          </a:bodyPr>
          <a:lstStyle/>
          <a:p>
            <a:r>
              <a:rPr lang="en-US" altLang="zh-CN" sz="2800" dirty="0" smtClean="0">
                <a:solidFill>
                  <a:srgbClr val="000000"/>
                </a:solidFill>
              </a:rPr>
              <a:t>demo12-5.html</a:t>
            </a:r>
            <a:endParaRPr lang="zh-CN" altLang="en-US" sz="2800" dirty="0">
              <a:solidFill>
                <a:srgbClr val="0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950196053"/>
              </p:ext>
            </p:extLst>
          </p:nvPr>
        </p:nvGraphicFramePr>
        <p:xfrm>
          <a:off x="1629954" y="3717132"/>
          <a:ext cx="7851596" cy="3080766"/>
        </p:xfrm>
        <a:graphic>
          <a:graphicData uri="http://schemas.openxmlformats.org/drawingml/2006/table">
            <a:tbl>
              <a:tblPr/>
              <a:tblGrid>
                <a:gridCol w="1945529">
                  <a:extLst>
                    <a:ext uri="{9D8B030D-6E8A-4147-A177-3AD203B41FA5}">
                      <a16:colId xmlns="" xmlns:a16="http://schemas.microsoft.com/office/drawing/2014/main" val="2355086213"/>
                    </a:ext>
                  </a:extLst>
                </a:gridCol>
                <a:gridCol w="5906067">
                  <a:extLst>
                    <a:ext uri="{9D8B030D-6E8A-4147-A177-3AD203B41FA5}">
                      <a16:colId xmlns="" xmlns:a16="http://schemas.microsoft.com/office/drawing/2014/main" val="2994802657"/>
                    </a:ext>
                  </a:extLst>
                </a:gridCol>
              </a:tblGrid>
              <a:tr h="0">
                <a:tc>
                  <a:txBody>
                    <a:bodyPr/>
                    <a:lstStyle/>
                    <a:p>
                      <a:pPr marL="0" algn="ctr" defTabSz="913765" rtl="0" eaLnBrk="1" fontAlgn="base" latinLnBrk="0" hangingPunct="1">
                        <a:lnSpc>
                          <a:spcPct val="110000"/>
                        </a:lnSpc>
                      </a:pPr>
                      <a:r>
                        <a:rPr lang="zh-CN" altLang="en-US" sz="2400" b="1" kern="1200" dirty="0">
                          <a:solidFill>
                            <a:srgbClr val="000000"/>
                          </a:solidFill>
                          <a:latin typeface="微软雅黑" panose="020B0503020204020204" pitchFamily="34" charset="-122"/>
                          <a:ea typeface="微软雅黑" panose="020B0503020204020204" pitchFamily="34" charset="-122"/>
                          <a:cs typeface="+mn-cs"/>
                        </a:rPr>
                        <a:t>参数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tc>
                  <a:txBody>
                    <a:bodyPr/>
                    <a:lstStyle/>
                    <a:p>
                      <a:pPr marL="0" algn="ctr" defTabSz="913765" rtl="0" eaLnBrk="1" fontAlgn="base" latinLnBrk="0" hangingPunct="1">
                        <a:lnSpc>
                          <a:spcPct val="110000"/>
                        </a:lnSpc>
                      </a:pPr>
                      <a:r>
                        <a:rPr lang="zh-CN" altLang="en-US" sz="2400" b="1" kern="1200" dirty="0">
                          <a:solidFill>
                            <a:srgbClr val="000000"/>
                          </a:solidFill>
                          <a:latin typeface="微软雅黑" panose="020B0503020204020204" pitchFamily="34" charset="-122"/>
                          <a:ea typeface="微软雅黑" panose="020B0503020204020204" pitchFamily="34" charset="-122"/>
                          <a:cs typeface="+mn-cs"/>
                        </a:rPr>
                        <a:t>描述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extLst>
                  <a:ext uri="{0D108BD9-81ED-4DB2-BD59-A6C34878D82A}">
                    <a16:rowId xmlns="" xmlns:a16="http://schemas.microsoft.com/office/drawing/2014/main" val="88550841"/>
                  </a:ext>
                </a:extLst>
              </a:tr>
              <a:tr h="0">
                <a:tc>
                  <a:txBody>
                    <a:bodyPr/>
                    <a:lstStyle/>
                    <a:p>
                      <a:pPr marL="0" algn="ctr" defTabSz="913765" rtl="0" eaLnBrk="1" fontAlgn="t" latinLnBrk="0" hangingPunct="1">
                        <a:lnSpc>
                          <a:spcPct val="110000"/>
                        </a:lnSpc>
                      </a:pPr>
                      <a:r>
                        <a:rPr lang="en-US" sz="2400" kern="1200">
                          <a:solidFill>
                            <a:srgbClr val="000000"/>
                          </a:solidFill>
                          <a:latin typeface="微软雅黑" panose="020B0503020204020204" pitchFamily="34" charset="-122"/>
                          <a:ea typeface="微软雅黑" panose="020B0503020204020204" pitchFamily="34" charset="-122"/>
                          <a:cs typeface="+mn-cs"/>
                        </a:rPr>
                        <a:t>image</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ctr" defTabSz="913765" rtl="0" eaLnBrk="1" fontAlgn="t" latinLnBrk="0" hangingPunct="1">
                        <a:lnSpc>
                          <a:spcPct val="110000"/>
                        </a:lnSpc>
                      </a:pPr>
                      <a:r>
                        <a:rPr lang="zh-CN" altLang="en-US" sz="2400" kern="1200" dirty="0">
                          <a:solidFill>
                            <a:srgbClr val="000000"/>
                          </a:solidFill>
                          <a:latin typeface="微软雅黑" panose="020B0503020204020204" pitchFamily="34" charset="-122"/>
                          <a:ea typeface="微软雅黑" panose="020B0503020204020204" pitchFamily="34" charset="-122"/>
                          <a:cs typeface="+mn-cs"/>
                        </a:rPr>
                        <a:t>规定要使用的图片、画布或视频元素。</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 xmlns:a16="http://schemas.microsoft.com/office/drawing/2014/main" val="3176077184"/>
                  </a:ext>
                </a:extLst>
              </a:tr>
              <a:tr h="0">
                <a:tc>
                  <a:txBody>
                    <a:bodyPr/>
                    <a:lstStyle/>
                    <a:p>
                      <a:pPr marL="0" algn="ctr" defTabSz="913765" rtl="0" eaLnBrk="1" fontAlgn="t" latinLnBrk="0" hangingPunct="1">
                        <a:lnSpc>
                          <a:spcPct val="110000"/>
                        </a:lnSpc>
                      </a:pPr>
                      <a:r>
                        <a:rPr lang="en-US" sz="2400" kern="1200" dirty="0">
                          <a:solidFill>
                            <a:srgbClr val="000000"/>
                          </a:solidFill>
                          <a:latin typeface="微软雅黑" panose="020B0503020204020204" pitchFamily="34" charset="-122"/>
                          <a:ea typeface="微软雅黑" panose="020B0503020204020204" pitchFamily="34" charset="-122"/>
                          <a:cs typeface="+mn-cs"/>
                        </a:rPr>
                        <a:t>repeat</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ctr" defTabSz="913765" rtl="0" eaLnBrk="1" fontAlgn="t" latinLnBrk="0" hangingPunct="1">
                        <a:lnSpc>
                          <a:spcPct val="110000"/>
                        </a:lnSpc>
                      </a:pPr>
                      <a:r>
                        <a:rPr lang="zh-CN" altLang="en-US" sz="2400" kern="1200" dirty="0">
                          <a:solidFill>
                            <a:srgbClr val="000000"/>
                          </a:solidFill>
                          <a:latin typeface="微软雅黑" panose="020B0503020204020204" pitchFamily="34" charset="-122"/>
                          <a:ea typeface="微软雅黑" panose="020B0503020204020204" pitchFamily="34" charset="-122"/>
                          <a:cs typeface="+mn-cs"/>
                        </a:rPr>
                        <a:t>默认。该模式在水平和垂直方向重复。</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 xmlns:a16="http://schemas.microsoft.com/office/drawing/2014/main" val="2407396888"/>
                  </a:ext>
                </a:extLst>
              </a:tr>
              <a:tr h="0">
                <a:tc>
                  <a:txBody>
                    <a:bodyPr/>
                    <a:lstStyle/>
                    <a:p>
                      <a:pPr marL="0" algn="ctr" defTabSz="913765" rtl="0" eaLnBrk="1" fontAlgn="t" latinLnBrk="0" hangingPunct="1">
                        <a:lnSpc>
                          <a:spcPct val="110000"/>
                        </a:lnSpc>
                      </a:pPr>
                      <a:r>
                        <a:rPr lang="en-US" sz="2400" kern="1200">
                          <a:solidFill>
                            <a:srgbClr val="000000"/>
                          </a:solidFill>
                          <a:latin typeface="微软雅黑" panose="020B0503020204020204" pitchFamily="34" charset="-122"/>
                          <a:ea typeface="微软雅黑" panose="020B0503020204020204" pitchFamily="34" charset="-122"/>
                          <a:cs typeface="+mn-cs"/>
                        </a:rPr>
                        <a:t>repeat-x</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ctr" defTabSz="913765" rtl="0" eaLnBrk="1" fontAlgn="t" latinLnBrk="0" hangingPunct="1">
                        <a:lnSpc>
                          <a:spcPct val="110000"/>
                        </a:lnSpc>
                      </a:pPr>
                      <a:r>
                        <a:rPr lang="zh-CN" altLang="en-US" sz="2400" kern="1200" dirty="0">
                          <a:solidFill>
                            <a:srgbClr val="000000"/>
                          </a:solidFill>
                          <a:latin typeface="微软雅黑" panose="020B0503020204020204" pitchFamily="34" charset="-122"/>
                          <a:ea typeface="微软雅黑" panose="020B0503020204020204" pitchFamily="34" charset="-122"/>
                          <a:cs typeface="+mn-cs"/>
                        </a:rPr>
                        <a:t>该模式只在水平方向重复。</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 xmlns:a16="http://schemas.microsoft.com/office/drawing/2014/main" val="1288418821"/>
                  </a:ext>
                </a:extLst>
              </a:tr>
              <a:tr h="0">
                <a:tc>
                  <a:txBody>
                    <a:bodyPr/>
                    <a:lstStyle/>
                    <a:p>
                      <a:pPr marL="0" algn="ctr" defTabSz="913765" rtl="0" eaLnBrk="1" fontAlgn="t" latinLnBrk="0" hangingPunct="1">
                        <a:lnSpc>
                          <a:spcPct val="110000"/>
                        </a:lnSpc>
                      </a:pPr>
                      <a:r>
                        <a:rPr lang="en-US" sz="2400" kern="1200">
                          <a:solidFill>
                            <a:srgbClr val="000000"/>
                          </a:solidFill>
                          <a:latin typeface="微软雅黑" panose="020B0503020204020204" pitchFamily="34" charset="-122"/>
                          <a:ea typeface="微软雅黑" panose="020B0503020204020204" pitchFamily="34" charset="-122"/>
                          <a:cs typeface="+mn-cs"/>
                        </a:rPr>
                        <a:t>repeat-y</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ctr" defTabSz="913765" rtl="0" eaLnBrk="1" fontAlgn="t" latinLnBrk="0" hangingPunct="1">
                        <a:lnSpc>
                          <a:spcPct val="110000"/>
                        </a:lnSpc>
                      </a:pPr>
                      <a:r>
                        <a:rPr lang="zh-CN" altLang="en-US" sz="2400" kern="1200" dirty="0">
                          <a:solidFill>
                            <a:srgbClr val="000000"/>
                          </a:solidFill>
                          <a:latin typeface="微软雅黑" panose="020B0503020204020204" pitchFamily="34" charset="-122"/>
                          <a:ea typeface="微软雅黑" panose="020B0503020204020204" pitchFamily="34" charset="-122"/>
                          <a:cs typeface="+mn-cs"/>
                        </a:rPr>
                        <a:t>该模式只在垂直方向重复。</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 xmlns:a16="http://schemas.microsoft.com/office/drawing/2014/main" val="3205240828"/>
                  </a:ext>
                </a:extLst>
              </a:tr>
              <a:tr h="0">
                <a:tc>
                  <a:txBody>
                    <a:bodyPr/>
                    <a:lstStyle/>
                    <a:p>
                      <a:pPr marL="0" algn="ctr" defTabSz="913765" rtl="0" eaLnBrk="1" fontAlgn="t" latinLnBrk="0" hangingPunct="1">
                        <a:lnSpc>
                          <a:spcPct val="110000"/>
                        </a:lnSpc>
                      </a:pPr>
                      <a:r>
                        <a:rPr lang="en-US" sz="2400" kern="1200">
                          <a:solidFill>
                            <a:srgbClr val="000000"/>
                          </a:solidFill>
                          <a:latin typeface="微软雅黑" panose="020B0503020204020204" pitchFamily="34" charset="-122"/>
                          <a:ea typeface="微软雅黑" panose="020B0503020204020204" pitchFamily="34" charset="-122"/>
                          <a:cs typeface="+mn-cs"/>
                        </a:rPr>
                        <a:t>no-repeat</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ctr" defTabSz="913765" rtl="0" eaLnBrk="1" fontAlgn="t" latinLnBrk="0" hangingPunct="1">
                        <a:lnSpc>
                          <a:spcPct val="110000"/>
                        </a:lnSpc>
                      </a:pPr>
                      <a:r>
                        <a:rPr lang="zh-CN" altLang="en-US" sz="2400" kern="1200" dirty="0">
                          <a:solidFill>
                            <a:srgbClr val="000000"/>
                          </a:solidFill>
                          <a:latin typeface="微软雅黑" panose="020B0503020204020204" pitchFamily="34" charset="-122"/>
                          <a:ea typeface="微软雅黑" panose="020B0503020204020204" pitchFamily="34" charset="-122"/>
                          <a:cs typeface="+mn-cs"/>
                        </a:rPr>
                        <a:t>该模式只显示一次（不重复）。</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 xmlns:a16="http://schemas.microsoft.com/office/drawing/2014/main" val="1342160445"/>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dirty="0" err="1">
                <a:solidFill>
                  <a:srgbClr val="FF0000"/>
                </a:solidFill>
                <a:effectLst/>
              </a:rPr>
              <a:t>globalCompositeOperation</a:t>
            </a:r>
            <a:r>
              <a:rPr lang="en-US" altLang="zh-CN" dirty="0">
                <a:solidFill>
                  <a:srgbClr val="FF0000"/>
                </a:solidFill>
                <a:effectLst/>
              </a:rPr>
              <a:t> </a:t>
            </a:r>
            <a:r>
              <a:rPr lang="en-US" altLang="zh-CN" dirty="0" err="1"/>
              <a:t>属性</a:t>
            </a:r>
            <a:r>
              <a:rPr lang="en-US" altLang="zh-CN" dirty="0"/>
              <a:t>         </a:t>
            </a:r>
          </a:p>
          <a:p>
            <a:pPr lvl="1"/>
            <a:r>
              <a:rPr lang="en-US" altLang="zh-CN" dirty="0" err="1" smtClean="0"/>
              <a:t>设置如何将</a:t>
            </a:r>
            <a:r>
              <a:rPr lang="zh-CN" altLang="en-US" dirty="0" smtClean="0"/>
              <a:t>一个</a:t>
            </a:r>
            <a:r>
              <a:rPr lang="en-US" altLang="zh-CN" dirty="0" err="1" smtClean="0">
                <a:solidFill>
                  <a:srgbClr val="C00000"/>
                </a:solidFill>
              </a:rPr>
              <a:t>源图像</a:t>
            </a:r>
            <a:r>
              <a:rPr lang="en-US" altLang="zh-CN" dirty="0" err="1" smtClean="0"/>
              <a:t>绘制到</a:t>
            </a:r>
            <a:r>
              <a:rPr lang="en-US" altLang="zh-CN" dirty="0" err="1" smtClean="0">
                <a:solidFill>
                  <a:srgbClr val="C00000"/>
                </a:solidFill>
              </a:rPr>
              <a:t>目标图</a:t>
            </a:r>
            <a:r>
              <a:rPr lang="en-US" altLang="zh-CN" dirty="0" err="1" smtClean="0"/>
              <a:t>像上</a:t>
            </a:r>
            <a:r>
              <a:rPr lang="en-US" altLang="zh-CN" dirty="0"/>
              <a:t>。    </a:t>
            </a:r>
          </a:p>
          <a:p>
            <a:pPr lvl="1"/>
            <a:r>
              <a:rPr lang="en-US" altLang="zh-CN" dirty="0" err="1"/>
              <a:t>源图像</a:t>
            </a:r>
            <a:r>
              <a:rPr lang="en-US" altLang="zh-CN" dirty="0"/>
              <a:t>  ——  </a:t>
            </a:r>
            <a:r>
              <a:rPr lang="en-US" altLang="zh-CN" dirty="0" err="1">
                <a:solidFill>
                  <a:srgbClr val="C00000"/>
                </a:solidFill>
              </a:rPr>
              <a:t>打算</a:t>
            </a:r>
            <a:r>
              <a:rPr lang="en-US" altLang="zh-CN" dirty="0" err="1"/>
              <a:t>放置到画布上的绘图</a:t>
            </a:r>
            <a:r>
              <a:rPr lang="en-US" altLang="zh-CN" dirty="0"/>
              <a:t>。</a:t>
            </a:r>
          </a:p>
          <a:p>
            <a:pPr lvl="1"/>
            <a:r>
              <a:rPr lang="en-US" altLang="zh-CN" dirty="0" err="1"/>
              <a:t>目标图像</a:t>
            </a:r>
            <a:r>
              <a:rPr lang="en-US" altLang="zh-CN" dirty="0"/>
              <a:t>  ——  </a:t>
            </a:r>
            <a:r>
              <a:rPr lang="en-US" altLang="zh-CN" dirty="0" err="1">
                <a:solidFill>
                  <a:srgbClr val="C00000"/>
                </a:solidFill>
              </a:rPr>
              <a:t>已经</a:t>
            </a:r>
            <a:r>
              <a:rPr lang="en-US" altLang="zh-CN" dirty="0" err="1"/>
              <a:t>放置在画布上的绘图</a:t>
            </a:r>
            <a:r>
              <a:rPr lang="en-US" altLang="zh-CN" dirty="0" smtClean="0"/>
              <a:t>。</a:t>
            </a:r>
            <a:endParaRPr lang="en-US" altLang="zh-CN" dirty="0"/>
          </a:p>
        </p:txBody>
      </p:sp>
      <p:sp>
        <p:nvSpPr>
          <p:cNvPr id="3" name="内容占位符 2"/>
          <p:cNvSpPr>
            <a:spLocks noGrp="1"/>
          </p:cNvSpPr>
          <p:nvPr>
            <p:ph sz="quarter" idx="11"/>
          </p:nvPr>
        </p:nvSpPr>
        <p:spPr/>
        <p:txBody>
          <a:bodyPr/>
          <a:lstStyle/>
          <a:p>
            <a:r>
              <a:rPr lang="zh-CN" altLang="en-US"/>
              <a:t>合成操作</a:t>
            </a:r>
          </a:p>
        </p:txBody>
      </p:sp>
      <p:pic>
        <p:nvPicPr>
          <p:cNvPr id="6" name="图片 5"/>
          <p:cNvPicPr>
            <a:picLocks noChangeAspect="1"/>
          </p:cNvPicPr>
          <p:nvPr/>
        </p:nvPicPr>
        <p:blipFill>
          <a:blip r:embed="rId2"/>
          <a:stretch>
            <a:fillRect/>
          </a:stretch>
        </p:blipFill>
        <p:spPr>
          <a:xfrm>
            <a:off x="8112924" y="1412076"/>
            <a:ext cx="3685714" cy="1914286"/>
          </a:xfrm>
          <a:prstGeom prst="rect">
            <a:avLst/>
          </a:prstGeom>
        </p:spPr>
      </p:pic>
      <p:graphicFrame>
        <p:nvGraphicFramePr>
          <p:cNvPr id="4" name="表格 3"/>
          <p:cNvGraphicFramePr>
            <a:graphicFrameLocks noGrp="1"/>
          </p:cNvGraphicFramePr>
          <p:nvPr>
            <p:extLst>
              <p:ext uri="{D42A27DB-BD31-4B8C-83A1-F6EECF244321}">
                <p14:modId xmlns:p14="http://schemas.microsoft.com/office/powerpoint/2010/main" val="2555555005"/>
              </p:ext>
            </p:extLst>
          </p:nvPr>
        </p:nvGraphicFramePr>
        <p:xfrm>
          <a:off x="1269789" y="4221363"/>
          <a:ext cx="9076158" cy="1822364"/>
        </p:xfrm>
        <a:graphic>
          <a:graphicData uri="http://schemas.openxmlformats.org/drawingml/2006/table">
            <a:tbl>
              <a:tblPr/>
              <a:tblGrid>
                <a:gridCol w="2822834"/>
                <a:gridCol w="6253324"/>
              </a:tblGrid>
              <a:tr h="266368">
                <a:tc>
                  <a:txBody>
                    <a:bodyPr/>
                    <a:lstStyle/>
                    <a:p>
                      <a:pPr algn="ctr" fontAlgn="base"/>
                      <a:r>
                        <a:rPr lang="zh-CN" altLang="en-US" sz="2400" b="1" dirty="0">
                          <a:solidFill>
                            <a:srgbClr val="000000"/>
                          </a:solidFill>
                          <a:effectLst/>
                          <a:latin typeface="微软雅黑" pitchFamily="34" charset="-122"/>
                          <a:ea typeface="微软雅黑" pitchFamily="34" charset="-122"/>
                        </a:rPr>
                        <a:t>值</a:t>
                      </a:r>
                    </a:p>
                  </a:txBody>
                  <a:tcPr marL="41191" marR="102977" marT="34326" marB="34326"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tx1">
                        <a:lumMod val="20000"/>
                        <a:lumOff val="80000"/>
                      </a:schemeClr>
                    </a:solidFill>
                  </a:tcPr>
                </a:tc>
                <a:tc>
                  <a:txBody>
                    <a:bodyPr/>
                    <a:lstStyle/>
                    <a:p>
                      <a:pPr algn="ctr" fontAlgn="base"/>
                      <a:r>
                        <a:rPr lang="zh-CN" altLang="en-US" sz="2400" b="1" dirty="0">
                          <a:solidFill>
                            <a:srgbClr val="000000"/>
                          </a:solidFill>
                          <a:effectLst/>
                          <a:latin typeface="微软雅黑" pitchFamily="34" charset="-122"/>
                          <a:ea typeface="微软雅黑" pitchFamily="34" charset="-122"/>
                        </a:rPr>
                        <a:t>描述</a:t>
                      </a:r>
                    </a:p>
                  </a:txBody>
                  <a:tcPr marL="41191" marR="102977" marT="34326" marB="34326"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tx1">
                        <a:lumMod val="20000"/>
                        <a:lumOff val="80000"/>
                      </a:schemeClr>
                    </a:solidFill>
                  </a:tcPr>
                </a:tc>
              </a:tr>
              <a:tr h="574050">
                <a:tc>
                  <a:txBody>
                    <a:bodyPr/>
                    <a:lstStyle/>
                    <a:p>
                      <a:pPr fontAlgn="t"/>
                      <a:r>
                        <a:rPr lang="en-US" sz="2400" dirty="0">
                          <a:solidFill>
                            <a:srgbClr val="FF0000"/>
                          </a:solidFill>
                          <a:effectLst/>
                          <a:latin typeface="微软雅黑" pitchFamily="34" charset="-122"/>
                          <a:ea typeface="微软雅黑" pitchFamily="34" charset="-122"/>
                        </a:rPr>
                        <a:t>source-over</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2400" dirty="0">
                          <a:solidFill>
                            <a:srgbClr val="000000"/>
                          </a:solidFill>
                          <a:effectLst/>
                          <a:latin typeface="微软雅黑" pitchFamily="34" charset="-122"/>
                          <a:ea typeface="微软雅黑" pitchFamily="34" charset="-122"/>
                        </a:rPr>
                        <a:t>默认。在目标图像上显示源图像。</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77815">
                <a:tc>
                  <a:txBody>
                    <a:bodyPr/>
                    <a:lstStyle/>
                    <a:p>
                      <a:pPr fontAlgn="t"/>
                      <a:r>
                        <a:rPr lang="en-US" sz="2400" dirty="0">
                          <a:solidFill>
                            <a:srgbClr val="008000"/>
                          </a:solidFill>
                          <a:effectLst/>
                          <a:latin typeface="微软雅黑" pitchFamily="34" charset="-122"/>
                          <a:ea typeface="微软雅黑" pitchFamily="34" charset="-122"/>
                        </a:rPr>
                        <a:t>destination-out</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2400" dirty="0">
                          <a:solidFill>
                            <a:srgbClr val="000000"/>
                          </a:solidFill>
                          <a:effectLst/>
                          <a:latin typeface="微软雅黑" pitchFamily="34" charset="-122"/>
                          <a:ea typeface="微软雅黑" pitchFamily="34" charset="-122"/>
                        </a:rPr>
                        <a:t>在源图像外显示目标图像。只有源图像外的目标图像部分会被显示，源图像是透明的。</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smtClean="0"/>
              <a:t>属性取值</a:t>
            </a:r>
            <a:endParaRPr lang="zh-CN" altLang="en-US" dirty="0"/>
          </a:p>
        </p:txBody>
      </p:sp>
      <p:sp>
        <p:nvSpPr>
          <p:cNvPr id="5" name="文本框 4"/>
          <p:cNvSpPr txBox="1"/>
          <p:nvPr/>
        </p:nvSpPr>
        <p:spPr>
          <a:xfrm>
            <a:off x="9500736" y="6136821"/>
            <a:ext cx="2665221" cy="521970"/>
          </a:xfrm>
          <a:prstGeom prst="rect">
            <a:avLst/>
          </a:prstGeom>
          <a:noFill/>
        </p:spPr>
        <p:txBody>
          <a:bodyPr wrap="square" rtlCol="0">
            <a:spAutoFit/>
          </a:bodyPr>
          <a:lstStyle/>
          <a:p>
            <a:r>
              <a:rPr lang="en-US" altLang="zh-CN" sz="2800" dirty="0" smtClean="0">
                <a:solidFill>
                  <a:srgbClr val="000000"/>
                </a:solidFill>
              </a:rPr>
              <a:t>demo12-6.html</a:t>
            </a:r>
            <a:endParaRPr lang="zh-CN" altLang="en-US" sz="2800" dirty="0">
              <a:solidFill>
                <a:srgbClr val="0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771844444"/>
              </p:ext>
            </p:extLst>
          </p:nvPr>
        </p:nvGraphicFramePr>
        <p:xfrm>
          <a:off x="765559" y="1123944"/>
          <a:ext cx="8735178" cy="5624316"/>
        </p:xfrm>
        <a:graphic>
          <a:graphicData uri="http://schemas.openxmlformats.org/drawingml/2006/table">
            <a:tbl>
              <a:tblPr/>
              <a:tblGrid>
                <a:gridCol w="2716784"/>
                <a:gridCol w="6018394"/>
              </a:tblGrid>
              <a:tr h="266368">
                <a:tc>
                  <a:txBody>
                    <a:bodyPr/>
                    <a:lstStyle/>
                    <a:p>
                      <a:pPr algn="ctr" fontAlgn="base"/>
                      <a:r>
                        <a:rPr lang="zh-CN" altLang="en-US" sz="2200" b="1" dirty="0">
                          <a:solidFill>
                            <a:srgbClr val="000000"/>
                          </a:solidFill>
                          <a:effectLst/>
                          <a:latin typeface="微软雅黑" pitchFamily="34" charset="-122"/>
                          <a:ea typeface="微软雅黑" pitchFamily="34" charset="-122"/>
                        </a:rPr>
                        <a:t>值</a:t>
                      </a:r>
                    </a:p>
                  </a:txBody>
                  <a:tcPr marL="41191" marR="102977" marT="34326" marB="34326"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tx1">
                        <a:lumMod val="20000"/>
                        <a:lumOff val="80000"/>
                      </a:schemeClr>
                    </a:solidFill>
                  </a:tcPr>
                </a:tc>
                <a:tc>
                  <a:txBody>
                    <a:bodyPr/>
                    <a:lstStyle/>
                    <a:p>
                      <a:pPr algn="ctr" fontAlgn="base"/>
                      <a:r>
                        <a:rPr lang="zh-CN" altLang="en-US" sz="2200" b="1" dirty="0">
                          <a:solidFill>
                            <a:srgbClr val="000000"/>
                          </a:solidFill>
                          <a:effectLst/>
                          <a:latin typeface="微软雅黑" pitchFamily="34" charset="-122"/>
                          <a:ea typeface="微软雅黑" pitchFamily="34" charset="-122"/>
                        </a:rPr>
                        <a:t>描述</a:t>
                      </a:r>
                    </a:p>
                  </a:txBody>
                  <a:tcPr marL="41191" marR="102977" marT="34326" marB="34326"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tx1">
                        <a:lumMod val="20000"/>
                        <a:lumOff val="80000"/>
                      </a:schemeClr>
                    </a:solidFill>
                  </a:tcPr>
                </a:tc>
              </a:tr>
              <a:tr h="477815">
                <a:tc>
                  <a:txBody>
                    <a:bodyPr/>
                    <a:lstStyle/>
                    <a:p>
                      <a:pPr fontAlgn="t"/>
                      <a:r>
                        <a:rPr lang="en-US" sz="2200" dirty="0">
                          <a:solidFill>
                            <a:srgbClr val="000000"/>
                          </a:solidFill>
                          <a:effectLst/>
                          <a:latin typeface="微软雅黑" pitchFamily="34" charset="-122"/>
                          <a:ea typeface="微软雅黑" pitchFamily="34" charset="-122"/>
                        </a:rPr>
                        <a:t>source-atop</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2200" dirty="0">
                          <a:solidFill>
                            <a:srgbClr val="000000"/>
                          </a:solidFill>
                          <a:effectLst/>
                          <a:latin typeface="微软雅黑" pitchFamily="34" charset="-122"/>
                          <a:ea typeface="微软雅黑" pitchFamily="34" charset="-122"/>
                        </a:rPr>
                        <a:t>在目标图像顶部显示源图像</a:t>
                      </a:r>
                      <a:r>
                        <a:rPr lang="zh-CN" altLang="en-US" sz="2200" dirty="0" smtClean="0">
                          <a:solidFill>
                            <a:srgbClr val="000000"/>
                          </a:solidFill>
                          <a:effectLst/>
                          <a:latin typeface="微软雅黑" pitchFamily="34" charset="-122"/>
                          <a:ea typeface="微软雅黑" pitchFamily="34" charset="-122"/>
                        </a:rPr>
                        <a:t>。</a:t>
                      </a:r>
                      <a:endParaRPr lang="en-US" altLang="zh-CN" sz="2200" dirty="0" smtClean="0">
                        <a:solidFill>
                          <a:srgbClr val="000000"/>
                        </a:solidFill>
                        <a:effectLst/>
                        <a:latin typeface="微软雅黑" pitchFamily="34" charset="-122"/>
                        <a:ea typeface="微软雅黑" pitchFamily="34" charset="-122"/>
                      </a:endParaRPr>
                    </a:p>
                    <a:p>
                      <a:pPr fontAlgn="t"/>
                      <a:r>
                        <a:rPr lang="zh-CN" altLang="en-US" sz="2200" dirty="0" smtClean="0">
                          <a:solidFill>
                            <a:srgbClr val="000000"/>
                          </a:solidFill>
                          <a:effectLst/>
                          <a:latin typeface="微软雅黑" pitchFamily="34" charset="-122"/>
                          <a:ea typeface="微软雅黑" pitchFamily="34" charset="-122"/>
                        </a:rPr>
                        <a:t>源</a:t>
                      </a:r>
                      <a:r>
                        <a:rPr lang="zh-CN" altLang="en-US" sz="2200" dirty="0">
                          <a:solidFill>
                            <a:srgbClr val="000000"/>
                          </a:solidFill>
                          <a:effectLst/>
                          <a:latin typeface="微软雅黑" pitchFamily="34" charset="-122"/>
                          <a:ea typeface="微软雅黑" pitchFamily="34" charset="-122"/>
                        </a:rPr>
                        <a:t>图像位于目标图像之外的部分是不可见的。</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r>
              <a:tr h="477815">
                <a:tc>
                  <a:txBody>
                    <a:bodyPr/>
                    <a:lstStyle/>
                    <a:p>
                      <a:pPr fontAlgn="t"/>
                      <a:r>
                        <a:rPr lang="en-US" sz="2200" dirty="0">
                          <a:solidFill>
                            <a:srgbClr val="000000"/>
                          </a:solidFill>
                          <a:effectLst/>
                          <a:latin typeface="微软雅黑" pitchFamily="34" charset="-122"/>
                          <a:ea typeface="微软雅黑" pitchFamily="34" charset="-122"/>
                        </a:rPr>
                        <a:t>source-in</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2200" dirty="0">
                          <a:solidFill>
                            <a:srgbClr val="000000"/>
                          </a:solidFill>
                          <a:effectLst/>
                          <a:latin typeface="微软雅黑" pitchFamily="34" charset="-122"/>
                          <a:ea typeface="微软雅黑" pitchFamily="34" charset="-122"/>
                        </a:rPr>
                        <a:t>在目标图像中显示源图像。只有目标图像内的源图像部分会显示，目标图像是透明的。</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77815">
                <a:tc>
                  <a:txBody>
                    <a:bodyPr/>
                    <a:lstStyle/>
                    <a:p>
                      <a:pPr fontAlgn="t"/>
                      <a:r>
                        <a:rPr lang="en-US" sz="2200" dirty="0">
                          <a:solidFill>
                            <a:srgbClr val="000000"/>
                          </a:solidFill>
                          <a:effectLst/>
                          <a:latin typeface="微软雅黑" pitchFamily="34" charset="-122"/>
                          <a:ea typeface="微软雅黑" pitchFamily="34" charset="-122"/>
                        </a:rPr>
                        <a:t>source-out</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2200" dirty="0">
                          <a:solidFill>
                            <a:srgbClr val="000000"/>
                          </a:solidFill>
                          <a:effectLst/>
                          <a:latin typeface="微软雅黑" pitchFamily="34" charset="-122"/>
                          <a:ea typeface="微软雅黑" pitchFamily="34" charset="-122"/>
                        </a:rPr>
                        <a:t>在目标图像之外显示源图像</a:t>
                      </a:r>
                      <a:r>
                        <a:rPr lang="zh-CN" altLang="en-US" sz="2200" dirty="0" smtClean="0">
                          <a:solidFill>
                            <a:srgbClr val="000000"/>
                          </a:solidFill>
                          <a:effectLst/>
                          <a:latin typeface="微软雅黑" pitchFamily="34" charset="-122"/>
                          <a:ea typeface="微软雅黑" pitchFamily="34" charset="-122"/>
                        </a:rPr>
                        <a:t>。</a:t>
                      </a:r>
                      <a:endParaRPr lang="zh-CN" altLang="en-US" sz="2200" dirty="0">
                        <a:solidFill>
                          <a:srgbClr val="000000"/>
                        </a:solidFill>
                        <a:effectLst/>
                        <a:latin typeface="微软雅黑" pitchFamily="34" charset="-122"/>
                        <a:ea typeface="微软雅黑" pitchFamily="34" charset="-122"/>
                      </a:endParaRP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r>
              <a:tr h="477815">
                <a:tc>
                  <a:txBody>
                    <a:bodyPr/>
                    <a:lstStyle/>
                    <a:p>
                      <a:pPr fontAlgn="t"/>
                      <a:r>
                        <a:rPr lang="en-US" sz="2200">
                          <a:solidFill>
                            <a:srgbClr val="000000"/>
                          </a:solidFill>
                          <a:effectLst/>
                          <a:latin typeface="微软雅黑" pitchFamily="34" charset="-122"/>
                          <a:ea typeface="微软雅黑" pitchFamily="34" charset="-122"/>
                        </a:rPr>
                        <a:t>destination-over</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2200" dirty="0">
                          <a:solidFill>
                            <a:srgbClr val="000000"/>
                          </a:solidFill>
                          <a:effectLst/>
                          <a:latin typeface="微软雅黑" pitchFamily="34" charset="-122"/>
                          <a:ea typeface="微软雅黑" pitchFamily="34" charset="-122"/>
                        </a:rPr>
                        <a:t>在源图像上方显示目标图像。</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477815">
                <a:tc>
                  <a:txBody>
                    <a:bodyPr/>
                    <a:lstStyle/>
                    <a:p>
                      <a:pPr fontAlgn="t"/>
                      <a:r>
                        <a:rPr lang="en-US" sz="2200">
                          <a:solidFill>
                            <a:srgbClr val="000000"/>
                          </a:solidFill>
                          <a:effectLst/>
                          <a:latin typeface="微软雅黑" pitchFamily="34" charset="-122"/>
                          <a:ea typeface="微软雅黑" pitchFamily="34" charset="-122"/>
                        </a:rPr>
                        <a:t>destination-atop</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2200" dirty="0">
                          <a:solidFill>
                            <a:srgbClr val="000000"/>
                          </a:solidFill>
                          <a:effectLst/>
                          <a:latin typeface="微软雅黑" pitchFamily="34" charset="-122"/>
                          <a:ea typeface="微软雅黑" pitchFamily="34" charset="-122"/>
                        </a:rPr>
                        <a:t>在源图像顶部显示目标图像。源图像之外的目标图像部分不会被显示。</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r>
              <a:tr h="477815">
                <a:tc>
                  <a:txBody>
                    <a:bodyPr/>
                    <a:lstStyle/>
                    <a:p>
                      <a:pPr fontAlgn="t"/>
                      <a:r>
                        <a:rPr lang="en-US" sz="2200">
                          <a:solidFill>
                            <a:srgbClr val="000000"/>
                          </a:solidFill>
                          <a:effectLst/>
                          <a:latin typeface="微软雅黑" pitchFamily="34" charset="-122"/>
                          <a:ea typeface="微软雅黑" pitchFamily="34" charset="-122"/>
                        </a:rPr>
                        <a:t>destination-in</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2200" dirty="0">
                          <a:solidFill>
                            <a:srgbClr val="000000"/>
                          </a:solidFill>
                          <a:effectLst/>
                          <a:latin typeface="微软雅黑" pitchFamily="34" charset="-122"/>
                          <a:ea typeface="微软雅黑" pitchFamily="34" charset="-122"/>
                        </a:rPr>
                        <a:t>在源图像中显示目标图像。只有源图像内的目标图像部分会被显示，源图像是透明的。</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80099">
                <a:tc>
                  <a:txBody>
                    <a:bodyPr/>
                    <a:lstStyle/>
                    <a:p>
                      <a:pPr fontAlgn="t"/>
                      <a:r>
                        <a:rPr lang="en-US" sz="2200" dirty="0">
                          <a:solidFill>
                            <a:srgbClr val="000000"/>
                          </a:solidFill>
                          <a:effectLst/>
                          <a:latin typeface="微软雅黑" pitchFamily="34" charset="-122"/>
                          <a:ea typeface="微软雅黑" pitchFamily="34" charset="-122"/>
                        </a:rPr>
                        <a:t>lighter</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2200" dirty="0">
                          <a:solidFill>
                            <a:srgbClr val="000000"/>
                          </a:solidFill>
                          <a:effectLst/>
                          <a:latin typeface="微软雅黑" pitchFamily="34" charset="-122"/>
                          <a:ea typeface="微软雅黑" pitchFamily="34" charset="-122"/>
                        </a:rPr>
                        <a:t>显示源图像 </a:t>
                      </a:r>
                      <a:r>
                        <a:rPr lang="en-US" altLang="zh-CN" sz="2200" dirty="0">
                          <a:solidFill>
                            <a:srgbClr val="000000"/>
                          </a:solidFill>
                          <a:effectLst/>
                          <a:latin typeface="微软雅黑" pitchFamily="34" charset="-122"/>
                          <a:ea typeface="微软雅黑" pitchFamily="34" charset="-122"/>
                        </a:rPr>
                        <a:t>+ </a:t>
                      </a:r>
                      <a:r>
                        <a:rPr lang="zh-CN" altLang="en-US" sz="2200" dirty="0">
                          <a:solidFill>
                            <a:srgbClr val="000000"/>
                          </a:solidFill>
                          <a:effectLst/>
                          <a:latin typeface="微软雅黑" pitchFamily="34" charset="-122"/>
                          <a:ea typeface="微软雅黑" pitchFamily="34" charset="-122"/>
                        </a:rPr>
                        <a:t>目标图像。</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r h="280099">
                <a:tc>
                  <a:txBody>
                    <a:bodyPr/>
                    <a:lstStyle/>
                    <a:p>
                      <a:pPr fontAlgn="t"/>
                      <a:r>
                        <a:rPr lang="en-US" sz="2200">
                          <a:solidFill>
                            <a:srgbClr val="000000"/>
                          </a:solidFill>
                          <a:effectLst/>
                          <a:latin typeface="微软雅黑" pitchFamily="34" charset="-122"/>
                          <a:ea typeface="微软雅黑" pitchFamily="34" charset="-122"/>
                        </a:rPr>
                        <a:t>copy</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fontAlgn="t"/>
                      <a:r>
                        <a:rPr lang="zh-CN" altLang="en-US" sz="2200" dirty="0">
                          <a:solidFill>
                            <a:srgbClr val="000000"/>
                          </a:solidFill>
                          <a:effectLst/>
                          <a:latin typeface="微软雅黑" pitchFamily="34" charset="-122"/>
                          <a:ea typeface="微软雅黑" pitchFamily="34" charset="-122"/>
                        </a:rPr>
                        <a:t>显示源图像。忽略目标图像。</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r>
              <a:tr h="280099">
                <a:tc>
                  <a:txBody>
                    <a:bodyPr/>
                    <a:lstStyle/>
                    <a:p>
                      <a:pPr fontAlgn="t"/>
                      <a:r>
                        <a:rPr lang="en-US" sz="2200">
                          <a:solidFill>
                            <a:srgbClr val="000000"/>
                          </a:solidFill>
                          <a:effectLst/>
                          <a:latin typeface="微软雅黑" pitchFamily="34" charset="-122"/>
                          <a:ea typeface="微软雅黑" pitchFamily="34" charset="-122"/>
                        </a:rPr>
                        <a:t>xor</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fontAlgn="t"/>
                      <a:r>
                        <a:rPr lang="zh-CN" altLang="en-US" sz="2200" dirty="0">
                          <a:solidFill>
                            <a:srgbClr val="000000"/>
                          </a:solidFill>
                          <a:effectLst/>
                          <a:latin typeface="微软雅黑" pitchFamily="34" charset="-122"/>
                          <a:ea typeface="微软雅黑" pitchFamily="34" charset="-122"/>
                        </a:rPr>
                        <a:t>使用异或操作对源图像与目标图像进行组合。</a:t>
                      </a:r>
                    </a:p>
                  </a:txBody>
                  <a:tcPr marL="41191" marR="102977" marT="41191" marB="41191"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6491446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a:t>练习</a:t>
            </a:r>
          </a:p>
        </p:txBody>
      </p:sp>
      <p:pic>
        <p:nvPicPr>
          <p:cNvPr id="4" name="内容占位符 3"/>
          <p:cNvPicPr>
            <a:picLocks noGrp="1" noChangeAspect="1"/>
          </p:cNvPicPr>
          <p:nvPr>
            <p:ph sz="quarter" idx="10"/>
          </p:nvPr>
        </p:nvPicPr>
        <p:blipFill>
          <a:blip r:embed="rId2"/>
          <a:stretch>
            <a:fillRect/>
          </a:stretch>
        </p:blipFill>
        <p:spPr>
          <a:xfrm>
            <a:off x="756285" y="1703705"/>
            <a:ext cx="10547985" cy="3728085"/>
          </a:xfrm>
          <a:prstGeom prst="rect">
            <a:avLst/>
          </a:prstGeom>
        </p:spPr>
      </p:pic>
      <p:sp>
        <p:nvSpPr>
          <p:cNvPr id="5" name="文本框 4"/>
          <p:cNvSpPr txBox="1"/>
          <p:nvPr/>
        </p:nvSpPr>
        <p:spPr>
          <a:xfrm>
            <a:off x="8545122" y="6279515"/>
            <a:ext cx="3074035" cy="521970"/>
          </a:xfrm>
          <a:prstGeom prst="rect">
            <a:avLst/>
          </a:prstGeom>
          <a:noFill/>
        </p:spPr>
        <p:txBody>
          <a:bodyPr wrap="square" rtlCol="0">
            <a:spAutoFit/>
          </a:bodyPr>
          <a:lstStyle/>
          <a:p>
            <a:r>
              <a:rPr lang="en-US" altLang="zh-CN" sz="2800" dirty="0" smtClean="0">
                <a:solidFill>
                  <a:srgbClr val="000000"/>
                </a:solidFill>
              </a:rPr>
              <a:t>demo12-7.html</a:t>
            </a:r>
            <a:endParaRPr lang="zh-CN" altLang="en-US" sz="2800" dirty="0">
              <a:solidFill>
                <a:srgbClr val="00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t>刮奖效果</a:t>
            </a:r>
            <a:endParaRPr lang="zh-CN" altLang="en-US" dirty="0"/>
          </a:p>
        </p:txBody>
      </p:sp>
      <p:sp>
        <p:nvSpPr>
          <p:cNvPr id="3" name="内容占位符 2"/>
          <p:cNvSpPr>
            <a:spLocks noGrp="1"/>
          </p:cNvSpPr>
          <p:nvPr>
            <p:ph sz="quarter" idx="11"/>
          </p:nvPr>
        </p:nvSpPr>
        <p:spPr/>
        <p:txBody>
          <a:bodyPr/>
          <a:lstStyle/>
          <a:p>
            <a:r>
              <a:rPr lang="zh-CN" altLang="en-US" dirty="0"/>
              <a:t>练习</a:t>
            </a:r>
          </a:p>
        </p:txBody>
      </p:sp>
      <p:pic>
        <p:nvPicPr>
          <p:cNvPr id="2051" name="Picture 3" descr="E:\GIF.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269789" y="2276472"/>
            <a:ext cx="3217964" cy="158472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179120" y="2132406"/>
            <a:ext cx="5981181" cy="2677656"/>
          </a:xfrm>
          <a:prstGeom prst="rect">
            <a:avLst/>
          </a:prstGeom>
          <a:noFill/>
        </p:spPr>
        <p:txBody>
          <a:bodyPr wrap="square" rtlCol="0">
            <a:spAutoFit/>
          </a:bodyPr>
          <a:lstStyle/>
          <a:p>
            <a:pPr marL="457200" indent="-457200">
              <a:lnSpc>
                <a:spcPct val="150000"/>
              </a:lnSpc>
              <a:buFont typeface="Arial" pitchFamily="34" charset="0"/>
              <a:buChar char="•"/>
            </a:pPr>
            <a:r>
              <a:rPr lang="zh-CN" altLang="en-US" sz="2800" dirty="0">
                <a:solidFill>
                  <a:srgbClr val="000000"/>
                </a:solidFill>
              </a:rPr>
              <a:t>将 </a:t>
            </a:r>
            <a:r>
              <a:rPr lang="en-US" altLang="zh-CN" sz="2800" dirty="0">
                <a:solidFill>
                  <a:srgbClr val="000000"/>
                </a:solidFill>
              </a:rPr>
              <a:t>canvas </a:t>
            </a:r>
            <a:r>
              <a:rPr lang="zh-CN" altLang="en-US" sz="2800" dirty="0">
                <a:solidFill>
                  <a:srgbClr val="000000"/>
                </a:solidFill>
              </a:rPr>
              <a:t>画满一个遮罩</a:t>
            </a:r>
            <a:r>
              <a:rPr lang="zh-CN" altLang="en-US" sz="2800" dirty="0" smtClean="0">
                <a:solidFill>
                  <a:srgbClr val="000000"/>
                </a:solidFill>
              </a:rPr>
              <a:t>层</a:t>
            </a:r>
            <a:endParaRPr lang="en-US" altLang="zh-CN" sz="2800" dirty="0" smtClean="0">
              <a:solidFill>
                <a:srgbClr val="000000"/>
              </a:solidFill>
            </a:endParaRPr>
          </a:p>
          <a:p>
            <a:pPr marL="457200" indent="-457200">
              <a:lnSpc>
                <a:spcPct val="150000"/>
              </a:lnSpc>
              <a:buFont typeface="Arial" pitchFamily="34" charset="0"/>
              <a:buChar char="•"/>
            </a:pPr>
            <a:r>
              <a:rPr lang="zh-CN" altLang="en-US" sz="2800" dirty="0">
                <a:solidFill>
                  <a:srgbClr val="000000"/>
                </a:solidFill>
              </a:rPr>
              <a:t>启用 </a:t>
            </a:r>
            <a:r>
              <a:rPr lang="en-US" altLang="zh-CN" sz="2800" dirty="0" err="1" smtClean="0">
                <a:solidFill>
                  <a:srgbClr val="000000"/>
                </a:solidFill>
              </a:rPr>
              <a:t>globalCompositeOperation</a:t>
            </a:r>
            <a:endParaRPr lang="en-US" altLang="zh-CN" sz="2800" dirty="0" smtClean="0">
              <a:solidFill>
                <a:srgbClr val="000000"/>
              </a:solidFill>
            </a:endParaRPr>
          </a:p>
          <a:p>
            <a:pPr marL="457200" indent="-457200">
              <a:lnSpc>
                <a:spcPct val="150000"/>
              </a:lnSpc>
              <a:buFont typeface="Arial" pitchFamily="34" charset="0"/>
              <a:buChar char="•"/>
            </a:pPr>
            <a:r>
              <a:rPr lang="zh-CN" altLang="en-US" sz="2800" dirty="0">
                <a:solidFill>
                  <a:srgbClr val="000000"/>
                </a:solidFill>
              </a:rPr>
              <a:t>画圆时透明遮罩</a:t>
            </a:r>
            <a:r>
              <a:rPr lang="zh-CN" altLang="en-US" sz="2800" dirty="0" smtClean="0">
                <a:solidFill>
                  <a:srgbClr val="000000"/>
                </a:solidFill>
              </a:rPr>
              <a:t>层</a:t>
            </a:r>
            <a:endParaRPr lang="en-US" altLang="zh-CN" sz="2800" dirty="0" smtClean="0">
              <a:solidFill>
                <a:srgbClr val="000000"/>
              </a:solidFill>
            </a:endParaRPr>
          </a:p>
          <a:p>
            <a:pPr marL="457200" indent="-457200">
              <a:lnSpc>
                <a:spcPct val="150000"/>
              </a:lnSpc>
              <a:buFont typeface="Arial" pitchFamily="34" charset="0"/>
              <a:buChar char="•"/>
            </a:pPr>
            <a:r>
              <a:rPr lang="zh-CN" altLang="en-US" sz="2800" dirty="0">
                <a:solidFill>
                  <a:srgbClr val="000000"/>
                </a:solidFill>
              </a:rPr>
              <a:t>判断是否完成刮奖</a:t>
            </a:r>
          </a:p>
        </p:txBody>
      </p:sp>
    </p:spTree>
    <p:extLst>
      <p:ext uri="{BB962C8B-B14F-4D97-AF65-F5344CB8AC3E}">
        <p14:creationId xmlns:p14="http://schemas.microsoft.com/office/powerpoint/2010/main" val="33527531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altLang="zh-CN" sz="7200" b="1" dirty="0">
                  <a:solidFill>
                    <a:srgbClr val="FFFFFF"/>
                  </a:solidFill>
                  <a:latin typeface="+mn-lt"/>
                  <a:ea typeface="+mn-ea"/>
                </a:rPr>
                <a:t>3</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sym typeface="+mn-ea"/>
                </a:rPr>
                <a:t>图片绘制</a:t>
              </a: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a:t>在 HTML5 中，不仅可以使用 Canvas API 来绘制图形，还可以读取磁盘或网络中的图像文件，然后使用 Canvas API 将该图像绘制在画布中。</a:t>
            </a:r>
          </a:p>
        </p:txBody>
      </p:sp>
      <p:sp>
        <p:nvSpPr>
          <p:cNvPr id="3" name="内容占位符 2"/>
          <p:cNvSpPr>
            <a:spLocks noGrp="1"/>
          </p:cNvSpPr>
          <p:nvPr>
            <p:ph sz="quarter" idx="11"/>
          </p:nvPr>
        </p:nvSpPr>
        <p:spPr/>
        <p:txBody>
          <a:bodyPr/>
          <a:lstStyle/>
          <a:p>
            <a:r>
              <a:rPr lang="zh-CN" altLang="en-US"/>
              <a:t>绘制图像</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solidFill>
                  <a:srgbClr val="FF0000"/>
                </a:solidFill>
                <a:sym typeface="+mn-ea"/>
              </a:rPr>
              <a:t>drawImage( ) </a:t>
            </a:r>
            <a:r>
              <a:rPr lang="zh-CN" altLang="en-US" dirty="0">
                <a:sym typeface="+mn-ea"/>
              </a:rPr>
              <a:t>方法在画布上绘制</a:t>
            </a:r>
            <a:r>
              <a:rPr lang="zh-CN" altLang="en-US" dirty="0" smtClean="0">
                <a:sym typeface="+mn-ea"/>
              </a:rPr>
              <a:t>图像</a:t>
            </a:r>
            <a:r>
              <a:rPr lang="zh-CN" altLang="en-US" dirty="0">
                <a:sym typeface="+mn-ea"/>
              </a:rPr>
              <a:t>或视频。</a:t>
            </a:r>
          </a:p>
          <a:p>
            <a:pPr lvl="1">
              <a:spcAft>
                <a:spcPts val="600"/>
              </a:spcAft>
            </a:pPr>
            <a:r>
              <a:rPr lang="zh-CN" altLang="en-US" dirty="0" smtClean="0">
                <a:sym typeface="+mn-ea"/>
              </a:rPr>
              <a:t>语法</a:t>
            </a:r>
            <a:r>
              <a:rPr lang="en-US" altLang="zh-CN" dirty="0" smtClean="0">
                <a:sym typeface="+mn-ea"/>
              </a:rPr>
              <a:t>1</a:t>
            </a:r>
            <a:r>
              <a:rPr lang="zh-CN" altLang="en-US" dirty="0" smtClean="0">
                <a:sym typeface="+mn-ea"/>
              </a:rPr>
              <a:t>：</a:t>
            </a:r>
            <a:r>
              <a:rPr lang="en-US" altLang="zh-CN" dirty="0" err="1" smtClean="0">
                <a:sym typeface="+mn-ea"/>
              </a:rPr>
              <a:t>在画布上定位图像</a:t>
            </a:r>
            <a:endParaRPr lang="en-US" altLang="zh-CN" dirty="0" smtClean="0">
              <a:sym typeface="+mn-ea"/>
            </a:endParaRPr>
          </a:p>
          <a:p>
            <a:pPr marL="431800" lvl="1" indent="0">
              <a:buNone/>
            </a:pPr>
            <a:endParaRPr lang="en-US" altLang="zh-CN" dirty="0" smtClean="0">
              <a:sym typeface="+mn-ea"/>
            </a:endParaRPr>
          </a:p>
          <a:p>
            <a:pPr lvl="1">
              <a:spcBef>
                <a:spcPts val="600"/>
              </a:spcBef>
            </a:pPr>
            <a:r>
              <a:rPr lang="en-US" altLang="zh-CN" dirty="0" smtClean="0">
                <a:sym typeface="+mn-ea"/>
              </a:rPr>
              <a:t> </a:t>
            </a:r>
            <a:r>
              <a:rPr lang="zh-CN" altLang="en-US" dirty="0" smtClean="0">
                <a:sym typeface="+mn-ea"/>
              </a:rPr>
              <a:t>语法</a:t>
            </a:r>
            <a:r>
              <a:rPr lang="en-US" altLang="zh-CN" dirty="0" smtClean="0">
                <a:sym typeface="+mn-ea"/>
              </a:rPr>
              <a:t>2</a:t>
            </a:r>
            <a:r>
              <a:rPr lang="zh-CN" altLang="en-US" dirty="0">
                <a:sym typeface="+mn-ea"/>
              </a:rPr>
              <a:t>：在画布上定位图像，并</a:t>
            </a:r>
            <a:r>
              <a:rPr lang="en-US" altLang="zh-CN" dirty="0" err="1" smtClean="0">
                <a:sym typeface="+mn-ea"/>
              </a:rPr>
              <a:t>规定图像的宽度和高度</a:t>
            </a:r>
            <a:r>
              <a:rPr lang="zh-CN" altLang="en-US" dirty="0" smtClean="0">
                <a:sym typeface="+mn-ea"/>
              </a:rPr>
              <a:t>（缩放）</a:t>
            </a:r>
            <a:endParaRPr lang="en-US" altLang="zh-CN" noProof="1" smtClean="0">
              <a:latin typeface="微软雅黑" panose="020B0503020204020204" pitchFamily="34" charset="-122"/>
              <a:ea typeface="微软雅黑" panose="020B0503020204020204" pitchFamily="34" charset="-122"/>
            </a:endParaRPr>
          </a:p>
          <a:p>
            <a:pPr marL="0" indent="0">
              <a:lnSpc>
                <a:spcPct val="150000"/>
              </a:lnSpc>
              <a:spcBef>
                <a:spcPts val="0"/>
              </a:spcBef>
              <a:buFont typeface="Wingdings 2" panose="05020102010507070707" pitchFamily="18" charset="2"/>
              <a:buNone/>
            </a:pPr>
            <a:endParaRPr lang="en-US" altLang="zh-CN" noProof="1" smtClean="0">
              <a:latin typeface="微软雅黑" panose="020B0503020204020204" pitchFamily="34" charset="-122"/>
              <a:ea typeface="微软雅黑" panose="020B0503020204020204" pitchFamily="34" charset="-122"/>
              <a:sym typeface="+mn-ea"/>
            </a:endParaRPr>
          </a:p>
          <a:p>
            <a:endParaRPr lang="en-US" altLang="zh-CN" dirty="0"/>
          </a:p>
        </p:txBody>
      </p:sp>
      <p:sp>
        <p:nvSpPr>
          <p:cNvPr id="3" name="内容占位符 2"/>
          <p:cNvSpPr>
            <a:spLocks noGrp="1"/>
          </p:cNvSpPr>
          <p:nvPr>
            <p:ph sz="quarter" idx="11"/>
          </p:nvPr>
        </p:nvSpPr>
        <p:spPr/>
        <p:txBody>
          <a:bodyPr/>
          <a:lstStyle/>
          <a:p>
            <a:r>
              <a:rPr lang="zh-CN" altLang="en-US"/>
              <a:t>绘图</a:t>
            </a:r>
          </a:p>
          <a:p>
            <a:r>
              <a:rPr lang="zh-CN" altLang="en-US"/>
              <a:t> </a:t>
            </a:r>
          </a:p>
        </p:txBody>
      </p:sp>
      <p:sp>
        <p:nvSpPr>
          <p:cNvPr id="4" name="文本框 3"/>
          <p:cNvSpPr txBox="1"/>
          <p:nvPr/>
        </p:nvSpPr>
        <p:spPr>
          <a:xfrm>
            <a:off x="1649230" y="2609119"/>
            <a:ext cx="4973865" cy="531749"/>
          </a:xfrm>
          <a:prstGeom prst="rect">
            <a:avLst/>
          </a:prstGeom>
          <a:solidFill>
            <a:schemeClr val="accent6">
              <a:lumMod val="20000"/>
              <a:lumOff val="80000"/>
            </a:schemeClr>
          </a:solidFill>
        </p:spPr>
        <p:txBody>
          <a:bodyPr wrap="square" rtlCol="0">
            <a:spAutoFit/>
          </a:bodyPr>
          <a:lstStyle/>
          <a:p>
            <a:pPr>
              <a:lnSpc>
                <a:spcPct val="120000"/>
              </a:lnSpc>
            </a:pPr>
            <a:r>
              <a:rPr lang="en-US" altLang="zh-CN" sz="2600" noProof="1">
                <a:solidFill>
                  <a:srgbClr val="000000"/>
                </a:solidFill>
                <a:latin typeface="微软雅黑" panose="020B0503020204020204" pitchFamily="34" charset="-122"/>
                <a:ea typeface="微软雅黑" panose="020B0503020204020204" pitchFamily="34" charset="-122"/>
              </a:rPr>
              <a:t>context.drawImage(img</a:t>
            </a:r>
            <a:r>
              <a:rPr lang="en-US" altLang="zh-CN" sz="2600" noProof="1" smtClean="0">
                <a:solidFill>
                  <a:srgbClr val="000000"/>
                </a:solidFill>
                <a:latin typeface="微软雅黑" panose="020B0503020204020204" pitchFamily="34" charset="-122"/>
                <a:ea typeface="微软雅黑" panose="020B0503020204020204" pitchFamily="34" charset="-122"/>
              </a:rPr>
              <a:t>, x, y</a:t>
            </a:r>
            <a:r>
              <a:rPr lang="en-US" altLang="zh-CN" sz="2600" noProof="1">
                <a:solidFill>
                  <a:srgbClr val="000000"/>
                </a:solidFill>
                <a:latin typeface="微软雅黑" panose="020B0503020204020204" pitchFamily="34" charset="-122"/>
                <a:ea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1649230" y="3833680"/>
            <a:ext cx="8762093" cy="531749"/>
          </a:xfrm>
          <a:prstGeom prst="rect">
            <a:avLst/>
          </a:prstGeom>
          <a:solidFill>
            <a:schemeClr val="accent6">
              <a:lumMod val="20000"/>
              <a:lumOff val="80000"/>
            </a:schemeClr>
          </a:solidFill>
        </p:spPr>
        <p:txBody>
          <a:bodyPr wrap="square" rtlCol="0">
            <a:spAutoFit/>
          </a:bodyPr>
          <a:lstStyle/>
          <a:p>
            <a:pPr>
              <a:lnSpc>
                <a:spcPct val="120000"/>
              </a:lnSpc>
            </a:pPr>
            <a:r>
              <a:rPr lang="en-US" altLang="zh-CN" sz="2600" noProof="1">
                <a:solidFill>
                  <a:srgbClr val="000000"/>
                </a:solidFill>
                <a:latin typeface="微软雅黑" panose="020B0503020204020204" pitchFamily="34" charset="-122"/>
                <a:ea typeface="微软雅黑" panose="020B0503020204020204" pitchFamily="34" charset="-122"/>
              </a:rPr>
              <a:t>context.drawImage(img</a:t>
            </a:r>
            <a:r>
              <a:rPr lang="en-US" altLang="zh-CN" sz="2600" noProof="1" smtClean="0">
                <a:solidFill>
                  <a:srgbClr val="000000"/>
                </a:solidFill>
                <a:latin typeface="微软雅黑" panose="020B0503020204020204" pitchFamily="34" charset="-122"/>
                <a:ea typeface="微软雅黑" panose="020B0503020204020204" pitchFamily="34" charset="-122"/>
              </a:rPr>
              <a:t>, x, y, width, height</a:t>
            </a:r>
            <a:r>
              <a:rPr lang="en-US" altLang="zh-CN" sz="2600" noProof="1">
                <a:solidFill>
                  <a:srgbClr val="000000"/>
                </a:solidFill>
                <a:latin typeface="微软雅黑" panose="020B0503020204020204" pitchFamily="34" charset="-122"/>
                <a:ea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100357569"/>
              </p:ext>
            </p:extLst>
          </p:nvPr>
        </p:nvGraphicFramePr>
        <p:xfrm>
          <a:off x="1649230" y="4681985"/>
          <a:ext cx="8762093" cy="2042160"/>
        </p:xfrm>
        <a:graphic>
          <a:graphicData uri="http://schemas.openxmlformats.org/drawingml/2006/table">
            <a:tbl>
              <a:tblPr>
                <a:tableStyleId>{BC89EF96-8CEA-46FF-86C4-4CE0E7609802}</a:tableStyleId>
              </a:tblPr>
              <a:tblGrid>
                <a:gridCol w="1787593">
                  <a:extLst>
                    <a:ext uri="{9D8B030D-6E8A-4147-A177-3AD203B41FA5}">
                      <a16:colId xmlns="" xmlns:a16="http://schemas.microsoft.com/office/drawing/2014/main" val="2607562664"/>
                    </a:ext>
                  </a:extLst>
                </a:gridCol>
                <a:gridCol w="6974500">
                  <a:extLst>
                    <a:ext uri="{9D8B030D-6E8A-4147-A177-3AD203B41FA5}">
                      <a16:colId xmlns="" xmlns:a16="http://schemas.microsoft.com/office/drawing/2014/main" val="2586258415"/>
                    </a:ext>
                  </a:extLst>
                </a:gridCol>
              </a:tblGrid>
              <a:tr h="0">
                <a:tc>
                  <a:txBody>
                    <a:bodyPr/>
                    <a:lstStyle/>
                    <a:p>
                      <a:r>
                        <a:rPr lang="zh-CN" altLang="en-US" sz="2400" b="1" dirty="0">
                          <a:solidFill>
                            <a:srgbClr val="000000"/>
                          </a:solidFill>
                          <a:effectLst/>
                          <a:latin typeface="微软雅黑" panose="020B0503020204020204" pitchFamily="34" charset="-122"/>
                          <a:ea typeface="微软雅黑" panose="020B0503020204020204" pitchFamily="34" charset="-122"/>
                        </a:rPr>
                        <a:t>参数</a:t>
                      </a:r>
                    </a:p>
                  </a:txBody>
                  <a:tcPr anchor="ctr">
                    <a:solidFill>
                      <a:schemeClr val="accent1">
                        <a:lumMod val="60000"/>
                        <a:lumOff val="40000"/>
                      </a:schemeClr>
                    </a:solidFill>
                  </a:tcPr>
                </a:tc>
                <a:tc>
                  <a:txBody>
                    <a:bodyPr/>
                    <a:lstStyle/>
                    <a:p>
                      <a:r>
                        <a:rPr lang="zh-CN" altLang="en-US" sz="2400" b="1" dirty="0">
                          <a:solidFill>
                            <a:srgbClr val="000000"/>
                          </a:solidFill>
                          <a:latin typeface="微软雅黑" panose="020B0503020204020204" pitchFamily="34" charset="-122"/>
                          <a:ea typeface="微软雅黑" panose="020B0503020204020204" pitchFamily="34" charset="-122"/>
                        </a:rPr>
                        <a:t>描述</a:t>
                      </a:r>
                    </a:p>
                  </a:txBody>
                  <a:tcPr anchor="ctr">
                    <a:solidFill>
                      <a:schemeClr val="accent1">
                        <a:lumMod val="60000"/>
                        <a:lumOff val="40000"/>
                      </a:schemeClr>
                    </a:solidFill>
                  </a:tcPr>
                </a:tc>
                <a:extLst>
                  <a:ext uri="{0D108BD9-81ED-4DB2-BD59-A6C34878D82A}">
                    <a16:rowId xmlns="" xmlns:a16="http://schemas.microsoft.com/office/drawing/2014/main" val="1925311893"/>
                  </a:ext>
                </a:extLst>
              </a:tr>
              <a:tr h="0">
                <a:tc>
                  <a:txBody>
                    <a:bodyPr/>
                    <a:lstStyle/>
                    <a:p>
                      <a:r>
                        <a:rPr lang="en-US" sz="2000" dirty="0">
                          <a:solidFill>
                            <a:srgbClr val="000000"/>
                          </a:solidFill>
                          <a:latin typeface="微软雅黑" panose="020B0503020204020204" pitchFamily="34" charset="-122"/>
                          <a:ea typeface="微软雅黑" panose="020B0503020204020204" pitchFamily="34" charset="-122"/>
                        </a:rPr>
                        <a:t>x</a:t>
                      </a:r>
                    </a:p>
                  </a:txBody>
                  <a:tcPr anchor="ctr"/>
                </a:tc>
                <a:tc>
                  <a:txBody>
                    <a:bodyPr/>
                    <a:lstStyle/>
                    <a:p>
                      <a:r>
                        <a:rPr lang="zh-CN" altLang="en-US" sz="2000" dirty="0">
                          <a:solidFill>
                            <a:srgbClr val="000000"/>
                          </a:solidFill>
                          <a:latin typeface="微软雅黑" panose="020B0503020204020204" pitchFamily="34" charset="-122"/>
                          <a:ea typeface="微软雅黑" panose="020B0503020204020204" pitchFamily="34" charset="-122"/>
                        </a:rPr>
                        <a:t>在画布上放置图像的 </a:t>
                      </a:r>
                      <a:r>
                        <a:rPr lang="en-US" altLang="zh-CN" sz="2000" dirty="0">
                          <a:solidFill>
                            <a:srgbClr val="000000"/>
                          </a:solidFill>
                          <a:latin typeface="微软雅黑" panose="020B0503020204020204" pitchFamily="34" charset="-122"/>
                          <a:ea typeface="微软雅黑" panose="020B0503020204020204" pitchFamily="34" charset="-122"/>
                        </a:rPr>
                        <a:t>x </a:t>
                      </a:r>
                      <a:r>
                        <a:rPr lang="zh-CN" altLang="en-US" sz="2000" dirty="0">
                          <a:solidFill>
                            <a:srgbClr val="000000"/>
                          </a:solidFill>
                          <a:latin typeface="微软雅黑" panose="020B0503020204020204" pitchFamily="34" charset="-122"/>
                          <a:ea typeface="微软雅黑" panose="020B0503020204020204" pitchFamily="34" charset="-122"/>
                        </a:rPr>
                        <a:t>坐标位置。</a:t>
                      </a:r>
                    </a:p>
                  </a:txBody>
                  <a:tcPr anchor="ctr"/>
                </a:tc>
                <a:extLst>
                  <a:ext uri="{0D108BD9-81ED-4DB2-BD59-A6C34878D82A}">
                    <a16:rowId xmlns="" xmlns:a16="http://schemas.microsoft.com/office/drawing/2014/main" val="3867634534"/>
                  </a:ext>
                </a:extLst>
              </a:tr>
              <a:tr h="0">
                <a:tc>
                  <a:txBody>
                    <a:bodyPr/>
                    <a:lstStyle/>
                    <a:p>
                      <a:r>
                        <a:rPr lang="en-US" sz="2000" dirty="0">
                          <a:solidFill>
                            <a:srgbClr val="000000"/>
                          </a:solidFill>
                          <a:latin typeface="微软雅黑" panose="020B0503020204020204" pitchFamily="34" charset="-122"/>
                          <a:ea typeface="微软雅黑" panose="020B0503020204020204" pitchFamily="34" charset="-122"/>
                        </a:rPr>
                        <a:t>y</a:t>
                      </a:r>
                    </a:p>
                  </a:txBody>
                  <a:tcPr anchor="ctr">
                    <a:solidFill>
                      <a:schemeClr val="accent1">
                        <a:lumMod val="20000"/>
                        <a:lumOff val="80000"/>
                      </a:schemeClr>
                    </a:solidFill>
                  </a:tcPr>
                </a:tc>
                <a:tc>
                  <a:txBody>
                    <a:bodyPr/>
                    <a:lstStyle/>
                    <a:p>
                      <a:r>
                        <a:rPr lang="zh-CN" altLang="en-US" sz="2000" dirty="0">
                          <a:solidFill>
                            <a:srgbClr val="000000"/>
                          </a:solidFill>
                          <a:latin typeface="微软雅黑" panose="020B0503020204020204" pitchFamily="34" charset="-122"/>
                          <a:ea typeface="微软雅黑" panose="020B0503020204020204" pitchFamily="34" charset="-122"/>
                        </a:rPr>
                        <a:t>在画布上放置图像的 </a:t>
                      </a:r>
                      <a:r>
                        <a:rPr lang="en-US" sz="2000" dirty="0">
                          <a:solidFill>
                            <a:srgbClr val="000000"/>
                          </a:solidFill>
                          <a:latin typeface="微软雅黑" panose="020B0503020204020204" pitchFamily="34" charset="-122"/>
                          <a:ea typeface="微软雅黑" panose="020B0503020204020204" pitchFamily="34" charset="-122"/>
                        </a:rPr>
                        <a:t>y </a:t>
                      </a:r>
                      <a:r>
                        <a:rPr lang="zh-CN" altLang="en-US" sz="2000" dirty="0">
                          <a:solidFill>
                            <a:srgbClr val="000000"/>
                          </a:solidFill>
                          <a:latin typeface="微软雅黑" panose="020B0503020204020204" pitchFamily="34" charset="-122"/>
                          <a:ea typeface="微软雅黑" panose="020B0503020204020204" pitchFamily="34" charset="-122"/>
                        </a:rPr>
                        <a:t>坐标位置。</a:t>
                      </a:r>
                    </a:p>
                  </a:txBody>
                  <a:tcPr anchor="ctr">
                    <a:solidFill>
                      <a:schemeClr val="accent1">
                        <a:lumMod val="20000"/>
                        <a:lumOff val="80000"/>
                      </a:schemeClr>
                    </a:solidFill>
                  </a:tcPr>
                </a:tc>
                <a:extLst>
                  <a:ext uri="{0D108BD9-81ED-4DB2-BD59-A6C34878D82A}">
                    <a16:rowId xmlns="" xmlns:a16="http://schemas.microsoft.com/office/drawing/2014/main" val="1656785695"/>
                  </a:ext>
                </a:extLst>
              </a:tr>
              <a:tr h="0">
                <a:tc>
                  <a:txBody>
                    <a:bodyPr/>
                    <a:lstStyle/>
                    <a:p>
                      <a:r>
                        <a:rPr lang="en-US" sz="2000" dirty="0">
                          <a:solidFill>
                            <a:srgbClr val="000000"/>
                          </a:solidFill>
                          <a:latin typeface="微软雅黑" panose="020B0503020204020204" pitchFamily="34" charset="-122"/>
                          <a:ea typeface="微软雅黑" panose="020B0503020204020204" pitchFamily="34" charset="-122"/>
                        </a:rPr>
                        <a:t>width</a:t>
                      </a:r>
                    </a:p>
                  </a:txBody>
                  <a:tcPr anchor="ctr"/>
                </a:tc>
                <a:tc>
                  <a:txBody>
                    <a:bodyPr/>
                    <a:lstStyle/>
                    <a:p>
                      <a:r>
                        <a:rPr lang="zh-CN" altLang="en-US" sz="2000" dirty="0">
                          <a:solidFill>
                            <a:srgbClr val="000000"/>
                          </a:solidFill>
                          <a:latin typeface="微软雅黑" panose="020B0503020204020204" pitchFamily="34" charset="-122"/>
                          <a:ea typeface="微软雅黑" panose="020B0503020204020204" pitchFamily="34" charset="-122"/>
                        </a:rPr>
                        <a:t>可选。要使用的图像的宽度。（伸展或缩小图像）</a:t>
                      </a:r>
                    </a:p>
                  </a:txBody>
                  <a:tcPr anchor="ctr"/>
                </a:tc>
                <a:extLst>
                  <a:ext uri="{0D108BD9-81ED-4DB2-BD59-A6C34878D82A}">
                    <a16:rowId xmlns="" xmlns:a16="http://schemas.microsoft.com/office/drawing/2014/main" val="3092886753"/>
                  </a:ext>
                </a:extLst>
              </a:tr>
              <a:tr h="0">
                <a:tc>
                  <a:txBody>
                    <a:bodyPr/>
                    <a:lstStyle/>
                    <a:p>
                      <a:r>
                        <a:rPr lang="en-US" sz="2000">
                          <a:solidFill>
                            <a:srgbClr val="000000"/>
                          </a:solidFill>
                          <a:latin typeface="微软雅黑" panose="020B0503020204020204" pitchFamily="34" charset="-122"/>
                          <a:ea typeface="微软雅黑" panose="020B0503020204020204" pitchFamily="34" charset="-122"/>
                        </a:rPr>
                        <a:t>height</a:t>
                      </a:r>
                    </a:p>
                  </a:txBody>
                  <a:tcPr anchor="ctr">
                    <a:solidFill>
                      <a:schemeClr val="accent1">
                        <a:lumMod val="20000"/>
                        <a:lumOff val="80000"/>
                      </a:schemeClr>
                    </a:solidFill>
                  </a:tcPr>
                </a:tc>
                <a:tc>
                  <a:txBody>
                    <a:bodyPr/>
                    <a:lstStyle/>
                    <a:p>
                      <a:r>
                        <a:rPr lang="zh-CN" altLang="en-US" sz="2000" dirty="0">
                          <a:solidFill>
                            <a:srgbClr val="000000"/>
                          </a:solidFill>
                          <a:latin typeface="微软雅黑" panose="020B0503020204020204" pitchFamily="34" charset="-122"/>
                          <a:ea typeface="微软雅黑" panose="020B0503020204020204" pitchFamily="34" charset="-122"/>
                        </a:rPr>
                        <a:t>可选。要使用的图像的高度。（伸展或缩小图像</a:t>
                      </a:r>
                    </a:p>
                  </a:txBody>
                  <a:tcPr anchor="ctr">
                    <a:solidFill>
                      <a:schemeClr val="accent1">
                        <a:lumMod val="20000"/>
                        <a:lumOff val="80000"/>
                      </a:schemeClr>
                    </a:solidFill>
                  </a:tcPr>
                </a:tc>
                <a:extLst>
                  <a:ext uri="{0D108BD9-81ED-4DB2-BD59-A6C34878D82A}">
                    <a16:rowId xmlns="" xmlns:a16="http://schemas.microsoft.com/office/drawing/2014/main" val="593201145"/>
                  </a:ext>
                </a:extLst>
              </a:tr>
            </a:tbl>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a:t>绘图</a:t>
            </a:r>
          </a:p>
          <a:p>
            <a:r>
              <a:rPr lang="zh-CN" altLang="en-US"/>
              <a:t> </a:t>
            </a:r>
          </a:p>
        </p:txBody>
      </p:sp>
      <p:sp>
        <p:nvSpPr>
          <p:cNvPr id="4" name="文本框 3"/>
          <p:cNvSpPr txBox="1"/>
          <p:nvPr/>
        </p:nvSpPr>
        <p:spPr>
          <a:xfrm>
            <a:off x="609599" y="2409372"/>
            <a:ext cx="9791700" cy="3322955"/>
          </a:xfrm>
          <a:prstGeom prst="rect">
            <a:avLst/>
          </a:prstGeom>
          <a:solidFill>
            <a:schemeClr val="bg2"/>
          </a:solidFill>
        </p:spPr>
        <p:txBody>
          <a:bodyPr wrap="square" rtlCol="0">
            <a:spAutoFit/>
          </a:bodyPr>
          <a:lstStyle/>
          <a:p>
            <a:pPr eaLnBrk="1" latinLnBrk="0" hangingPunct="1">
              <a:lnSpc>
                <a:spcPct val="150000"/>
              </a:lnSpc>
            </a:pPr>
            <a:r>
              <a:rPr lang="en-US" altLang="zh-CN" sz="2800" dirty="0">
                <a:solidFill>
                  <a:srgbClr val="000000"/>
                </a:solidFill>
              </a:rPr>
              <a:t> </a:t>
            </a:r>
            <a:r>
              <a:rPr lang="en-US" altLang="zh-CN" sz="2800" dirty="0" smtClean="0">
                <a:solidFill>
                  <a:srgbClr val="000000"/>
                </a:solidFill>
              </a:rPr>
              <a:t>	</a:t>
            </a:r>
            <a:r>
              <a:rPr lang="en-US" altLang="zh-CN" sz="2800" dirty="0" err="1" smtClean="0">
                <a:solidFill>
                  <a:srgbClr val="000000"/>
                </a:solidFill>
                <a:latin typeface="微软雅黑" panose="020B0503020204020204" pitchFamily="34" charset="-122"/>
                <a:ea typeface="微软雅黑" panose="020B0503020204020204" pitchFamily="34" charset="-122"/>
              </a:rPr>
              <a:t>var</a:t>
            </a:r>
            <a:r>
              <a:rPr lang="en-US" altLang="zh-CN" sz="2800" dirty="0" smtClean="0">
                <a:solidFill>
                  <a:srgbClr val="000000"/>
                </a:solidFill>
                <a:latin typeface="微软雅黑" panose="020B0503020204020204" pitchFamily="34" charset="-122"/>
                <a:ea typeface="微软雅黑" panose="020B0503020204020204" pitchFamily="34" charset="-122"/>
              </a:rPr>
              <a:t> </a:t>
            </a:r>
            <a:r>
              <a:rPr lang="en-US" altLang="zh-CN" sz="2800" dirty="0" err="1">
                <a:solidFill>
                  <a:srgbClr val="000000"/>
                </a:solidFill>
                <a:latin typeface="微软雅黑" panose="020B0503020204020204" pitchFamily="34" charset="-122"/>
                <a:ea typeface="微软雅黑" panose="020B0503020204020204" pitchFamily="34" charset="-122"/>
              </a:rPr>
              <a:t>img</a:t>
            </a:r>
            <a:r>
              <a:rPr lang="en-US" altLang="zh-CN" sz="2800" dirty="0">
                <a:solidFill>
                  <a:srgbClr val="000000"/>
                </a:solidFill>
                <a:latin typeface="微软雅黑" panose="020B0503020204020204" pitchFamily="34" charset="-122"/>
                <a:ea typeface="微软雅黑" panose="020B0503020204020204" pitchFamily="34" charset="-122"/>
              </a:rPr>
              <a:t> = new Image();  </a:t>
            </a:r>
            <a:r>
              <a:rPr lang="en-US" altLang="zh-CN" sz="2800" dirty="0">
                <a:solidFill>
                  <a:schemeClr val="accent4">
                    <a:lumMod val="60000"/>
                    <a:lumOff val="40000"/>
                  </a:schemeClr>
                </a:solidFill>
                <a:latin typeface="微软雅黑" panose="020B0503020204020204" pitchFamily="34" charset="-122"/>
                <a:ea typeface="微软雅黑" panose="020B0503020204020204" pitchFamily="34" charset="-122"/>
              </a:rPr>
              <a:t>//</a:t>
            </a:r>
            <a:r>
              <a:rPr lang="zh-CN" altLang="en-US" sz="2800" dirty="0">
                <a:solidFill>
                  <a:schemeClr val="accent4">
                    <a:lumMod val="60000"/>
                    <a:lumOff val="40000"/>
                  </a:schemeClr>
                </a:solidFill>
                <a:latin typeface="微软雅黑" panose="020B0503020204020204" pitchFamily="34" charset="-122"/>
                <a:ea typeface="微软雅黑" panose="020B0503020204020204" pitchFamily="34" charset="-122"/>
              </a:rPr>
              <a:t>新建一个</a:t>
            </a:r>
            <a:r>
              <a:rPr lang="en-US" altLang="zh-CN" sz="2800" dirty="0">
                <a:solidFill>
                  <a:schemeClr val="accent4">
                    <a:lumMod val="60000"/>
                    <a:lumOff val="40000"/>
                  </a:schemeClr>
                </a:solidFill>
                <a:latin typeface="微软雅黑" panose="020B0503020204020204" pitchFamily="34" charset="-122"/>
                <a:ea typeface="微软雅黑" panose="020B0503020204020204" pitchFamily="34" charset="-122"/>
              </a:rPr>
              <a:t>IMG</a:t>
            </a:r>
            <a:r>
              <a:rPr lang="zh-CN" altLang="en-US" sz="2800" dirty="0">
                <a:solidFill>
                  <a:schemeClr val="accent4">
                    <a:lumMod val="60000"/>
                    <a:lumOff val="40000"/>
                  </a:schemeClr>
                </a:solidFill>
                <a:latin typeface="微软雅黑" panose="020B0503020204020204" pitchFamily="34" charset="-122"/>
                <a:ea typeface="微软雅黑" panose="020B0503020204020204" pitchFamily="34" charset="-122"/>
              </a:rPr>
              <a:t>对象</a:t>
            </a:r>
          </a:p>
          <a:p>
            <a:pPr eaLnBrk="1" latinLnBrk="0" hangingPunct="1">
              <a:lnSpc>
                <a:spcPct val="150000"/>
              </a:lnSpc>
            </a:pPr>
            <a:r>
              <a:rPr lang="zh-CN" altLang="en-US" sz="2800" dirty="0">
                <a:solidFill>
                  <a:srgbClr val="000000"/>
                </a:solidFill>
                <a:latin typeface="微软雅黑" panose="020B0503020204020204" pitchFamily="34" charset="-122"/>
                <a:ea typeface="微软雅黑" panose="020B0503020204020204" pitchFamily="34" charset="-122"/>
              </a:rPr>
              <a:t>         </a:t>
            </a:r>
            <a:r>
              <a:rPr lang="en-US" altLang="zh-CN" sz="2800" dirty="0" err="1" smtClean="0">
                <a:solidFill>
                  <a:srgbClr val="000000"/>
                </a:solidFill>
                <a:latin typeface="微软雅黑" panose="020B0503020204020204" pitchFamily="34" charset="-122"/>
                <a:ea typeface="微软雅黑" panose="020B0503020204020204" pitchFamily="34" charset="-122"/>
              </a:rPr>
              <a:t>img.src</a:t>
            </a:r>
            <a:r>
              <a:rPr lang="en-US" altLang="zh-CN" sz="2800" dirty="0">
                <a:solidFill>
                  <a:srgbClr val="000000"/>
                </a:solidFill>
                <a:latin typeface="微软雅黑" panose="020B0503020204020204" pitchFamily="34" charset="-122"/>
                <a:ea typeface="微软雅黑" panose="020B0503020204020204" pitchFamily="34" charset="-122"/>
              </a:rPr>
              <a:t>='cake</a:t>
            </a:r>
            <a:r>
              <a:rPr lang="en-US" altLang="zh-CN" sz="2800" dirty="0" smtClean="0">
                <a:solidFill>
                  <a:srgbClr val="000000"/>
                </a:solidFill>
                <a:latin typeface="微软雅黑" panose="020B0503020204020204" pitchFamily="34" charset="-122"/>
                <a:ea typeface="微软雅黑" panose="020B0503020204020204" pitchFamily="34" charset="-122"/>
              </a:rPr>
              <a:t>.jpg';</a:t>
            </a:r>
          </a:p>
          <a:p>
            <a:pPr eaLnBrk="1" latinLnBrk="0" hangingPunct="1">
              <a:lnSpc>
                <a:spcPct val="150000"/>
              </a:lnSpc>
            </a:pPr>
            <a:r>
              <a:rPr lang="en-US" altLang="zh-CN" sz="2800" dirty="0">
                <a:solidFill>
                  <a:srgbClr val="000000"/>
                </a:solidFill>
                <a:latin typeface="微软雅黑" panose="020B0503020204020204" pitchFamily="34" charset="-122"/>
                <a:ea typeface="微软雅黑" panose="020B0503020204020204" pitchFamily="34" charset="-122"/>
              </a:rPr>
              <a:t>	</a:t>
            </a:r>
            <a:r>
              <a:rPr lang="en-US" altLang="zh-CN" sz="2800" dirty="0" err="1" smtClean="0">
                <a:solidFill>
                  <a:srgbClr val="C00000"/>
                </a:solidFill>
                <a:latin typeface="微软雅黑" panose="020B0503020204020204" pitchFamily="34" charset="-122"/>
                <a:ea typeface="微软雅黑" panose="020B0503020204020204" pitchFamily="34" charset="-122"/>
              </a:rPr>
              <a:t>img.onload</a:t>
            </a:r>
            <a:r>
              <a:rPr lang="en-US" altLang="zh-CN" sz="2800" dirty="0" smtClean="0">
                <a:solidFill>
                  <a:srgbClr val="000000"/>
                </a:solidFill>
                <a:latin typeface="微软雅黑" panose="020B0503020204020204" pitchFamily="34" charset="-122"/>
                <a:ea typeface="微软雅黑" panose="020B0503020204020204" pitchFamily="34" charset="-122"/>
              </a:rPr>
              <a:t>=function </a:t>
            </a:r>
            <a:r>
              <a:rPr lang="en-US" altLang="zh-CN" sz="2800" dirty="0">
                <a:solidFill>
                  <a:srgbClr val="000000"/>
                </a:solidFill>
                <a:latin typeface="微软雅黑" panose="020B0503020204020204" pitchFamily="34" charset="-122"/>
                <a:ea typeface="微软雅黑" panose="020B0503020204020204" pitchFamily="34" charset="-122"/>
              </a:rPr>
              <a:t>( ){</a:t>
            </a:r>
          </a:p>
          <a:p>
            <a:pPr eaLnBrk="1" latinLnBrk="0" hangingPunct="1">
              <a:lnSpc>
                <a:spcPct val="150000"/>
              </a:lnSpc>
            </a:pPr>
            <a:r>
              <a:rPr lang="en-US" altLang="zh-CN" sz="2800" dirty="0">
                <a:solidFill>
                  <a:srgbClr val="000000"/>
                </a:solidFill>
                <a:latin typeface="微软雅黑" panose="020B0503020204020204" pitchFamily="34" charset="-122"/>
                <a:ea typeface="微软雅黑" panose="020B0503020204020204" pitchFamily="34" charset="-122"/>
              </a:rPr>
              <a:t>   	      </a:t>
            </a:r>
            <a:r>
              <a:rPr lang="en-US" altLang="zh-CN" sz="2800" dirty="0" err="1" smtClean="0">
                <a:solidFill>
                  <a:srgbClr val="000000"/>
                </a:solidFill>
                <a:latin typeface="微软雅黑" panose="020B0503020204020204" pitchFamily="34" charset="-122"/>
                <a:ea typeface="微软雅黑" panose="020B0503020204020204" pitchFamily="34" charset="-122"/>
              </a:rPr>
              <a:t>context.drawImage</a:t>
            </a:r>
            <a:r>
              <a:rPr lang="en-US" altLang="zh-CN" sz="2800" dirty="0" smtClean="0">
                <a:solidFill>
                  <a:srgbClr val="000000"/>
                </a:solidFill>
                <a:latin typeface="微软雅黑" panose="020B0503020204020204" pitchFamily="34" charset="-122"/>
                <a:ea typeface="微软雅黑" panose="020B0503020204020204" pitchFamily="34" charset="-122"/>
              </a:rPr>
              <a:t>(img,50,100,300,300</a:t>
            </a:r>
            <a:r>
              <a:rPr lang="en-US" altLang="zh-CN" sz="2800" dirty="0">
                <a:solidFill>
                  <a:srgbClr val="000000"/>
                </a:solidFill>
                <a:latin typeface="微软雅黑" panose="020B0503020204020204" pitchFamily="34" charset="-122"/>
                <a:ea typeface="微软雅黑" panose="020B0503020204020204" pitchFamily="34" charset="-122"/>
              </a:rPr>
              <a:t>);</a:t>
            </a:r>
          </a:p>
          <a:p>
            <a:pPr eaLnBrk="1" latinLnBrk="0" hangingPunct="1">
              <a:lnSpc>
                <a:spcPct val="150000"/>
              </a:lnSpc>
            </a:pPr>
            <a:r>
              <a:rPr lang="en-US" altLang="zh-CN" sz="2800" dirty="0">
                <a:solidFill>
                  <a:srgbClr val="000000"/>
                </a:solidFill>
                <a:latin typeface="微软雅黑" panose="020B0503020204020204" pitchFamily="34" charset="-122"/>
                <a:ea typeface="微软雅黑" panose="020B0503020204020204" pitchFamily="34" charset="-122"/>
              </a:rPr>
              <a:t>  	</a:t>
            </a:r>
            <a:r>
              <a:rPr lang="en-US" altLang="zh-CN" sz="2800" dirty="0" smtClean="0">
                <a:solidFill>
                  <a:srgbClr val="000000"/>
                </a:solidFill>
                <a:latin typeface="微软雅黑" panose="020B0503020204020204" pitchFamily="34" charset="-122"/>
                <a:ea typeface="微软雅黑" panose="020B0503020204020204" pitchFamily="34" charset="-122"/>
              </a:rPr>
              <a:t>}</a:t>
            </a:r>
            <a:endParaRPr lang="zh-CN" altLang="en-US" sz="2800" dirty="0">
              <a:solidFill>
                <a:srgbClr val="000000"/>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9277350" y="6314440"/>
            <a:ext cx="3074035" cy="521970"/>
          </a:xfrm>
          <a:prstGeom prst="rect">
            <a:avLst/>
          </a:prstGeom>
          <a:noFill/>
        </p:spPr>
        <p:txBody>
          <a:bodyPr wrap="square" rtlCol="0">
            <a:spAutoFit/>
          </a:bodyPr>
          <a:lstStyle/>
          <a:p>
            <a:r>
              <a:rPr lang="en-US" altLang="zh-CN" sz="2800" dirty="0" smtClean="0">
                <a:solidFill>
                  <a:srgbClr val="000000"/>
                </a:solidFill>
              </a:rPr>
              <a:t>demo12-8.html</a:t>
            </a:r>
            <a:endParaRPr lang="zh-CN" altLang="en-US" sz="2800" dirty="0">
              <a:solidFill>
                <a:srgbClr val="000000"/>
              </a:solidFill>
            </a:endParaRPr>
          </a:p>
        </p:txBody>
      </p:sp>
      <p:sp>
        <p:nvSpPr>
          <p:cNvPr id="6" name="内容占位符 2"/>
          <p:cNvSpPr>
            <a:spLocks noGrp="1"/>
          </p:cNvSpPr>
          <p:nvPr>
            <p:ph idx="4294967295"/>
          </p:nvPr>
        </p:nvSpPr>
        <p:spPr>
          <a:xfrm>
            <a:off x="609599" y="1345084"/>
            <a:ext cx="9791700" cy="715289"/>
          </a:xfrm>
          <a:prstGeom prst="rect">
            <a:avLst/>
          </a:prstGeom>
          <a:solidFill>
            <a:srgbClr val="FFC000"/>
          </a:solidFill>
        </p:spPr>
        <p:txBody>
          <a:bodyPr/>
          <a:lstStyle/>
          <a:p>
            <a:pPr marL="0" indent="0">
              <a:lnSpc>
                <a:spcPct val="150000"/>
              </a:lnSpc>
              <a:spcBef>
                <a:spcPts val="0"/>
              </a:spcBef>
              <a:spcAft>
                <a:spcPts val="0"/>
              </a:spcAft>
              <a:buNone/>
            </a:pPr>
            <a:r>
              <a:rPr lang="zh-CN" altLang="en-US" sz="2800" noProof="1" smtClean="0">
                <a:latin typeface="微软雅黑" panose="020B0503020204020204" charset="-122"/>
                <a:ea typeface="微软雅黑" panose="020B0503020204020204" charset="-122"/>
              </a:rPr>
              <a:t>        注意：需要</a:t>
            </a:r>
            <a:r>
              <a:rPr lang="zh-CN" altLang="en-US" sz="2800" noProof="1">
                <a:latin typeface="微软雅黑" panose="020B0503020204020204" charset="-122"/>
                <a:ea typeface="微软雅黑" panose="020B0503020204020204" charset="-122"/>
              </a:rPr>
              <a:t>在图片</a:t>
            </a:r>
            <a:r>
              <a:rPr lang="zh-CN" altLang="en-US" sz="2800" noProof="1">
                <a:solidFill>
                  <a:srgbClr val="C00000"/>
                </a:solidFill>
                <a:latin typeface="微软雅黑" panose="020B0503020204020204" charset="-122"/>
                <a:ea typeface="微软雅黑" panose="020B0503020204020204" charset="-122"/>
              </a:rPr>
              <a:t>加载</a:t>
            </a:r>
            <a:r>
              <a:rPr lang="zh-CN" altLang="en-US" sz="2800" noProof="1" smtClean="0">
                <a:solidFill>
                  <a:srgbClr val="C00000"/>
                </a:solidFill>
                <a:latin typeface="微软雅黑" panose="020B0503020204020204" charset="-122"/>
                <a:ea typeface="微软雅黑" panose="020B0503020204020204" charset="-122"/>
              </a:rPr>
              <a:t>完成之后</a:t>
            </a:r>
            <a:r>
              <a:rPr lang="zh-CN" altLang="en-US" sz="2800" noProof="1">
                <a:latin typeface="微软雅黑" panose="020B0503020204020204" charset="-122"/>
                <a:ea typeface="微软雅黑" panose="020B0503020204020204" charset="-122"/>
              </a:rPr>
              <a:t>才能</a:t>
            </a:r>
            <a:r>
              <a:rPr lang="zh-CN" altLang="en-US" sz="2800" noProof="1" smtClean="0">
                <a:latin typeface="微软雅黑" panose="020B0503020204020204" charset="-122"/>
                <a:ea typeface="微软雅黑" panose="020B0503020204020204" charset="-122"/>
              </a:rPr>
              <a:t>绘制图片。</a:t>
            </a:r>
            <a:endParaRPr lang="zh-CN" altLang="en-US" sz="2800" noProof="1">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custDataLst>
              <p:tags r:id="rId1"/>
            </p:custDataLst>
          </p:nvPr>
        </p:nvSpPr>
        <p:spPr>
          <a:xfrm>
            <a:off x="609599" y="190277"/>
            <a:ext cx="9791700" cy="695548"/>
          </a:xfrm>
          <a:prstGeom prst="rect">
            <a:avLst/>
          </a:prstGeom>
        </p:spPr>
        <p:txBody>
          <a:bodyPr>
            <a:noAutofit/>
          </a:bodyPr>
          <a:lstStyle>
            <a:lvl1pPr algn="l" rtl="0" eaLnBrk="1" fontAlgn="base" hangingPunct="1">
              <a:spcBef>
                <a:spcPct val="0"/>
              </a:spcBef>
              <a:spcAft>
                <a:spcPct val="0"/>
              </a:spcAft>
              <a:defRPr sz="2800" kern="1200">
                <a:solidFill>
                  <a:srgbClr val="3376AD"/>
                </a:solidFill>
                <a:latin typeface="+mj-lt"/>
                <a:ea typeface="+mj-ea"/>
                <a:cs typeface="+mj-cs"/>
              </a:defRPr>
            </a:lvl1pPr>
            <a:lvl2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2pPr>
            <a:lvl3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3pPr>
            <a:lvl4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4pPr>
            <a:lvl5pPr algn="l" rtl="0" eaLnBrk="1" fontAlgn="base" hangingPunct="1">
              <a:spcBef>
                <a:spcPct val="0"/>
              </a:spcBef>
              <a:spcAft>
                <a:spcPct val="0"/>
              </a:spcAft>
              <a:defRPr sz="3200">
                <a:solidFill>
                  <a:srgbClr val="3376AD"/>
                </a:solidFill>
                <a:latin typeface="Britannic Bold" panose="020B0903060703020204" pitchFamily="34" charset="0"/>
                <a:ea typeface="微软雅黑" panose="020B0503020204020204" pitchFamily="34" charset="-122"/>
                <a:cs typeface="宋体" panose="02010600030101010101" pitchFamily="2" charset="-122"/>
              </a:defRPr>
            </a:lvl5pPr>
            <a:lvl6pPr marL="4572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6pPr>
            <a:lvl7pPr marL="9144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7pPr>
            <a:lvl8pPr marL="13716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8pPr>
            <a:lvl9pPr marL="1828800" algn="ctr" rtl="0" eaLnBrk="1" fontAlgn="base" hangingPunct="1">
              <a:spcBef>
                <a:spcPct val="0"/>
              </a:spcBef>
              <a:spcAft>
                <a:spcPct val="0"/>
              </a:spcAft>
              <a:defRPr sz="3200">
                <a:solidFill>
                  <a:schemeClr val="tx2"/>
                </a:solidFill>
                <a:latin typeface="Arial" panose="020B0604020202020204" pitchFamily="34" charset="0"/>
                <a:ea typeface="微软雅黑" panose="020B0503020204020204" pitchFamily="34" charset="-122"/>
                <a:cs typeface="宋体" panose="02010600030101010101" pitchFamily="2" charset="-122"/>
              </a:defRPr>
            </a:lvl9pPr>
          </a:lstStyle>
          <a:p>
            <a:r>
              <a:rPr lang="zh-CN" altLang="en-US" sz="4000" dirty="0" smtClean="0"/>
              <a:t>主要内容</a:t>
            </a:r>
            <a:endParaRPr lang="zh-CN" altLang="en-US" sz="4000" dirty="0"/>
          </a:p>
        </p:txBody>
      </p:sp>
      <p:sp>
        <p:nvSpPr>
          <p:cNvPr id="6" name="MH_Number_1"/>
          <p:cNvSpPr>
            <a:spLocks noChangeArrowheads="1"/>
          </p:cNvSpPr>
          <p:nvPr>
            <p:custDataLst>
              <p:tags r:id="rId2"/>
            </p:custDataLst>
          </p:nvPr>
        </p:nvSpPr>
        <p:spPr bwMode="auto">
          <a:xfrm>
            <a:off x="1179456" y="1698151"/>
            <a:ext cx="1585100"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微软雅黑" panose="020B0503020204020204" pitchFamily="34" charset="-122"/>
                <a:ea typeface="微软雅黑" panose="020B0503020204020204" pitchFamily="34" charset="-122"/>
              </a:rPr>
              <a:t>01</a:t>
            </a:r>
          </a:p>
        </p:txBody>
      </p:sp>
      <p:sp>
        <p:nvSpPr>
          <p:cNvPr id="7" name="MH_Entry_1"/>
          <p:cNvSpPr txBox="1">
            <a:spLocks noChangeArrowheads="1"/>
          </p:cNvSpPr>
          <p:nvPr>
            <p:custDataLst>
              <p:tags r:id="rId3"/>
            </p:custDataLst>
          </p:nvPr>
        </p:nvSpPr>
        <p:spPr bwMode="auto">
          <a:xfrm>
            <a:off x="2764555" y="2405322"/>
            <a:ext cx="545306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r>
              <a:rPr lang="zh-CN" altLang="en-US" sz="2800" dirty="0">
                <a:solidFill>
                  <a:schemeClr val="tx1"/>
                </a:solidFill>
                <a:latin typeface="微软雅黑" panose="020B0503020204020204" pitchFamily="34" charset="-122"/>
                <a:ea typeface="微软雅黑" panose="020B0503020204020204" pitchFamily="34" charset="-122"/>
                <a:sym typeface="+mn-ea"/>
              </a:rPr>
              <a:t>图片填充与合成</a:t>
            </a:r>
          </a:p>
        </p:txBody>
      </p:sp>
      <p:sp>
        <p:nvSpPr>
          <p:cNvPr id="9" name="MH_Entry_2"/>
          <p:cNvSpPr txBox="1">
            <a:spLocks noChangeArrowheads="1"/>
          </p:cNvSpPr>
          <p:nvPr>
            <p:custDataLst>
              <p:tags r:id="rId4"/>
            </p:custDataLst>
          </p:nvPr>
        </p:nvSpPr>
        <p:spPr bwMode="auto">
          <a:xfrm>
            <a:off x="2774690" y="1696564"/>
            <a:ext cx="678782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zh-CN" altLang="en-US" sz="2800" dirty="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2800" dirty="0">
                <a:solidFill>
                  <a:schemeClr val="tx1"/>
                </a:solidFill>
                <a:latin typeface="微软雅黑" panose="020B0503020204020204" pitchFamily="34" charset="-122"/>
                <a:ea typeface="微软雅黑" panose="020B0503020204020204" pitchFamily="34" charset="-122"/>
                <a:sym typeface="+mn-ea"/>
              </a:rPr>
              <a:t>渐变色</a:t>
            </a:r>
          </a:p>
          <a:p>
            <a:pPr eaLnBrk="1" hangingPunct="1">
              <a:lnSpc>
                <a:spcPct val="120000"/>
              </a:lnSpc>
              <a:spcBef>
                <a:spcPct val="0"/>
              </a:spcBef>
              <a:buFontTx/>
              <a:buNone/>
            </a:pPr>
            <a:endParaRPr lang="zh-CN" altLang="en-US" sz="28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0" name="MH_Number_2"/>
          <p:cNvSpPr>
            <a:spLocks noChangeArrowheads="1"/>
          </p:cNvSpPr>
          <p:nvPr>
            <p:custDataLst>
              <p:tags r:id="rId5"/>
            </p:custDataLst>
          </p:nvPr>
        </p:nvSpPr>
        <p:spPr bwMode="auto">
          <a:xfrm>
            <a:off x="1179456" y="2405321"/>
            <a:ext cx="1585099"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微软雅黑" panose="020B0503020204020204" pitchFamily="34" charset="-122"/>
                <a:ea typeface="微软雅黑" panose="020B0503020204020204" pitchFamily="34" charset="-122"/>
              </a:rPr>
              <a:t>02</a:t>
            </a:r>
          </a:p>
        </p:txBody>
      </p:sp>
      <p:sp>
        <p:nvSpPr>
          <p:cNvPr id="8" name="MH_Number_1"/>
          <p:cNvSpPr>
            <a:spLocks noChangeArrowheads="1"/>
          </p:cNvSpPr>
          <p:nvPr>
            <p:custDataLst>
              <p:tags r:id="rId6"/>
            </p:custDataLst>
          </p:nvPr>
        </p:nvSpPr>
        <p:spPr bwMode="auto">
          <a:xfrm>
            <a:off x="1179456" y="3118842"/>
            <a:ext cx="1585100"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微软雅黑" panose="020B0503020204020204" pitchFamily="34" charset="-122"/>
                <a:ea typeface="微软雅黑" panose="020B0503020204020204" pitchFamily="34" charset="-122"/>
              </a:rPr>
              <a:t>03</a:t>
            </a:r>
          </a:p>
        </p:txBody>
      </p:sp>
      <p:sp>
        <p:nvSpPr>
          <p:cNvPr id="11" name="MH_Entry_2"/>
          <p:cNvSpPr txBox="1">
            <a:spLocks noChangeArrowheads="1"/>
          </p:cNvSpPr>
          <p:nvPr>
            <p:custDataLst>
              <p:tags r:id="rId7"/>
            </p:custDataLst>
          </p:nvPr>
        </p:nvSpPr>
        <p:spPr bwMode="auto">
          <a:xfrm>
            <a:off x="2774690" y="3117255"/>
            <a:ext cx="678782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zh-CN" altLang="en-US" sz="2800" dirty="0">
                <a:solidFill>
                  <a:schemeClr val="tx1"/>
                </a:solidFill>
                <a:latin typeface="微软雅黑" panose="020B0503020204020204" pitchFamily="34" charset="-122"/>
                <a:ea typeface="微软雅黑" panose="020B0503020204020204" pitchFamily="34" charset="-122"/>
                <a:sym typeface="+mn-ea"/>
              </a:rPr>
              <a:t>图片绘制</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2" name="MH_Entry_1"/>
          <p:cNvSpPr txBox="1">
            <a:spLocks noChangeArrowheads="1"/>
          </p:cNvSpPr>
          <p:nvPr>
            <p:custDataLst>
              <p:tags r:id="rId8"/>
            </p:custDataLst>
          </p:nvPr>
        </p:nvSpPr>
        <p:spPr bwMode="auto">
          <a:xfrm>
            <a:off x="2764555" y="3827600"/>
            <a:ext cx="545306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zh-CN" altLang="en-US" sz="2800" dirty="0">
                <a:solidFill>
                  <a:schemeClr val="tx1"/>
                </a:solidFill>
                <a:latin typeface="微软雅黑" panose="020B0503020204020204" pitchFamily="34" charset="-122"/>
                <a:ea typeface="微软雅黑" panose="020B0503020204020204" pitchFamily="34" charset="-122"/>
                <a:sym typeface="+mn-ea"/>
              </a:rPr>
              <a:t>像素操作</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
        <p:nvSpPr>
          <p:cNvPr id="13" name="MH_Number_2"/>
          <p:cNvSpPr>
            <a:spLocks noChangeArrowheads="1"/>
          </p:cNvSpPr>
          <p:nvPr>
            <p:custDataLst>
              <p:tags r:id="rId9"/>
            </p:custDataLst>
          </p:nvPr>
        </p:nvSpPr>
        <p:spPr bwMode="auto">
          <a:xfrm>
            <a:off x="1179456" y="3827599"/>
            <a:ext cx="1585099" cy="471488"/>
          </a:xfrm>
          <a:prstGeom prst="homePlate">
            <a:avLst>
              <a:gd name="adj" fmla="val 50002"/>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微软雅黑" panose="020B0503020204020204" pitchFamily="34" charset="-122"/>
                <a:ea typeface="微软雅黑" panose="020B0503020204020204" pitchFamily="34" charset="-122"/>
              </a:rPr>
              <a:t>04</a:t>
            </a:r>
          </a:p>
        </p:txBody>
      </p:sp>
      <p:sp>
        <p:nvSpPr>
          <p:cNvPr id="2" name="MH_Number_1"/>
          <p:cNvSpPr>
            <a:spLocks noChangeArrowheads="1"/>
          </p:cNvSpPr>
          <p:nvPr>
            <p:custDataLst>
              <p:tags r:id="rId10"/>
            </p:custDataLst>
          </p:nvPr>
        </p:nvSpPr>
        <p:spPr bwMode="auto">
          <a:xfrm>
            <a:off x="1179456" y="4532987"/>
            <a:ext cx="1585100" cy="471488"/>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3200" b="1" dirty="0" smtClean="0">
                <a:solidFill>
                  <a:srgbClr val="FFFFFF"/>
                </a:solidFill>
                <a:latin typeface="微软雅黑" panose="020B0503020204020204" pitchFamily="34" charset="-122"/>
                <a:ea typeface="微软雅黑" panose="020B0503020204020204" pitchFamily="34" charset="-122"/>
              </a:rPr>
              <a:t>05</a:t>
            </a:r>
          </a:p>
        </p:txBody>
      </p:sp>
      <p:sp>
        <p:nvSpPr>
          <p:cNvPr id="3" name="MH_Entry_2"/>
          <p:cNvSpPr txBox="1">
            <a:spLocks noChangeArrowheads="1"/>
          </p:cNvSpPr>
          <p:nvPr>
            <p:custDataLst>
              <p:tags r:id="rId11"/>
            </p:custDataLst>
          </p:nvPr>
        </p:nvSpPr>
        <p:spPr bwMode="auto">
          <a:xfrm>
            <a:off x="2764555" y="4533305"/>
            <a:ext cx="6787829"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13"/>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a:lnSpc>
                <a:spcPct val="120000"/>
              </a:lnSpc>
              <a:spcBef>
                <a:spcPct val="0"/>
              </a:spcBef>
              <a:buNone/>
            </a:pPr>
            <a:r>
              <a:rPr lang="zh-CN" altLang="en-US" sz="2800" dirty="0">
                <a:solidFill>
                  <a:schemeClr val="tx1"/>
                </a:solidFill>
                <a:latin typeface="微软雅黑" panose="020B0503020204020204" pitchFamily="34" charset="-122"/>
                <a:ea typeface="微软雅黑" panose="020B0503020204020204" pitchFamily="34" charset="-122"/>
                <a:sym typeface="+mn-ea"/>
              </a:rPr>
              <a:t>动画</a:t>
            </a:r>
            <a:r>
              <a:rPr lang="zh-CN" altLang="en-US" sz="2800" dirty="0" smtClean="0">
                <a:solidFill>
                  <a:schemeClr val="tx1"/>
                </a:solidFill>
                <a:latin typeface="微软雅黑" panose="020B0503020204020204" pitchFamily="34" charset="-122"/>
                <a:ea typeface="微软雅黑" panose="020B0503020204020204" pitchFamily="34" charset="-122"/>
                <a:sym typeface="+mn-ea"/>
              </a:rPr>
              <a:t>循环</a:t>
            </a:r>
            <a:endParaRPr lang="zh-CN" altLang="en-US" sz="2800" dirty="0">
              <a:solidFill>
                <a:schemeClr val="tx1"/>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170920" cy="4643120"/>
          </a:xfrm>
        </p:spPr>
        <p:txBody>
          <a:bodyPr/>
          <a:lstStyle/>
          <a:p>
            <a:pPr lvl="0"/>
            <a:r>
              <a:rPr lang="en-US" altLang="zh-CN" smtClean="0">
                <a:sym typeface="+mn-ea"/>
              </a:rPr>
              <a:t>语法3：剪切图像，并在画布上定位被剪切的部分。（剪切、缩放） </a:t>
            </a:r>
          </a:p>
          <a:p>
            <a:pPr lvl="1"/>
            <a:endParaRPr lang="en-US" altLang="zh-CN" smtClean="0">
              <a:sym typeface="+mn-ea"/>
            </a:endParaRPr>
          </a:p>
          <a:p>
            <a:pPr marL="431800" lvl="1" indent="0">
              <a:buNone/>
            </a:pPr>
            <a:endParaRPr lang="en-US" altLang="zh-CN"/>
          </a:p>
        </p:txBody>
      </p:sp>
      <p:sp>
        <p:nvSpPr>
          <p:cNvPr id="3" name="内容占位符 2"/>
          <p:cNvSpPr>
            <a:spLocks noGrp="1"/>
          </p:cNvSpPr>
          <p:nvPr>
            <p:ph sz="quarter" idx="11"/>
          </p:nvPr>
        </p:nvSpPr>
        <p:spPr/>
        <p:txBody>
          <a:bodyPr/>
          <a:lstStyle/>
          <a:p>
            <a:r>
              <a:rPr lang="zh-CN" altLang="en-US"/>
              <a:t>绘图</a:t>
            </a:r>
          </a:p>
          <a:p>
            <a:r>
              <a:rPr lang="zh-CN" altLang="en-US"/>
              <a:t> </a:t>
            </a:r>
          </a:p>
        </p:txBody>
      </p:sp>
      <p:sp>
        <p:nvSpPr>
          <p:cNvPr id="8" name="文本框 7"/>
          <p:cNvSpPr txBox="1"/>
          <p:nvPr/>
        </p:nvSpPr>
        <p:spPr>
          <a:xfrm>
            <a:off x="1267460" y="1979295"/>
            <a:ext cx="10148570" cy="491490"/>
          </a:xfrm>
          <a:prstGeom prst="rect">
            <a:avLst/>
          </a:prstGeom>
          <a:solidFill>
            <a:schemeClr val="accent6">
              <a:lumMod val="20000"/>
              <a:lumOff val="80000"/>
            </a:schemeClr>
          </a:solidFill>
        </p:spPr>
        <p:txBody>
          <a:bodyPr wrap="square" rtlCol="0">
            <a:spAutoFit/>
          </a:bodyPr>
          <a:lstStyle/>
          <a:p>
            <a:r>
              <a:rPr lang="en-US" altLang="zh-CN" sz="2600" noProof="1" smtClean="0">
                <a:solidFill>
                  <a:srgbClr val="000000"/>
                </a:solidFill>
                <a:latin typeface="微软雅黑" panose="020B0503020204020204" pitchFamily="34" charset="-122"/>
                <a:ea typeface="微软雅黑" panose="020B0503020204020204" pitchFamily="34" charset="-122"/>
              </a:rPr>
              <a:t>context.</a:t>
            </a:r>
            <a:r>
              <a:rPr lang="en-US" altLang="zh-CN" sz="2600" noProof="1" smtClean="0">
                <a:solidFill>
                  <a:srgbClr val="000000"/>
                </a:solidFill>
                <a:latin typeface="微软雅黑" panose="020B0503020204020204" pitchFamily="34" charset="-122"/>
                <a:ea typeface="微软雅黑" panose="020B0503020204020204" pitchFamily="34" charset="-122"/>
                <a:sym typeface="+mn-ea"/>
              </a:rPr>
              <a:t>drawImage(img, sx, sy, sw, sh, dx, dy, dwidth, dheight</a:t>
            </a:r>
            <a:r>
              <a:rPr lang="en-US" altLang="zh-CN" sz="2600" noProof="1">
                <a:solidFill>
                  <a:srgbClr val="000000"/>
                </a:solidFill>
                <a:latin typeface="微软雅黑" panose="020B0503020204020204" pitchFamily="34" charset="-122"/>
                <a:ea typeface="微软雅黑" panose="020B0503020204020204" pitchFamily="34" charset="-122"/>
                <a:sym typeface="+mn-ea"/>
              </a:rPr>
              <a:t>)</a:t>
            </a:r>
            <a:endParaRPr lang="zh-CN" altLang="en-US" sz="2600" dirty="0">
              <a:solidFill>
                <a:srgbClr val="000000"/>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7608693" y="2616349"/>
            <a:ext cx="3817749" cy="3485684"/>
          </a:xfrm>
          <a:prstGeom prst="rect">
            <a:avLst/>
          </a:prstGeom>
        </p:spPr>
      </p:pic>
      <p:sp>
        <p:nvSpPr>
          <p:cNvPr id="9" name="文本框 8"/>
          <p:cNvSpPr txBox="1"/>
          <p:nvPr/>
        </p:nvSpPr>
        <p:spPr>
          <a:xfrm>
            <a:off x="8545122" y="6280876"/>
            <a:ext cx="3074035" cy="521970"/>
          </a:xfrm>
          <a:prstGeom prst="rect">
            <a:avLst/>
          </a:prstGeom>
          <a:noFill/>
        </p:spPr>
        <p:txBody>
          <a:bodyPr wrap="square" rtlCol="0">
            <a:spAutoFit/>
          </a:bodyPr>
          <a:lstStyle/>
          <a:p>
            <a:r>
              <a:rPr lang="en-US" altLang="zh-CN" sz="2800" dirty="0" smtClean="0">
                <a:solidFill>
                  <a:srgbClr val="000000"/>
                </a:solidFill>
              </a:rPr>
              <a:t>demo12-9.html</a:t>
            </a:r>
            <a:endParaRPr lang="zh-CN" altLang="en-US" sz="2800" dirty="0">
              <a:solidFill>
                <a:srgbClr val="0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823182280"/>
              </p:ext>
            </p:extLst>
          </p:nvPr>
        </p:nvGraphicFramePr>
        <p:xfrm>
          <a:off x="1262637" y="2961005"/>
          <a:ext cx="6057924" cy="2743200"/>
        </p:xfrm>
        <a:graphic>
          <a:graphicData uri="http://schemas.openxmlformats.org/drawingml/2006/table">
            <a:tbl>
              <a:tblPr>
                <a:tableStyleId>{BC89EF96-8CEA-46FF-86C4-4CE0E7609802}</a:tableStyleId>
              </a:tblPr>
              <a:tblGrid>
                <a:gridCol w="1402181">
                  <a:extLst>
                    <a:ext uri="{9D8B030D-6E8A-4147-A177-3AD203B41FA5}">
                      <a16:colId xmlns="" xmlns:a16="http://schemas.microsoft.com/office/drawing/2014/main" val="617162054"/>
                    </a:ext>
                  </a:extLst>
                </a:gridCol>
                <a:gridCol w="4655743">
                  <a:extLst>
                    <a:ext uri="{9D8B030D-6E8A-4147-A177-3AD203B41FA5}">
                      <a16:colId xmlns="" xmlns:a16="http://schemas.microsoft.com/office/drawing/2014/main" val="1213611463"/>
                    </a:ext>
                  </a:extLst>
                </a:gridCol>
              </a:tblGrid>
              <a:tr h="0">
                <a:tc>
                  <a:txBody>
                    <a:bodyPr/>
                    <a:lstStyle/>
                    <a:p>
                      <a:pPr marL="0" algn="l" defTabSz="913765" rtl="0" eaLnBrk="1" latinLnBrk="0" hangingPunct="1"/>
                      <a:r>
                        <a:rPr lang="zh-CN" altLang="en-US" sz="2400" b="1" kern="1200" dirty="0">
                          <a:solidFill>
                            <a:srgbClr val="000000"/>
                          </a:solidFill>
                          <a:latin typeface="微软雅黑" panose="020B0503020204020204" pitchFamily="34" charset="-122"/>
                          <a:ea typeface="微软雅黑" panose="020B0503020204020204" pitchFamily="34" charset="-122"/>
                        </a:rPr>
                        <a:t>参数</a:t>
                      </a:r>
                      <a:endParaRPr lang="zh-CN" altLang="en-US" sz="2400" b="1" kern="1200" dirty="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1">
                        <a:lumMod val="40000"/>
                        <a:lumOff val="60000"/>
                      </a:schemeClr>
                    </a:solidFill>
                  </a:tcPr>
                </a:tc>
                <a:tc>
                  <a:txBody>
                    <a:bodyPr/>
                    <a:lstStyle/>
                    <a:p>
                      <a:pPr marL="0" algn="l" defTabSz="913765" rtl="0" eaLnBrk="1" latinLnBrk="0" hangingPunct="1"/>
                      <a:r>
                        <a:rPr lang="zh-CN" altLang="en-US" sz="2400" b="1" kern="1200" dirty="0">
                          <a:solidFill>
                            <a:srgbClr val="000000"/>
                          </a:solidFill>
                          <a:latin typeface="微软雅黑" panose="020B0503020204020204" pitchFamily="34" charset="-122"/>
                          <a:ea typeface="微软雅黑" panose="020B0503020204020204" pitchFamily="34" charset="-122"/>
                        </a:rPr>
                        <a:t>描述</a:t>
                      </a:r>
                      <a:endParaRPr lang="zh-CN" altLang="en-US" sz="2400" b="1" kern="1200" dirty="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1">
                        <a:lumMod val="40000"/>
                        <a:lumOff val="60000"/>
                      </a:schemeClr>
                    </a:solidFill>
                  </a:tcPr>
                </a:tc>
                <a:extLst>
                  <a:ext uri="{0D108BD9-81ED-4DB2-BD59-A6C34878D82A}">
                    <a16:rowId xmlns="" xmlns:a16="http://schemas.microsoft.com/office/drawing/2014/main" val="4024798263"/>
                  </a:ext>
                </a:extLst>
              </a:tr>
              <a:tr h="0">
                <a:tc>
                  <a:txBody>
                    <a:bodyPr/>
                    <a:lstStyle/>
                    <a:p>
                      <a:pPr marL="0" algn="l" defTabSz="913765" rtl="0" eaLnBrk="1" latinLnBrk="0" hangingPunct="1"/>
                      <a:r>
                        <a:rPr lang="en-US" sz="2400" kern="1200" dirty="0" err="1">
                          <a:solidFill>
                            <a:srgbClr val="000000"/>
                          </a:solidFill>
                          <a:latin typeface="微软雅黑" panose="020B0503020204020204" pitchFamily="34" charset="-122"/>
                          <a:ea typeface="微软雅黑" panose="020B0503020204020204" pitchFamily="34" charset="-122"/>
                        </a:rPr>
                        <a:t>img</a:t>
                      </a:r>
                      <a:endParaRPr 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tc>
                <a:tc>
                  <a:txBody>
                    <a:bodyPr/>
                    <a:lstStyle/>
                    <a:p>
                      <a:pPr marL="0" algn="l" defTabSz="913765" rtl="0" eaLnBrk="1"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规定要使用的图像、画布或视频。</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 xmlns:a16="http://schemas.microsoft.com/office/drawing/2014/main" val="2473925498"/>
                  </a:ext>
                </a:extLst>
              </a:tr>
              <a:tr h="0">
                <a:tc>
                  <a:txBody>
                    <a:bodyPr/>
                    <a:lstStyle/>
                    <a:p>
                      <a:pPr marL="0" algn="l" defTabSz="913765" rtl="0" eaLnBrk="1" latinLnBrk="0" hangingPunct="1"/>
                      <a:r>
                        <a:rPr lang="en-US" sz="2400" kern="1200" dirty="0" err="1">
                          <a:solidFill>
                            <a:srgbClr val="000000"/>
                          </a:solidFill>
                          <a:latin typeface="微软雅黑" panose="020B0503020204020204" pitchFamily="34" charset="-122"/>
                          <a:ea typeface="微软雅黑" panose="020B0503020204020204" pitchFamily="34" charset="-122"/>
                        </a:rPr>
                        <a:t>sx</a:t>
                      </a:r>
                      <a:endParaRPr 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2">
                        <a:lumMod val="20000"/>
                        <a:lumOff val="80000"/>
                      </a:schemeClr>
                    </a:solidFill>
                  </a:tcPr>
                </a:tc>
                <a:tc>
                  <a:txBody>
                    <a:bodyPr/>
                    <a:lstStyle/>
                    <a:p>
                      <a:pPr marL="0" algn="l" defTabSz="913765" rtl="0" eaLnBrk="1"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可选。开始剪切的 </a:t>
                      </a:r>
                      <a:r>
                        <a:rPr lang="en-US" altLang="zh-CN" sz="2400" kern="1200" dirty="0">
                          <a:solidFill>
                            <a:srgbClr val="000000"/>
                          </a:solidFill>
                          <a:latin typeface="微软雅黑" panose="020B0503020204020204" pitchFamily="34" charset="-122"/>
                          <a:ea typeface="微软雅黑" panose="020B0503020204020204" pitchFamily="34" charset="-122"/>
                        </a:rPr>
                        <a:t>x </a:t>
                      </a:r>
                      <a:r>
                        <a:rPr lang="zh-CN" altLang="en-US" sz="2400" kern="1200" dirty="0">
                          <a:solidFill>
                            <a:srgbClr val="000000"/>
                          </a:solidFill>
                          <a:latin typeface="微软雅黑" panose="020B0503020204020204" pitchFamily="34" charset="-122"/>
                          <a:ea typeface="微软雅黑" panose="020B0503020204020204" pitchFamily="34" charset="-122"/>
                        </a:rPr>
                        <a:t>坐标位置。</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2">
                        <a:lumMod val="20000"/>
                        <a:lumOff val="80000"/>
                      </a:schemeClr>
                    </a:solidFill>
                  </a:tcPr>
                </a:tc>
                <a:extLst>
                  <a:ext uri="{0D108BD9-81ED-4DB2-BD59-A6C34878D82A}">
                    <a16:rowId xmlns="" xmlns:a16="http://schemas.microsoft.com/office/drawing/2014/main" val="1627222868"/>
                  </a:ext>
                </a:extLst>
              </a:tr>
              <a:tr h="0">
                <a:tc>
                  <a:txBody>
                    <a:bodyPr/>
                    <a:lstStyle/>
                    <a:p>
                      <a:pPr marL="0" algn="l" defTabSz="913765" rtl="0" eaLnBrk="1" latinLnBrk="0" hangingPunct="1"/>
                      <a:r>
                        <a:rPr lang="en-US" sz="2400" kern="1200">
                          <a:solidFill>
                            <a:srgbClr val="000000"/>
                          </a:solidFill>
                          <a:latin typeface="微软雅黑" panose="020B0503020204020204" pitchFamily="34" charset="-122"/>
                          <a:ea typeface="微软雅黑" panose="020B0503020204020204" pitchFamily="34" charset="-122"/>
                        </a:rPr>
                        <a:t>sy</a:t>
                      </a:r>
                      <a:endParaRPr lang="en-US" sz="2400" kern="1200">
                        <a:solidFill>
                          <a:srgbClr val="000000"/>
                        </a:solidFill>
                        <a:latin typeface="微软雅黑" panose="020B0503020204020204" pitchFamily="34" charset="-122"/>
                        <a:ea typeface="微软雅黑" panose="020B0503020204020204" pitchFamily="34" charset="-122"/>
                        <a:cs typeface="+mn-cs"/>
                      </a:endParaRPr>
                    </a:p>
                  </a:txBody>
                  <a:tcPr anchor="ctr"/>
                </a:tc>
                <a:tc>
                  <a:txBody>
                    <a:bodyPr/>
                    <a:lstStyle/>
                    <a:p>
                      <a:pPr marL="0" algn="l" defTabSz="913765" rtl="0" eaLnBrk="1"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可选。开始剪切的 </a:t>
                      </a:r>
                      <a:r>
                        <a:rPr lang="en-US" sz="2400" kern="1200" dirty="0">
                          <a:solidFill>
                            <a:srgbClr val="000000"/>
                          </a:solidFill>
                          <a:latin typeface="微软雅黑" panose="020B0503020204020204" pitchFamily="34" charset="-122"/>
                          <a:ea typeface="微软雅黑" panose="020B0503020204020204" pitchFamily="34" charset="-122"/>
                        </a:rPr>
                        <a:t>y </a:t>
                      </a:r>
                      <a:r>
                        <a:rPr lang="zh-CN" altLang="en-US" sz="2400" kern="1200" dirty="0">
                          <a:solidFill>
                            <a:srgbClr val="000000"/>
                          </a:solidFill>
                          <a:latin typeface="微软雅黑" panose="020B0503020204020204" pitchFamily="34" charset="-122"/>
                          <a:ea typeface="微软雅黑" panose="020B0503020204020204" pitchFamily="34" charset="-122"/>
                        </a:rPr>
                        <a:t>坐标位置。</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 xmlns:a16="http://schemas.microsoft.com/office/drawing/2014/main" val="4239885106"/>
                  </a:ext>
                </a:extLst>
              </a:tr>
              <a:tr h="0">
                <a:tc>
                  <a:txBody>
                    <a:bodyPr/>
                    <a:lstStyle/>
                    <a:p>
                      <a:pPr marL="0" algn="l" defTabSz="913765" rtl="0" eaLnBrk="1" latinLnBrk="0" hangingPunct="1"/>
                      <a:r>
                        <a:rPr lang="en-US" sz="2400" kern="1200">
                          <a:solidFill>
                            <a:srgbClr val="000000"/>
                          </a:solidFill>
                          <a:latin typeface="微软雅黑" panose="020B0503020204020204" pitchFamily="34" charset="-122"/>
                          <a:ea typeface="微软雅黑" panose="020B0503020204020204" pitchFamily="34" charset="-122"/>
                        </a:rPr>
                        <a:t>swidth</a:t>
                      </a:r>
                      <a:endParaRPr lang="en-US" sz="2400" kern="120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2">
                        <a:lumMod val="20000"/>
                        <a:lumOff val="80000"/>
                      </a:schemeClr>
                    </a:solidFill>
                  </a:tcPr>
                </a:tc>
                <a:tc>
                  <a:txBody>
                    <a:bodyPr/>
                    <a:lstStyle/>
                    <a:p>
                      <a:pPr marL="0" algn="l" defTabSz="913765" rtl="0" eaLnBrk="1"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可选。被剪切图像的宽度。</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solidFill>
                      <a:schemeClr val="accent2">
                        <a:lumMod val="20000"/>
                        <a:lumOff val="80000"/>
                      </a:schemeClr>
                    </a:solidFill>
                  </a:tcPr>
                </a:tc>
                <a:extLst>
                  <a:ext uri="{0D108BD9-81ED-4DB2-BD59-A6C34878D82A}">
                    <a16:rowId xmlns="" xmlns:a16="http://schemas.microsoft.com/office/drawing/2014/main" val="1889399158"/>
                  </a:ext>
                </a:extLst>
              </a:tr>
              <a:tr h="0">
                <a:tc>
                  <a:txBody>
                    <a:bodyPr/>
                    <a:lstStyle/>
                    <a:p>
                      <a:pPr marL="0" algn="l" defTabSz="913765" rtl="0" eaLnBrk="1" latinLnBrk="0" hangingPunct="1"/>
                      <a:r>
                        <a:rPr lang="en-US" sz="2400" kern="1200">
                          <a:solidFill>
                            <a:srgbClr val="000000"/>
                          </a:solidFill>
                          <a:latin typeface="微软雅黑" panose="020B0503020204020204" pitchFamily="34" charset="-122"/>
                          <a:ea typeface="微软雅黑" panose="020B0503020204020204" pitchFamily="34" charset="-122"/>
                        </a:rPr>
                        <a:t>sheight</a:t>
                      </a:r>
                      <a:endParaRPr lang="en-US" sz="2400" kern="1200">
                        <a:solidFill>
                          <a:srgbClr val="000000"/>
                        </a:solidFill>
                        <a:latin typeface="微软雅黑" panose="020B0503020204020204" pitchFamily="34" charset="-122"/>
                        <a:ea typeface="微软雅黑" panose="020B0503020204020204" pitchFamily="34" charset="-122"/>
                        <a:cs typeface="+mn-cs"/>
                      </a:endParaRPr>
                    </a:p>
                  </a:txBody>
                  <a:tcPr anchor="ctr"/>
                </a:tc>
                <a:tc>
                  <a:txBody>
                    <a:bodyPr/>
                    <a:lstStyle/>
                    <a:p>
                      <a:pPr marL="0" algn="l" defTabSz="913765" rtl="0" eaLnBrk="1"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可选。被剪切图像的高度。</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anchor="ctr"/>
                </a:tc>
                <a:extLst>
                  <a:ext uri="{0D108BD9-81ED-4DB2-BD59-A6C34878D82A}">
                    <a16:rowId xmlns="" xmlns:a16="http://schemas.microsoft.com/office/drawing/2014/main" val="3462522584"/>
                  </a:ext>
                </a:extLst>
              </a:tr>
            </a:tbl>
          </a:graphicData>
        </a:graphic>
      </p:graphicFrame>
      <p:sp>
        <p:nvSpPr>
          <p:cNvPr id="10" name="内容占位符 2"/>
          <p:cNvSpPr txBox="1">
            <a:spLocks/>
          </p:cNvSpPr>
          <p:nvPr/>
        </p:nvSpPr>
        <p:spPr bwMode="auto">
          <a:xfrm>
            <a:off x="1262638" y="5923231"/>
            <a:ext cx="6057923" cy="603188"/>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482600" indent="-482600" algn="l" rtl="0" eaLnBrk="1" fontAlgn="base" hangingPunct="1">
              <a:spcBef>
                <a:spcPts val="300"/>
              </a:spcBef>
              <a:spcAft>
                <a:spcPts val="300"/>
              </a:spcAft>
              <a:buClr>
                <a:schemeClr val="accent1">
                  <a:lumMod val="75000"/>
                </a:schemeClr>
              </a:buClr>
              <a:buSzPct val="110000"/>
              <a:buFontTx/>
              <a:buBlip>
                <a:blip r:embed="rId3"/>
              </a:buBlip>
              <a:defRPr sz="2400" kern="1200">
                <a:solidFill>
                  <a:schemeClr val="tx1"/>
                </a:solidFill>
                <a:latin typeface="+mn-lt"/>
                <a:ea typeface="+mn-ea"/>
                <a:cs typeface="+mn-cs"/>
              </a:defRPr>
            </a:lvl1pPr>
            <a:lvl2pPr marL="482600" indent="-482600" algn="l" rtl="0" eaLnBrk="1" fontAlgn="base" hangingPunct="1">
              <a:lnSpc>
                <a:spcPct val="130000"/>
              </a:lnSpc>
              <a:spcBef>
                <a:spcPct val="20000"/>
              </a:spcBef>
              <a:spcAft>
                <a:spcPct val="0"/>
              </a:spcAft>
              <a:buFont typeface="Calibri" panose="020F0502020204030204" charset="0"/>
              <a:buChar char=" "/>
              <a:defRPr sz="1600" kern="1200">
                <a:solidFill>
                  <a:schemeClr val="bg1">
                    <a:lumMod val="50000"/>
                  </a:schemeClr>
                </a:solidFill>
                <a:latin typeface="+mn-lt"/>
                <a:ea typeface="+mn-ea"/>
                <a:cs typeface="+mn-cs"/>
              </a:defRPr>
            </a:lvl2pPr>
            <a:lvl3pPr marL="720090" indent="-228600" algn="l" rtl="0" eaLnBrk="1" fontAlgn="base" hangingPunct="1">
              <a:spcBef>
                <a:spcPts val="300"/>
              </a:spcBef>
              <a:spcAft>
                <a:spcPts val="300"/>
              </a:spcAft>
              <a:buChar char="•"/>
              <a:defRPr sz="2000" kern="1200">
                <a:solidFill>
                  <a:schemeClr val="tx1"/>
                </a:solidFill>
                <a:latin typeface="+mn-lt"/>
                <a:ea typeface="+mn-ea"/>
                <a:cs typeface="+mn-cs"/>
              </a:defRPr>
            </a:lvl3pPr>
            <a:lvl4pPr marL="899795" indent="-228600" algn="l" rtl="0" eaLnBrk="1" fontAlgn="base" hangingPunct="1">
              <a:spcBef>
                <a:spcPts val="300"/>
              </a:spcBef>
              <a:spcAft>
                <a:spcPts val="300"/>
              </a:spcAft>
              <a:buChar char="–"/>
              <a:defRPr sz="1800" kern="1200">
                <a:solidFill>
                  <a:schemeClr val="tx1"/>
                </a:solidFill>
                <a:latin typeface="+mn-lt"/>
                <a:ea typeface="+mn-ea"/>
                <a:cs typeface="+mn-cs"/>
              </a:defRPr>
            </a:lvl4pPr>
            <a:lvl5pPr marL="1080135" indent="-228600" algn="l" rtl="0" eaLnBrk="1" fontAlgn="base" hangingPunct="1">
              <a:spcBef>
                <a:spcPts val="300"/>
              </a:spcBef>
              <a:spcAft>
                <a:spcPts val="300"/>
              </a:spcAft>
              <a:buChar char="»"/>
              <a:defRPr sz="1800" kern="1200">
                <a:solidFill>
                  <a:schemeClr val="tx1"/>
                </a:solidFill>
                <a:latin typeface="+mn-lt"/>
                <a:ea typeface="+mn-ea"/>
                <a:cs typeface="+mn-cs"/>
              </a:defRPr>
            </a:lvl5pPr>
            <a:lvl6pPr marL="1259840" indent="-228600" algn="l" defTabSz="913765" rtl="0" eaLnBrk="1" latinLnBrk="0" hangingPunct="1">
              <a:spcBef>
                <a:spcPts val="300"/>
              </a:spcBef>
              <a:spcAft>
                <a:spcPts val="300"/>
              </a:spcAft>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0000"/>
              </a:lnSpc>
              <a:spcBef>
                <a:spcPts val="0"/>
              </a:spcBef>
              <a:spcAft>
                <a:spcPts val="0"/>
              </a:spcAft>
              <a:buNone/>
            </a:pPr>
            <a:r>
              <a:rPr lang="en-US" altLang="zh-CN" noProof="1" smtClean="0">
                <a:solidFill>
                  <a:srgbClr val="000000"/>
                </a:solidFill>
                <a:latin typeface="微软雅黑" panose="020B0503020204020204" charset="-122"/>
                <a:ea typeface="微软雅黑" panose="020B0503020204020204" charset="-122"/>
              </a:rPr>
              <a:t>drawImage</a:t>
            </a:r>
            <a:r>
              <a:rPr lang="en-US" altLang="zh-CN" noProof="1">
                <a:solidFill>
                  <a:srgbClr val="000000"/>
                </a:solidFill>
                <a:latin typeface="微软雅黑" panose="020B0503020204020204" charset="-122"/>
                <a:ea typeface="微软雅黑" panose="020B0503020204020204" charset="-122"/>
              </a:rPr>
              <a:t>()</a:t>
            </a:r>
            <a:r>
              <a:rPr lang="zh-CN" altLang="en-US" noProof="1">
                <a:solidFill>
                  <a:srgbClr val="000000"/>
                </a:solidFill>
                <a:latin typeface="微软雅黑" panose="020B0503020204020204" charset="-122"/>
                <a:ea typeface="微软雅黑" panose="020B0503020204020204" charset="-122"/>
              </a:rPr>
              <a:t>该方法的参数只能为 </a:t>
            </a:r>
            <a:r>
              <a:rPr lang="en-US" altLang="zh-CN" noProof="1">
                <a:solidFill>
                  <a:srgbClr val="000000"/>
                </a:solidFill>
                <a:latin typeface="微软雅黑" panose="020B0503020204020204" charset="-122"/>
                <a:ea typeface="微软雅黑" panose="020B0503020204020204" charset="-122"/>
              </a:rPr>
              <a:t>3  5  </a:t>
            </a:r>
            <a:r>
              <a:rPr lang="en-US" altLang="zh-CN" noProof="1" smtClean="0">
                <a:solidFill>
                  <a:srgbClr val="000000"/>
                </a:solidFill>
                <a:latin typeface="微软雅黑" panose="020B0503020204020204" charset="-122"/>
                <a:ea typeface="微软雅黑" panose="020B0503020204020204" charset="-122"/>
              </a:rPr>
              <a:t>9</a:t>
            </a:r>
            <a:endParaRPr lang="zh-CN" altLang="en-US" sz="2800" noProof="1">
              <a:solidFill>
                <a:srgbClr val="000000"/>
              </a:solidFill>
              <a:latin typeface="微软雅黑" panose="020B0503020204020204" charset="-122"/>
              <a:ea typeface="微软雅黑" panose="020B050302020402020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sym typeface="+mn-ea"/>
              </a:rPr>
              <a:t>使用滑动杆进行交互，在画布中心缩放图像</a:t>
            </a:r>
            <a:endParaRPr lang="zh-CN" altLang="en-US" dirty="0">
              <a:solidFill>
                <a:srgbClr val="000000"/>
              </a:solidFill>
              <a:latin typeface="微软雅黑" panose="020B0503020204020204" pitchFamily="34" charset="-122"/>
              <a:ea typeface="微软雅黑" panose="020B0503020204020204" pitchFamily="34" charset="-122"/>
            </a:endParaRPr>
          </a:p>
          <a:p>
            <a:endParaRPr lang="zh-CN" altLang="en-US"/>
          </a:p>
        </p:txBody>
      </p:sp>
      <p:sp>
        <p:nvSpPr>
          <p:cNvPr id="3" name="内容占位符 2"/>
          <p:cNvSpPr>
            <a:spLocks noGrp="1"/>
          </p:cNvSpPr>
          <p:nvPr>
            <p:ph sz="quarter" idx="11"/>
          </p:nvPr>
        </p:nvSpPr>
        <p:spPr/>
        <p:txBody>
          <a:bodyPr/>
          <a:lstStyle/>
          <a:p>
            <a:r>
              <a:rPr lang="zh-CN" altLang="en-US"/>
              <a:t>练习</a:t>
            </a:r>
          </a:p>
        </p:txBody>
      </p:sp>
      <p:pic>
        <p:nvPicPr>
          <p:cNvPr id="5" name="图片 4"/>
          <p:cNvPicPr>
            <a:picLocks noChangeAspect="1"/>
          </p:cNvPicPr>
          <p:nvPr/>
        </p:nvPicPr>
        <p:blipFill>
          <a:blip r:embed="rId2"/>
          <a:stretch>
            <a:fillRect/>
          </a:stretch>
        </p:blipFill>
        <p:spPr>
          <a:xfrm>
            <a:off x="2437130" y="2132330"/>
            <a:ext cx="5723890" cy="4079240"/>
          </a:xfrm>
          <a:prstGeom prst="rect">
            <a:avLst/>
          </a:prstGeom>
        </p:spPr>
      </p:pic>
      <p:sp>
        <p:nvSpPr>
          <p:cNvPr id="9" name="文本框 8"/>
          <p:cNvSpPr txBox="1"/>
          <p:nvPr/>
        </p:nvSpPr>
        <p:spPr>
          <a:xfrm>
            <a:off x="8783844" y="6211570"/>
            <a:ext cx="3074035" cy="521970"/>
          </a:xfrm>
          <a:prstGeom prst="rect">
            <a:avLst/>
          </a:prstGeom>
          <a:noFill/>
        </p:spPr>
        <p:txBody>
          <a:bodyPr wrap="square" rtlCol="0">
            <a:spAutoFit/>
          </a:bodyPr>
          <a:lstStyle/>
          <a:p>
            <a:r>
              <a:rPr lang="en-US" altLang="zh-CN" sz="2800" dirty="0" smtClean="0">
                <a:solidFill>
                  <a:srgbClr val="000000"/>
                </a:solidFill>
              </a:rPr>
              <a:t>demo12-10.html</a:t>
            </a:r>
            <a:endParaRPr lang="zh-CN" altLang="en-US" sz="2800" dirty="0">
              <a:solidFill>
                <a:srgbClr val="000000"/>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noChangeArrowheads="1"/>
          </p:cNvSpPr>
          <p:nvPr>
            <p:ph type="title"/>
          </p:nvPr>
        </p:nvSpPr>
        <p:spPr/>
        <p:txBody>
          <a:bodyPr/>
          <a:lstStyle/>
          <a:p>
            <a:r>
              <a:rPr lang="zh-CN" altLang="en-US" sz="4000" dirty="0" smtClean="0">
                <a:sym typeface="宋体" panose="02010600030101010101" pitchFamily="2" charset="-122"/>
              </a:rPr>
              <a:t>绘图实例分析</a:t>
            </a:r>
            <a:endParaRPr lang="zh-CN" altLang="en-US" sz="4000" dirty="0">
              <a:sym typeface="宋体" panose="02010600030101010101" pitchFamily="2" charset="-122"/>
            </a:endParaRPr>
          </a:p>
        </p:txBody>
      </p:sp>
      <p:pic>
        <p:nvPicPr>
          <p:cNvPr id="3" name="图片 2"/>
          <p:cNvPicPr>
            <a:picLocks noChangeAspect="1"/>
          </p:cNvPicPr>
          <p:nvPr/>
        </p:nvPicPr>
        <p:blipFill>
          <a:blip r:embed="rId3"/>
          <a:stretch>
            <a:fillRect/>
          </a:stretch>
        </p:blipFill>
        <p:spPr>
          <a:xfrm>
            <a:off x="1805216" y="1463475"/>
            <a:ext cx="7759698" cy="5070459"/>
          </a:xfrm>
          <a:prstGeom prst="rect">
            <a:avLst/>
          </a:prstGeom>
        </p:spPr>
      </p:pic>
    </p:spTree>
    <p:extLst>
      <p:ext uri="{BB962C8B-B14F-4D97-AF65-F5344CB8AC3E}">
        <p14:creationId xmlns:p14="http://schemas.microsoft.com/office/powerpoint/2010/main" val="1224333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a:t>drawImage() 方法在画布上绘制视频。      </a:t>
            </a:r>
          </a:p>
          <a:p>
            <a:pPr lvl="1"/>
            <a:r>
              <a:rPr lang="en-US" altLang="zh-CN"/>
              <a:t>d</a:t>
            </a:r>
            <a:r>
              <a:rPr lang="zh-CN" altLang="en-US"/>
              <a:t>rawImage(</a:t>
            </a:r>
            <a:r>
              <a:rPr lang="zh-CN" altLang="en-US">
                <a:solidFill>
                  <a:srgbClr val="C00000"/>
                </a:solidFill>
              </a:rPr>
              <a:t>video</a:t>
            </a:r>
            <a:r>
              <a:rPr lang="zh-CN" altLang="en-US"/>
              <a:t>,x,y) 在画布上定位视频</a:t>
            </a:r>
            <a:r>
              <a:rPr lang="en-US" altLang="zh-CN"/>
              <a:t>	</a:t>
            </a:r>
          </a:p>
          <a:p>
            <a:pPr lvl="1"/>
            <a:r>
              <a:rPr lang="zh-CN" altLang="en-US"/>
              <a:t>drawImage(</a:t>
            </a:r>
            <a:r>
              <a:rPr lang="zh-CN" altLang="en-US">
                <a:solidFill>
                  <a:srgbClr val="C00000"/>
                </a:solidFill>
              </a:rPr>
              <a:t>video</a:t>
            </a:r>
            <a:r>
              <a:rPr lang="zh-CN" altLang="en-US"/>
              <a:t>,x,y,width,height) 规定视频的宽度和高度。     </a:t>
            </a:r>
          </a:p>
          <a:p>
            <a:pPr lvl="1"/>
            <a:r>
              <a:rPr lang="zh-CN" altLang="en-US"/>
              <a:t>仅对当前</a:t>
            </a:r>
            <a:r>
              <a:rPr lang="zh-CN" altLang="en-US">
                <a:solidFill>
                  <a:srgbClr val="C00000"/>
                </a:solidFill>
              </a:rPr>
              <a:t>正在播放</a:t>
            </a:r>
            <a:r>
              <a:rPr lang="zh-CN" altLang="en-US"/>
              <a:t>视频的帧进行描绘。</a:t>
            </a:r>
          </a:p>
        </p:txBody>
      </p:sp>
      <p:sp>
        <p:nvSpPr>
          <p:cNvPr id="3" name="内容占位符 2"/>
          <p:cNvSpPr>
            <a:spLocks noGrp="1"/>
          </p:cNvSpPr>
          <p:nvPr>
            <p:ph sz="quarter" idx="11"/>
          </p:nvPr>
        </p:nvSpPr>
        <p:spPr/>
        <p:txBody>
          <a:bodyPr/>
          <a:lstStyle/>
          <a:p>
            <a:r>
              <a:rPr lang="zh-CN" altLang="en-US"/>
              <a:t>绘制视频</a:t>
            </a:r>
          </a:p>
        </p:txBody>
      </p:sp>
      <p:sp>
        <p:nvSpPr>
          <p:cNvPr id="9" name="文本框 8"/>
          <p:cNvSpPr txBox="1"/>
          <p:nvPr/>
        </p:nvSpPr>
        <p:spPr>
          <a:xfrm>
            <a:off x="7740332" y="5157792"/>
            <a:ext cx="3074035" cy="521970"/>
          </a:xfrm>
          <a:prstGeom prst="rect">
            <a:avLst/>
          </a:prstGeom>
          <a:noFill/>
        </p:spPr>
        <p:txBody>
          <a:bodyPr wrap="square" rtlCol="0">
            <a:spAutoFit/>
          </a:bodyPr>
          <a:lstStyle/>
          <a:p>
            <a:r>
              <a:rPr lang="en-US" altLang="zh-CN" sz="2800" dirty="0" smtClean="0">
                <a:solidFill>
                  <a:srgbClr val="000000"/>
                </a:solidFill>
              </a:rPr>
              <a:t>demo12-11.html</a:t>
            </a:r>
            <a:endParaRPr lang="zh-CN" altLang="en-US" sz="2800" dirty="0">
              <a:solidFill>
                <a:srgbClr val="00000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altLang="zh-CN" sz="7200" b="1" dirty="0">
                  <a:solidFill>
                    <a:srgbClr val="FFFFFF"/>
                  </a:solidFill>
                  <a:latin typeface="+mn-lt"/>
                  <a:ea typeface="+mn-ea"/>
                </a:rPr>
                <a:t>4</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sym typeface="+mn-ea"/>
                </a:rPr>
                <a:t>像素操作</a:t>
              </a: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237959" cy="4643120"/>
          </a:xfrm>
        </p:spPr>
        <p:txBody>
          <a:bodyPr/>
          <a:lstStyle/>
          <a:p>
            <a:r>
              <a:rPr lang="zh-CN" altLang="en-US" dirty="0"/>
              <a:t>canvas 是</a:t>
            </a:r>
            <a:r>
              <a:rPr lang="zh-CN" altLang="en-US" dirty="0">
                <a:solidFill>
                  <a:srgbClr val="FF0000"/>
                </a:solidFill>
              </a:rPr>
              <a:t>逐像素</a:t>
            </a:r>
            <a:r>
              <a:rPr lang="zh-CN" altLang="en-US" dirty="0"/>
              <a:t>进行渲染的。 </a:t>
            </a:r>
          </a:p>
          <a:p>
            <a:r>
              <a:rPr lang="zh-CN" altLang="en-US" dirty="0"/>
              <a:t>canvas 中提供了强大的</a:t>
            </a:r>
            <a:r>
              <a:rPr lang="zh-CN" altLang="en-US" dirty="0">
                <a:solidFill>
                  <a:srgbClr val="FF0000"/>
                </a:solidFill>
              </a:rPr>
              <a:t>像素处理方</a:t>
            </a:r>
            <a:r>
              <a:rPr lang="zh-CN" altLang="en-US" dirty="0"/>
              <a:t>法，</a:t>
            </a:r>
            <a:r>
              <a:rPr lang="zh-CN" altLang="en-US" dirty="0" smtClean="0"/>
              <a:t>据此可以</a:t>
            </a:r>
            <a:r>
              <a:rPr lang="zh-CN" altLang="en-US" dirty="0"/>
              <a:t>对图片</a:t>
            </a:r>
            <a:r>
              <a:rPr lang="zh-CN" altLang="en-US" dirty="0" smtClean="0"/>
              <a:t>进行</a:t>
            </a:r>
            <a:r>
              <a:rPr lang="zh-CN" altLang="en-US" dirty="0"/>
              <a:t>复杂的处理，包括改变图片透明度、图片反色、图片高亮、 剪切、复制等操作。</a:t>
            </a:r>
          </a:p>
        </p:txBody>
      </p:sp>
      <p:sp>
        <p:nvSpPr>
          <p:cNvPr id="3" name="内容占位符 2"/>
          <p:cNvSpPr>
            <a:spLocks noGrp="1"/>
          </p:cNvSpPr>
          <p:nvPr>
            <p:ph sz="quarter" idx="11"/>
          </p:nvPr>
        </p:nvSpPr>
        <p:spPr/>
        <p:txBody>
          <a:bodyPr/>
          <a:lstStyle/>
          <a:p>
            <a:r>
              <a:rPr lang="zh-CN" altLang="en-US"/>
              <a:t>像素</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4"/>
            <a:ext cx="11340465" cy="5351947"/>
          </a:xfrm>
        </p:spPr>
        <p:txBody>
          <a:bodyPr/>
          <a:lstStyle/>
          <a:p>
            <a:r>
              <a:rPr lang="zh-CN" altLang="en-US" dirty="0">
                <a:solidFill>
                  <a:srgbClr val="FF0000"/>
                </a:solidFill>
              </a:rPr>
              <a:t>ImageData </a:t>
            </a:r>
            <a:r>
              <a:rPr lang="zh-CN" altLang="en-US" dirty="0"/>
              <a:t>对象，该对象为画布上指定的矩形像素数据。</a:t>
            </a:r>
          </a:p>
          <a:p>
            <a:pPr lvl="1"/>
            <a:r>
              <a:rPr lang="zh-CN" altLang="en-US" sz="2400" dirty="0" smtClean="0"/>
              <a:t>width  </a:t>
            </a:r>
            <a:r>
              <a:rPr lang="zh-CN" altLang="en-US" sz="2400" dirty="0"/>
              <a:t>— ImageData 对象的宽度，以像素计</a:t>
            </a:r>
          </a:p>
          <a:p>
            <a:pPr lvl="1"/>
            <a:r>
              <a:rPr lang="zh-CN" altLang="en-US" sz="2400" dirty="0" smtClean="0"/>
              <a:t>height </a:t>
            </a:r>
            <a:r>
              <a:rPr lang="zh-CN" altLang="en-US" sz="2400" dirty="0"/>
              <a:t>— ImageData 对象的高度，以像素计</a:t>
            </a:r>
          </a:p>
          <a:p>
            <a:pPr lvl="1"/>
            <a:r>
              <a:rPr lang="en-US" altLang="zh-CN" sz="2400" dirty="0" smtClean="0"/>
              <a:t>data    </a:t>
            </a:r>
            <a:r>
              <a:rPr lang="en-US" altLang="zh-CN" sz="2400" dirty="0"/>
              <a:t>— </a:t>
            </a:r>
            <a:r>
              <a:rPr lang="en-US" altLang="zh-CN" sz="2400" dirty="0" err="1"/>
              <a:t>ImageData</a:t>
            </a:r>
            <a:r>
              <a:rPr lang="en-US" altLang="zh-CN" sz="2400" dirty="0"/>
              <a:t> </a:t>
            </a:r>
            <a:r>
              <a:rPr lang="en-US" altLang="zh-CN" sz="2400" dirty="0" err="1"/>
              <a:t>对象的</a:t>
            </a:r>
            <a:r>
              <a:rPr lang="en-US" altLang="zh-CN" sz="2400" dirty="0" err="1">
                <a:solidFill>
                  <a:srgbClr val="C00000"/>
                </a:solidFill>
              </a:rPr>
              <a:t>图像数据</a:t>
            </a:r>
            <a:r>
              <a:rPr lang="zh-CN" altLang="en-US" sz="2400" dirty="0">
                <a:solidFill>
                  <a:srgbClr val="C00000"/>
                </a:solidFill>
              </a:rPr>
              <a:t>，数组类型</a:t>
            </a:r>
          </a:p>
          <a:p>
            <a:pPr lvl="0">
              <a:spcBef>
                <a:spcPts val="1200"/>
              </a:spcBef>
            </a:pPr>
            <a:r>
              <a:rPr lang="zh-CN" altLang="en-US" dirty="0">
                <a:solidFill>
                  <a:srgbClr val="000000"/>
                </a:solidFill>
              </a:rPr>
              <a:t>ImageData 对象中的每个像素，都</a:t>
            </a:r>
            <a:r>
              <a:rPr lang="zh-CN" altLang="en-US" dirty="0" smtClean="0">
                <a:solidFill>
                  <a:srgbClr val="000000"/>
                </a:solidFill>
              </a:rPr>
              <a:t>存在四方</a:t>
            </a:r>
            <a:r>
              <a:rPr lang="zh-CN" altLang="en-US" dirty="0">
                <a:solidFill>
                  <a:srgbClr val="000000"/>
                </a:solidFill>
              </a:rPr>
              <a:t>面的信息，即</a:t>
            </a:r>
            <a:r>
              <a:rPr lang="zh-CN" altLang="en-US" dirty="0" smtClean="0"/>
              <a:t>RGBA</a:t>
            </a:r>
            <a:r>
              <a:rPr lang="zh-CN" altLang="en-US" dirty="0" smtClean="0">
                <a:solidFill>
                  <a:srgbClr val="000000"/>
                </a:solidFill>
              </a:rPr>
              <a:t>值。</a:t>
            </a:r>
            <a:r>
              <a:rPr lang="zh-CN" altLang="en-US" dirty="0" smtClean="0">
                <a:solidFill>
                  <a:srgbClr val="FF0000"/>
                </a:solidFill>
              </a:rPr>
              <a:t>数组</a:t>
            </a:r>
            <a:r>
              <a:rPr lang="zh-CN" altLang="en-US" dirty="0">
                <a:solidFill>
                  <a:srgbClr val="FF0000"/>
                </a:solidFill>
              </a:rPr>
              <a:t>中每四个数据代表一个像素的信息</a:t>
            </a:r>
            <a:r>
              <a:rPr lang="zh-CN" altLang="en-US" dirty="0">
                <a:solidFill>
                  <a:srgbClr val="000000"/>
                </a:solidFill>
              </a:rPr>
              <a:t>。 </a:t>
            </a:r>
            <a:endParaRPr lang="en-US" altLang="zh-CN" dirty="0" smtClean="0">
              <a:solidFill>
                <a:srgbClr val="000000"/>
              </a:solidFill>
            </a:endParaRPr>
          </a:p>
          <a:p>
            <a:pPr lvl="1"/>
            <a:r>
              <a:rPr lang="en-US" altLang="zh-CN" sz="2400" dirty="0"/>
              <a:t> R - </a:t>
            </a:r>
            <a:r>
              <a:rPr lang="zh-CN" altLang="en-US" sz="2400" dirty="0"/>
              <a:t>红色 </a:t>
            </a:r>
            <a:r>
              <a:rPr lang="en-US" altLang="zh-CN" sz="2400" dirty="0"/>
              <a:t>(0-255) </a:t>
            </a:r>
            <a:r>
              <a:rPr lang="en-US" altLang="zh-CN" sz="2400" dirty="0" smtClean="0"/>
              <a:t> G </a:t>
            </a:r>
            <a:r>
              <a:rPr lang="en-US" altLang="zh-CN" sz="2400" dirty="0"/>
              <a:t>- </a:t>
            </a:r>
            <a:r>
              <a:rPr lang="zh-CN" altLang="en-US" sz="2400" dirty="0"/>
              <a:t>绿色 </a:t>
            </a:r>
            <a:r>
              <a:rPr lang="en-US" altLang="zh-CN" sz="2400" dirty="0"/>
              <a:t>(0-255) </a:t>
            </a:r>
            <a:r>
              <a:rPr lang="en-US" altLang="zh-CN" sz="2400" dirty="0" smtClean="0"/>
              <a:t>  B </a:t>
            </a:r>
            <a:r>
              <a:rPr lang="en-US" altLang="zh-CN" sz="2400" dirty="0"/>
              <a:t>- </a:t>
            </a:r>
            <a:r>
              <a:rPr lang="zh-CN" altLang="en-US" sz="2400" dirty="0"/>
              <a:t>蓝色 </a:t>
            </a:r>
            <a:r>
              <a:rPr lang="en-US" altLang="zh-CN" sz="2400" dirty="0"/>
              <a:t>(0-255) </a:t>
            </a:r>
          </a:p>
          <a:p>
            <a:pPr lvl="1"/>
            <a:r>
              <a:rPr lang="en-US" altLang="zh-CN" sz="2400" dirty="0"/>
              <a:t> </a:t>
            </a:r>
            <a:r>
              <a:rPr lang="en-US" altLang="zh-CN" sz="2400" dirty="0" smtClean="0"/>
              <a:t>A </a:t>
            </a:r>
            <a:r>
              <a:rPr lang="en-US" altLang="zh-CN" sz="2400" dirty="0"/>
              <a:t>- alpha </a:t>
            </a:r>
            <a:r>
              <a:rPr lang="zh-CN" altLang="en-US" sz="2400" dirty="0"/>
              <a:t>通道 </a:t>
            </a:r>
            <a:r>
              <a:rPr lang="en-US" altLang="zh-CN" sz="2400" dirty="0"/>
              <a:t>(0-255; 0 </a:t>
            </a:r>
            <a:r>
              <a:rPr lang="zh-CN" altLang="en-US" sz="2400" dirty="0"/>
              <a:t>是透明的，</a:t>
            </a:r>
            <a:r>
              <a:rPr lang="en-US" altLang="zh-CN" sz="2400" dirty="0"/>
              <a:t>255 </a:t>
            </a:r>
            <a:r>
              <a:rPr lang="zh-CN" altLang="en-US" sz="2400" dirty="0"/>
              <a:t>是完全可见的</a:t>
            </a:r>
            <a:r>
              <a:rPr lang="en-US" altLang="zh-CN" sz="2400" dirty="0"/>
              <a:t>) </a:t>
            </a:r>
            <a:endParaRPr lang="zh-CN" altLang="en-US" sz="2400" dirty="0">
              <a:solidFill>
                <a:srgbClr val="000000"/>
              </a:solidFill>
            </a:endParaRPr>
          </a:p>
        </p:txBody>
      </p:sp>
      <p:sp>
        <p:nvSpPr>
          <p:cNvPr id="3" name="内容占位符 2"/>
          <p:cNvSpPr>
            <a:spLocks noGrp="1"/>
          </p:cNvSpPr>
          <p:nvPr>
            <p:ph sz="quarter" idx="11"/>
          </p:nvPr>
        </p:nvSpPr>
        <p:spPr/>
        <p:txBody>
          <a:bodyPr/>
          <a:lstStyle/>
          <a:p>
            <a:r>
              <a:rPr lang="zh-CN" altLang="en-US"/>
              <a:t>ImageData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 calcmode="lin" valueType="num">
                                      <p:cBhvr additive="base">
                                        <p:cTn id="7"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anim calcmode="lin" valueType="num">
                                      <p:cBhvr additive="base">
                                        <p:cTn id="11"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 calcmode="lin" valueType="num">
                                      <p:cBhvr additive="base">
                                        <p:cTn id="15"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319510" cy="4643120"/>
          </a:xfrm>
        </p:spPr>
        <p:txBody>
          <a:bodyPr/>
          <a:lstStyle/>
          <a:p>
            <a:r>
              <a:rPr lang="zh-CN" altLang="en-US" dirty="0" smtClean="0">
                <a:solidFill>
                  <a:srgbClr val="FF0000"/>
                </a:solidFill>
              </a:rPr>
              <a:t>createImageData</a:t>
            </a:r>
            <a:r>
              <a:rPr lang="zh-CN" altLang="en-US" dirty="0"/>
              <a:t>(width, height) </a:t>
            </a:r>
          </a:p>
          <a:p>
            <a:pPr lvl="1"/>
            <a:r>
              <a:rPr lang="zh-CN" altLang="en-US" dirty="0"/>
              <a:t>创建新的空白 ImageData 对象。新对象的默认像素值为 rgba(0,0,0,0)。</a:t>
            </a:r>
          </a:p>
          <a:p>
            <a:pPr lvl="0"/>
            <a:r>
              <a:rPr lang="zh-CN" altLang="en-US" dirty="0">
                <a:solidFill>
                  <a:srgbClr val="FF0000"/>
                </a:solidFill>
              </a:rPr>
              <a:t>createImageData(imageData)</a:t>
            </a:r>
            <a:r>
              <a:rPr lang="zh-CN" altLang="en-US" dirty="0"/>
              <a:t>         </a:t>
            </a:r>
          </a:p>
          <a:p>
            <a:pPr lvl="1"/>
            <a:r>
              <a:rPr lang="zh-CN" altLang="en-US" dirty="0"/>
              <a:t>创建与指定的另一个 ImageData 对象尺寸相同的新 ImageData 对象，</a:t>
            </a:r>
            <a:r>
              <a:rPr lang="zh-CN" altLang="en-US" dirty="0">
                <a:solidFill>
                  <a:srgbClr val="C00000"/>
                </a:solidFill>
              </a:rPr>
              <a:t>但不会复制图像数据。</a:t>
            </a:r>
          </a:p>
        </p:txBody>
      </p:sp>
      <p:sp>
        <p:nvSpPr>
          <p:cNvPr id="3" name="内容占位符 2"/>
          <p:cNvSpPr>
            <a:spLocks noGrp="1"/>
          </p:cNvSpPr>
          <p:nvPr>
            <p:ph sz="quarter" idx="11"/>
          </p:nvPr>
        </p:nvSpPr>
        <p:spPr/>
        <p:txBody>
          <a:bodyPr/>
          <a:lstStyle/>
          <a:p>
            <a:r>
              <a:rPr lang="zh-CN" altLang="en-US" dirty="0"/>
              <a:t>创建</a:t>
            </a:r>
            <a:r>
              <a:rPr lang="zh-CN" altLang="en-US" dirty="0" smtClean="0">
                <a:sym typeface="+mn-ea"/>
              </a:rPr>
              <a:t>ImageData对象</a:t>
            </a:r>
            <a:endParaRPr lang="zh-CN"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319510" cy="4643120"/>
          </a:xfrm>
        </p:spPr>
        <p:txBody>
          <a:bodyPr/>
          <a:lstStyle/>
          <a:p>
            <a:r>
              <a:rPr lang="zh-CN" altLang="en-US" dirty="0">
                <a:solidFill>
                  <a:srgbClr val="FF0000"/>
                </a:solidFill>
              </a:rPr>
              <a:t>getImageData</a:t>
            </a:r>
            <a:r>
              <a:rPr lang="zh-CN" altLang="en-US" dirty="0"/>
              <a:t>(x, y, width, height)</a:t>
            </a:r>
          </a:p>
          <a:p>
            <a:pPr lvl="1"/>
            <a:r>
              <a:rPr lang="zh-CN" altLang="en-US" dirty="0"/>
              <a:t>返回 ImageData 对象，该对象拷贝了画布指定矩形的像素数据</a:t>
            </a:r>
            <a:r>
              <a:rPr lang="zh-CN" altLang="en-US" dirty="0" smtClean="0"/>
              <a:t>。</a:t>
            </a:r>
            <a:endParaRPr lang="en-US" altLang="zh-CN" dirty="0" smtClean="0"/>
          </a:p>
          <a:p>
            <a:r>
              <a:rPr lang="zh-CN" altLang="en-US" dirty="0">
                <a:solidFill>
                  <a:srgbClr val="FF0000"/>
                </a:solidFill>
              </a:rPr>
              <a:t>putImageData</a:t>
            </a:r>
            <a:r>
              <a:rPr lang="zh-CN" altLang="en-US" dirty="0"/>
              <a:t>(imgData,x,y)</a:t>
            </a:r>
          </a:p>
          <a:p>
            <a:pPr lvl="1"/>
            <a:r>
              <a:rPr lang="zh-CN" altLang="en-US" dirty="0"/>
              <a:t>把指定的 ImageData 对象中的</a:t>
            </a:r>
            <a:r>
              <a:rPr lang="zh-CN" altLang="en-US" dirty="0">
                <a:sym typeface="+mn-ea"/>
              </a:rPr>
              <a:t>图像数据</a:t>
            </a:r>
            <a:r>
              <a:rPr lang="zh-CN" altLang="en-US" dirty="0"/>
              <a:t>放到画布的指定位置上。</a:t>
            </a:r>
          </a:p>
          <a:p>
            <a:pPr lvl="1"/>
            <a:endParaRPr lang="zh-CN" altLang="en-US" dirty="0"/>
          </a:p>
        </p:txBody>
      </p:sp>
      <p:sp>
        <p:nvSpPr>
          <p:cNvPr id="3" name="内容占位符 2"/>
          <p:cNvSpPr>
            <a:spLocks noGrp="1"/>
          </p:cNvSpPr>
          <p:nvPr>
            <p:ph sz="quarter" idx="11"/>
          </p:nvPr>
        </p:nvSpPr>
        <p:spPr/>
        <p:txBody>
          <a:bodyPr/>
          <a:lstStyle/>
          <a:p>
            <a:r>
              <a:rPr lang="zh-CN" altLang="en-US" dirty="0"/>
              <a:t>返回</a:t>
            </a:r>
            <a:r>
              <a:rPr lang="zh-CN" altLang="en-US" dirty="0" smtClean="0">
                <a:sym typeface="+mn-ea"/>
              </a:rPr>
              <a:t>ImageData对象</a:t>
            </a:r>
            <a:endParaRPr lang="zh-CN" altLang="en-US" dirty="0"/>
          </a:p>
        </p:txBody>
      </p:sp>
    </p:spTree>
    <p:extLst>
      <p:ext uri="{BB962C8B-B14F-4D97-AF65-F5344CB8AC3E}">
        <p14:creationId xmlns:p14="http://schemas.microsoft.com/office/powerpoint/2010/main" val="174495115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noChangeArrowheads="1"/>
          </p:cNvSpPr>
          <p:nvPr>
            <p:ph type="title"/>
          </p:nvPr>
        </p:nvSpPr>
        <p:spPr/>
        <p:txBody>
          <a:bodyPr/>
          <a:lstStyle/>
          <a:p>
            <a:r>
              <a:rPr lang="zh-CN" altLang="en-US" sz="4000" dirty="0">
                <a:sym typeface="宋体" panose="02010600030101010101" pitchFamily="2" charset="-122"/>
              </a:rPr>
              <a:t>返回</a:t>
            </a:r>
            <a:r>
              <a:rPr lang="en-US" altLang="zh-CN" sz="4000" dirty="0" err="1">
                <a:sym typeface="宋体" panose="02010600030101010101" pitchFamily="2" charset="-122"/>
              </a:rPr>
              <a:t>ImageData</a:t>
            </a:r>
            <a:r>
              <a:rPr lang="zh-CN" altLang="en-US" sz="4000" dirty="0">
                <a:sym typeface="宋体" panose="02010600030101010101" pitchFamily="2" charset="-122"/>
              </a:rPr>
              <a:t>对象</a:t>
            </a:r>
          </a:p>
        </p:txBody>
      </p:sp>
      <p:graphicFrame>
        <p:nvGraphicFramePr>
          <p:cNvPr id="3" name="表格 2"/>
          <p:cNvGraphicFramePr>
            <a:graphicFrameLocks noGrp="1"/>
          </p:cNvGraphicFramePr>
          <p:nvPr>
            <p:extLst>
              <p:ext uri="{D42A27DB-BD31-4B8C-83A1-F6EECF244321}">
                <p14:modId xmlns:p14="http://schemas.microsoft.com/office/powerpoint/2010/main" val="3274002762"/>
              </p:ext>
            </p:extLst>
          </p:nvPr>
        </p:nvGraphicFramePr>
        <p:xfrm>
          <a:off x="740229" y="1996781"/>
          <a:ext cx="10580914" cy="4033520"/>
        </p:xfrm>
        <a:graphic>
          <a:graphicData uri="http://schemas.openxmlformats.org/drawingml/2006/table">
            <a:tbl>
              <a:tblPr>
                <a:tableStyleId>{69CF1AB2-1976-4502-BF36-3FF5EA218861}</a:tableStyleId>
              </a:tblPr>
              <a:tblGrid>
                <a:gridCol w="2322285">
                  <a:extLst>
                    <a:ext uri="{9D8B030D-6E8A-4147-A177-3AD203B41FA5}">
                      <a16:colId xmlns="" xmlns:a16="http://schemas.microsoft.com/office/drawing/2014/main" val="1754230857"/>
                    </a:ext>
                  </a:extLst>
                </a:gridCol>
                <a:gridCol w="8258629">
                  <a:extLst>
                    <a:ext uri="{9D8B030D-6E8A-4147-A177-3AD203B41FA5}">
                      <a16:colId xmlns="" xmlns:a16="http://schemas.microsoft.com/office/drawing/2014/main" val="2364878303"/>
                    </a:ext>
                  </a:extLst>
                </a:gridCol>
              </a:tblGrid>
              <a:tr h="0">
                <a:tc>
                  <a:txBody>
                    <a:bodyPr/>
                    <a:lstStyle/>
                    <a:p>
                      <a:pPr>
                        <a:lnSpc>
                          <a:spcPts val="3600"/>
                        </a:lnSpc>
                      </a:pPr>
                      <a:r>
                        <a:rPr lang="zh-CN" altLang="en-US" sz="2400" b="1" dirty="0">
                          <a:solidFill>
                            <a:srgbClr val="000000"/>
                          </a:solidFill>
                          <a:effectLst/>
                          <a:latin typeface="微软雅黑" panose="020B0503020204020204" pitchFamily="34" charset="-122"/>
                          <a:ea typeface="微软雅黑" panose="020B0503020204020204" pitchFamily="34" charset="-122"/>
                        </a:rPr>
                        <a:t>参数</a:t>
                      </a:r>
                    </a:p>
                  </a:txBody>
                  <a:tcPr anchor="ctr"/>
                </a:tc>
                <a:tc>
                  <a:txBody>
                    <a:bodyPr/>
                    <a:lstStyle/>
                    <a:p>
                      <a:pPr>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描述</a:t>
                      </a:r>
                    </a:p>
                  </a:txBody>
                  <a:tcPr anchor="ctr"/>
                </a:tc>
                <a:extLst>
                  <a:ext uri="{0D108BD9-81ED-4DB2-BD59-A6C34878D82A}">
                    <a16:rowId xmlns="" xmlns:a16="http://schemas.microsoft.com/office/drawing/2014/main" val="2696115689"/>
                  </a:ext>
                </a:extLst>
              </a:tr>
              <a:tr h="0">
                <a:tc>
                  <a:txBody>
                    <a:bodyPr/>
                    <a:lstStyle/>
                    <a:p>
                      <a:pPr>
                        <a:lnSpc>
                          <a:spcPts val="3200"/>
                        </a:lnSpc>
                      </a:pPr>
                      <a:r>
                        <a:rPr lang="en-US" sz="2400" dirty="0" err="1">
                          <a:solidFill>
                            <a:srgbClr val="000000"/>
                          </a:solidFill>
                          <a:latin typeface="微软雅黑" panose="020B0503020204020204" pitchFamily="34" charset="-122"/>
                          <a:ea typeface="微软雅黑" panose="020B0503020204020204" pitchFamily="34" charset="-122"/>
                        </a:rPr>
                        <a:t>imgData</a:t>
                      </a:r>
                      <a:endParaRPr lang="en-US" sz="2400" dirty="0">
                        <a:solidFill>
                          <a:srgbClr val="000000"/>
                        </a:solidFill>
                        <a:latin typeface="微软雅黑" panose="020B0503020204020204" pitchFamily="34" charset="-122"/>
                        <a:ea typeface="微软雅黑" panose="020B0503020204020204" pitchFamily="34" charset="-122"/>
                      </a:endParaRPr>
                    </a:p>
                  </a:txBody>
                  <a:tcPr anchor="ctr"/>
                </a:tc>
                <a:tc>
                  <a:txBody>
                    <a:bodyPr/>
                    <a:lstStyle/>
                    <a:p>
                      <a:pPr>
                        <a:lnSpc>
                          <a:spcPts val="3200"/>
                        </a:lnSpc>
                      </a:pPr>
                      <a:r>
                        <a:rPr lang="zh-CN" altLang="en-US" sz="2400">
                          <a:solidFill>
                            <a:srgbClr val="000000"/>
                          </a:solidFill>
                          <a:latin typeface="微软雅黑" panose="020B0503020204020204" pitchFamily="34" charset="-122"/>
                          <a:ea typeface="微软雅黑" panose="020B0503020204020204" pitchFamily="34" charset="-122"/>
                        </a:rPr>
                        <a:t>规定要放回画布的 </a:t>
                      </a:r>
                      <a:r>
                        <a:rPr lang="en-US" sz="2400">
                          <a:solidFill>
                            <a:srgbClr val="000000"/>
                          </a:solidFill>
                          <a:latin typeface="微软雅黑" panose="020B0503020204020204" pitchFamily="34" charset="-122"/>
                          <a:ea typeface="微软雅黑" panose="020B0503020204020204" pitchFamily="34" charset="-122"/>
                        </a:rPr>
                        <a:t>ImageData </a:t>
                      </a:r>
                      <a:r>
                        <a:rPr lang="zh-CN" altLang="en-US" sz="2400">
                          <a:solidFill>
                            <a:srgbClr val="000000"/>
                          </a:solidFill>
                          <a:latin typeface="微软雅黑" panose="020B0503020204020204" pitchFamily="34" charset="-122"/>
                          <a:ea typeface="微软雅黑" panose="020B0503020204020204" pitchFamily="34" charset="-122"/>
                        </a:rPr>
                        <a:t>对象。</a:t>
                      </a:r>
                    </a:p>
                  </a:txBody>
                  <a:tcPr anchor="ctr"/>
                </a:tc>
                <a:extLst>
                  <a:ext uri="{0D108BD9-81ED-4DB2-BD59-A6C34878D82A}">
                    <a16:rowId xmlns="" xmlns:a16="http://schemas.microsoft.com/office/drawing/2014/main" val="2052818935"/>
                  </a:ext>
                </a:extLst>
              </a:tr>
              <a:tr h="0">
                <a:tc>
                  <a:txBody>
                    <a:bodyPr/>
                    <a:lstStyle/>
                    <a:p>
                      <a:pPr>
                        <a:lnSpc>
                          <a:spcPts val="3200"/>
                        </a:lnSpc>
                      </a:pPr>
                      <a:r>
                        <a:rPr lang="en-US" sz="2400" dirty="0">
                          <a:solidFill>
                            <a:srgbClr val="000000"/>
                          </a:solidFill>
                          <a:latin typeface="微软雅黑" panose="020B0503020204020204" pitchFamily="34" charset="-122"/>
                          <a:ea typeface="微软雅黑" panose="020B0503020204020204" pitchFamily="34" charset="-122"/>
                        </a:rPr>
                        <a:t>x</a:t>
                      </a:r>
                    </a:p>
                  </a:txBody>
                  <a:tcPr anchor="ctr"/>
                </a:tc>
                <a:tc>
                  <a:txBody>
                    <a:bodyPr/>
                    <a:lstStyle/>
                    <a:p>
                      <a:pPr>
                        <a:lnSpc>
                          <a:spcPts val="3200"/>
                        </a:lnSpc>
                      </a:pPr>
                      <a:r>
                        <a:rPr lang="en-US" sz="2400" dirty="0" err="1">
                          <a:solidFill>
                            <a:srgbClr val="000000"/>
                          </a:solidFill>
                          <a:latin typeface="微软雅黑" panose="020B0503020204020204" pitchFamily="34" charset="-122"/>
                          <a:ea typeface="微软雅黑" panose="020B0503020204020204" pitchFamily="34" charset="-122"/>
                        </a:rPr>
                        <a:t>ImageData</a:t>
                      </a:r>
                      <a:r>
                        <a:rPr lang="en-US"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对象左上角的 </a:t>
                      </a:r>
                      <a:r>
                        <a:rPr lang="en-US" sz="2400" dirty="0">
                          <a:solidFill>
                            <a:srgbClr val="000000"/>
                          </a:solidFill>
                          <a:latin typeface="微软雅黑" panose="020B0503020204020204" pitchFamily="34" charset="-122"/>
                          <a:ea typeface="微软雅黑" panose="020B0503020204020204" pitchFamily="34" charset="-122"/>
                        </a:rPr>
                        <a:t>x </a:t>
                      </a:r>
                      <a:r>
                        <a:rPr lang="zh-CN" altLang="en-US" sz="2400" dirty="0">
                          <a:solidFill>
                            <a:srgbClr val="000000"/>
                          </a:solidFill>
                          <a:latin typeface="微软雅黑" panose="020B0503020204020204" pitchFamily="34" charset="-122"/>
                          <a:ea typeface="微软雅黑" panose="020B0503020204020204" pitchFamily="34" charset="-122"/>
                        </a:rPr>
                        <a:t>坐标，以像素计。</a:t>
                      </a:r>
                    </a:p>
                  </a:txBody>
                  <a:tcPr anchor="ctr"/>
                </a:tc>
                <a:extLst>
                  <a:ext uri="{0D108BD9-81ED-4DB2-BD59-A6C34878D82A}">
                    <a16:rowId xmlns="" xmlns:a16="http://schemas.microsoft.com/office/drawing/2014/main" val="1497008824"/>
                  </a:ext>
                </a:extLst>
              </a:tr>
              <a:tr h="0">
                <a:tc>
                  <a:txBody>
                    <a:bodyPr/>
                    <a:lstStyle/>
                    <a:p>
                      <a:pPr>
                        <a:lnSpc>
                          <a:spcPts val="3200"/>
                        </a:lnSpc>
                      </a:pPr>
                      <a:r>
                        <a:rPr lang="en-US" sz="2400" dirty="0">
                          <a:solidFill>
                            <a:srgbClr val="000000"/>
                          </a:solidFill>
                          <a:latin typeface="微软雅黑" panose="020B0503020204020204" pitchFamily="34" charset="-122"/>
                          <a:ea typeface="微软雅黑" panose="020B0503020204020204" pitchFamily="34" charset="-122"/>
                        </a:rPr>
                        <a:t>y</a:t>
                      </a:r>
                    </a:p>
                  </a:txBody>
                  <a:tcPr anchor="ctr"/>
                </a:tc>
                <a:tc>
                  <a:txBody>
                    <a:bodyPr/>
                    <a:lstStyle/>
                    <a:p>
                      <a:pPr>
                        <a:lnSpc>
                          <a:spcPts val="3200"/>
                        </a:lnSpc>
                      </a:pPr>
                      <a:r>
                        <a:rPr lang="en-US" sz="2400" dirty="0" err="1">
                          <a:solidFill>
                            <a:srgbClr val="000000"/>
                          </a:solidFill>
                          <a:latin typeface="微软雅黑" panose="020B0503020204020204" pitchFamily="34" charset="-122"/>
                          <a:ea typeface="微软雅黑" panose="020B0503020204020204" pitchFamily="34" charset="-122"/>
                        </a:rPr>
                        <a:t>ImageData</a:t>
                      </a:r>
                      <a:r>
                        <a:rPr lang="en-US" sz="2400" dirty="0">
                          <a:solidFill>
                            <a:srgbClr val="000000"/>
                          </a:solidFill>
                          <a:latin typeface="微软雅黑" panose="020B0503020204020204" pitchFamily="34" charset="-122"/>
                          <a:ea typeface="微软雅黑" panose="020B0503020204020204" pitchFamily="34" charset="-122"/>
                        </a:rPr>
                        <a:t> </a:t>
                      </a:r>
                      <a:r>
                        <a:rPr lang="zh-CN" altLang="en-US" sz="2400" dirty="0">
                          <a:solidFill>
                            <a:srgbClr val="000000"/>
                          </a:solidFill>
                          <a:latin typeface="微软雅黑" panose="020B0503020204020204" pitchFamily="34" charset="-122"/>
                          <a:ea typeface="微软雅黑" panose="020B0503020204020204" pitchFamily="34" charset="-122"/>
                        </a:rPr>
                        <a:t>对象左上角的 </a:t>
                      </a:r>
                      <a:r>
                        <a:rPr lang="en-US" sz="2400" dirty="0">
                          <a:solidFill>
                            <a:srgbClr val="000000"/>
                          </a:solidFill>
                          <a:latin typeface="微软雅黑" panose="020B0503020204020204" pitchFamily="34" charset="-122"/>
                          <a:ea typeface="微软雅黑" panose="020B0503020204020204" pitchFamily="34" charset="-122"/>
                        </a:rPr>
                        <a:t>y </a:t>
                      </a:r>
                      <a:r>
                        <a:rPr lang="zh-CN" altLang="en-US" sz="2400" dirty="0">
                          <a:solidFill>
                            <a:srgbClr val="000000"/>
                          </a:solidFill>
                          <a:latin typeface="微软雅黑" panose="020B0503020204020204" pitchFamily="34" charset="-122"/>
                          <a:ea typeface="微软雅黑" panose="020B0503020204020204" pitchFamily="34" charset="-122"/>
                        </a:rPr>
                        <a:t>坐标，以像素计。</a:t>
                      </a:r>
                    </a:p>
                  </a:txBody>
                  <a:tcPr anchor="ctr"/>
                </a:tc>
                <a:extLst>
                  <a:ext uri="{0D108BD9-81ED-4DB2-BD59-A6C34878D82A}">
                    <a16:rowId xmlns="" xmlns:a16="http://schemas.microsoft.com/office/drawing/2014/main" val="1636900127"/>
                  </a:ext>
                </a:extLst>
              </a:tr>
              <a:tr h="0">
                <a:tc>
                  <a:txBody>
                    <a:bodyPr/>
                    <a:lstStyle/>
                    <a:p>
                      <a:pPr>
                        <a:lnSpc>
                          <a:spcPts val="3200"/>
                        </a:lnSpc>
                      </a:pPr>
                      <a:r>
                        <a:rPr lang="en-US" sz="2400" dirty="0" err="1">
                          <a:solidFill>
                            <a:srgbClr val="000000"/>
                          </a:solidFill>
                          <a:latin typeface="微软雅黑" panose="020B0503020204020204" pitchFamily="34" charset="-122"/>
                          <a:ea typeface="微软雅黑" panose="020B0503020204020204" pitchFamily="34" charset="-122"/>
                        </a:rPr>
                        <a:t>dirtyX</a:t>
                      </a:r>
                      <a:endParaRPr lang="en-US" sz="2400" dirty="0">
                        <a:solidFill>
                          <a:srgbClr val="000000"/>
                        </a:solidFill>
                        <a:latin typeface="微软雅黑" panose="020B0503020204020204" pitchFamily="34" charset="-122"/>
                        <a:ea typeface="微软雅黑" panose="020B0503020204020204" pitchFamily="34" charset="-122"/>
                      </a:endParaRPr>
                    </a:p>
                  </a:txBody>
                  <a:tcPr anchor="ctr"/>
                </a:tc>
                <a:tc>
                  <a:txBody>
                    <a:bodyPr/>
                    <a:lstStyle/>
                    <a:p>
                      <a:pPr>
                        <a:lnSpc>
                          <a:spcPts val="3200"/>
                        </a:lnSpc>
                      </a:pPr>
                      <a:r>
                        <a:rPr lang="zh-CN" altLang="en-US" sz="2400" dirty="0">
                          <a:solidFill>
                            <a:srgbClr val="000000"/>
                          </a:solidFill>
                          <a:latin typeface="微软雅黑" panose="020B0503020204020204" pitchFamily="34" charset="-122"/>
                          <a:ea typeface="微软雅黑" panose="020B0503020204020204" pitchFamily="34" charset="-122"/>
                        </a:rPr>
                        <a:t>可选。水平值（</a:t>
                      </a:r>
                      <a:r>
                        <a:rPr lang="en-US" altLang="zh-CN" sz="2400" dirty="0">
                          <a:solidFill>
                            <a:srgbClr val="000000"/>
                          </a:solidFill>
                          <a:latin typeface="微软雅黑" panose="020B0503020204020204" pitchFamily="34" charset="-122"/>
                          <a:ea typeface="微软雅黑" panose="020B0503020204020204" pitchFamily="34" charset="-122"/>
                        </a:rPr>
                        <a:t>x</a:t>
                      </a:r>
                      <a:r>
                        <a:rPr lang="zh-CN" altLang="en-US" sz="2400" dirty="0">
                          <a:solidFill>
                            <a:srgbClr val="000000"/>
                          </a:solidFill>
                          <a:latin typeface="微软雅黑" panose="020B0503020204020204" pitchFamily="34" charset="-122"/>
                          <a:ea typeface="微软雅黑" panose="020B0503020204020204" pitchFamily="34" charset="-122"/>
                        </a:rPr>
                        <a:t>），以像素计，在画布上放置图像的位置。</a:t>
                      </a:r>
                    </a:p>
                  </a:txBody>
                  <a:tcPr anchor="ctr"/>
                </a:tc>
                <a:extLst>
                  <a:ext uri="{0D108BD9-81ED-4DB2-BD59-A6C34878D82A}">
                    <a16:rowId xmlns="" xmlns:a16="http://schemas.microsoft.com/office/drawing/2014/main" val="2067726205"/>
                  </a:ext>
                </a:extLst>
              </a:tr>
              <a:tr h="0">
                <a:tc>
                  <a:txBody>
                    <a:bodyPr/>
                    <a:lstStyle/>
                    <a:p>
                      <a:pPr>
                        <a:lnSpc>
                          <a:spcPts val="3200"/>
                        </a:lnSpc>
                      </a:pPr>
                      <a:r>
                        <a:rPr lang="en-US" sz="2400">
                          <a:solidFill>
                            <a:srgbClr val="000000"/>
                          </a:solidFill>
                          <a:latin typeface="微软雅黑" panose="020B0503020204020204" pitchFamily="34" charset="-122"/>
                          <a:ea typeface="微软雅黑" panose="020B0503020204020204" pitchFamily="34" charset="-122"/>
                        </a:rPr>
                        <a:t>dirtyY</a:t>
                      </a:r>
                    </a:p>
                  </a:txBody>
                  <a:tcPr anchor="ctr"/>
                </a:tc>
                <a:tc>
                  <a:txBody>
                    <a:bodyPr/>
                    <a:lstStyle/>
                    <a:p>
                      <a:pPr>
                        <a:lnSpc>
                          <a:spcPts val="3200"/>
                        </a:lnSpc>
                      </a:pPr>
                      <a:r>
                        <a:rPr lang="zh-CN" altLang="en-US" sz="2400" dirty="0">
                          <a:solidFill>
                            <a:srgbClr val="000000"/>
                          </a:solidFill>
                          <a:latin typeface="微软雅黑" panose="020B0503020204020204" pitchFamily="34" charset="-122"/>
                          <a:ea typeface="微软雅黑" panose="020B0503020204020204" pitchFamily="34" charset="-122"/>
                        </a:rPr>
                        <a:t>可选。水平值（</a:t>
                      </a:r>
                      <a:r>
                        <a:rPr lang="en-US" altLang="zh-CN" sz="2400" dirty="0">
                          <a:solidFill>
                            <a:srgbClr val="000000"/>
                          </a:solidFill>
                          <a:latin typeface="微软雅黑" panose="020B0503020204020204" pitchFamily="34" charset="-122"/>
                          <a:ea typeface="微软雅黑" panose="020B0503020204020204" pitchFamily="34" charset="-122"/>
                        </a:rPr>
                        <a:t>y</a:t>
                      </a:r>
                      <a:r>
                        <a:rPr lang="zh-CN" altLang="en-US" sz="2400" dirty="0">
                          <a:solidFill>
                            <a:srgbClr val="000000"/>
                          </a:solidFill>
                          <a:latin typeface="微软雅黑" panose="020B0503020204020204" pitchFamily="34" charset="-122"/>
                          <a:ea typeface="微软雅黑" panose="020B0503020204020204" pitchFamily="34" charset="-122"/>
                        </a:rPr>
                        <a:t>），以像素计，在画布上放置图像的位置。</a:t>
                      </a:r>
                    </a:p>
                  </a:txBody>
                  <a:tcPr anchor="ctr"/>
                </a:tc>
                <a:extLst>
                  <a:ext uri="{0D108BD9-81ED-4DB2-BD59-A6C34878D82A}">
                    <a16:rowId xmlns="" xmlns:a16="http://schemas.microsoft.com/office/drawing/2014/main" val="1865587026"/>
                  </a:ext>
                </a:extLst>
              </a:tr>
              <a:tr h="0">
                <a:tc>
                  <a:txBody>
                    <a:bodyPr/>
                    <a:lstStyle/>
                    <a:p>
                      <a:pPr>
                        <a:lnSpc>
                          <a:spcPts val="3200"/>
                        </a:lnSpc>
                      </a:pPr>
                      <a:r>
                        <a:rPr lang="en-US" sz="2400">
                          <a:solidFill>
                            <a:srgbClr val="000000"/>
                          </a:solidFill>
                          <a:latin typeface="微软雅黑" panose="020B0503020204020204" pitchFamily="34" charset="-122"/>
                          <a:ea typeface="微软雅黑" panose="020B0503020204020204" pitchFamily="34" charset="-122"/>
                        </a:rPr>
                        <a:t>dirtyWidth</a:t>
                      </a:r>
                    </a:p>
                  </a:txBody>
                  <a:tcPr anchor="ctr"/>
                </a:tc>
                <a:tc>
                  <a:txBody>
                    <a:bodyPr/>
                    <a:lstStyle/>
                    <a:p>
                      <a:pPr>
                        <a:lnSpc>
                          <a:spcPts val="3200"/>
                        </a:lnSpc>
                      </a:pPr>
                      <a:r>
                        <a:rPr lang="zh-CN" altLang="en-US" sz="2400" dirty="0">
                          <a:solidFill>
                            <a:srgbClr val="000000"/>
                          </a:solidFill>
                          <a:latin typeface="微软雅黑" panose="020B0503020204020204" pitchFamily="34" charset="-122"/>
                          <a:ea typeface="微软雅黑" panose="020B0503020204020204" pitchFamily="34" charset="-122"/>
                        </a:rPr>
                        <a:t>可选。在画布上绘制图像所使用的宽度。</a:t>
                      </a:r>
                    </a:p>
                  </a:txBody>
                  <a:tcPr anchor="ctr"/>
                </a:tc>
                <a:extLst>
                  <a:ext uri="{0D108BD9-81ED-4DB2-BD59-A6C34878D82A}">
                    <a16:rowId xmlns="" xmlns:a16="http://schemas.microsoft.com/office/drawing/2014/main" val="271109989"/>
                  </a:ext>
                </a:extLst>
              </a:tr>
              <a:tr h="0">
                <a:tc>
                  <a:txBody>
                    <a:bodyPr/>
                    <a:lstStyle/>
                    <a:p>
                      <a:pPr>
                        <a:lnSpc>
                          <a:spcPts val="3200"/>
                        </a:lnSpc>
                      </a:pPr>
                      <a:r>
                        <a:rPr lang="en-US" sz="2400">
                          <a:solidFill>
                            <a:srgbClr val="000000"/>
                          </a:solidFill>
                          <a:latin typeface="微软雅黑" panose="020B0503020204020204" pitchFamily="34" charset="-122"/>
                          <a:ea typeface="微软雅黑" panose="020B0503020204020204" pitchFamily="34" charset="-122"/>
                        </a:rPr>
                        <a:t>dirtyHeight</a:t>
                      </a:r>
                    </a:p>
                  </a:txBody>
                  <a:tcPr anchor="ctr"/>
                </a:tc>
                <a:tc>
                  <a:txBody>
                    <a:bodyPr/>
                    <a:lstStyle/>
                    <a:p>
                      <a:pPr>
                        <a:lnSpc>
                          <a:spcPts val="3200"/>
                        </a:lnSpc>
                      </a:pPr>
                      <a:r>
                        <a:rPr lang="zh-CN" altLang="en-US" sz="2400" dirty="0">
                          <a:solidFill>
                            <a:srgbClr val="000000"/>
                          </a:solidFill>
                          <a:latin typeface="微软雅黑" panose="020B0503020204020204" pitchFamily="34" charset="-122"/>
                          <a:ea typeface="微软雅黑" panose="020B0503020204020204" pitchFamily="34" charset="-122"/>
                        </a:rPr>
                        <a:t>可选。在画布上绘制图像所使用的高度。</a:t>
                      </a:r>
                    </a:p>
                  </a:txBody>
                  <a:tcPr anchor="ctr"/>
                </a:tc>
                <a:extLst>
                  <a:ext uri="{0D108BD9-81ED-4DB2-BD59-A6C34878D82A}">
                    <a16:rowId xmlns="" xmlns:a16="http://schemas.microsoft.com/office/drawing/2014/main" val="3250191328"/>
                  </a:ext>
                </a:extLst>
              </a:tr>
            </a:tbl>
          </a:graphicData>
        </a:graphic>
      </p:graphicFrame>
      <p:sp>
        <p:nvSpPr>
          <p:cNvPr id="4" name="文本框 3"/>
          <p:cNvSpPr txBox="1"/>
          <p:nvPr/>
        </p:nvSpPr>
        <p:spPr>
          <a:xfrm>
            <a:off x="769257" y="1262743"/>
            <a:ext cx="7068457" cy="523220"/>
          </a:xfrm>
          <a:prstGeom prst="rect">
            <a:avLst/>
          </a:prstGeom>
          <a:noFill/>
        </p:spPr>
        <p:txBody>
          <a:bodyPr wrap="square" rtlCol="0">
            <a:spAutoFit/>
          </a:bodyPr>
          <a:lstStyle/>
          <a:p>
            <a:r>
              <a:rPr lang="en-US" altLang="zh-CN" sz="2800" dirty="0" err="1">
                <a:solidFill>
                  <a:srgbClr val="FF0000"/>
                </a:solidFill>
              </a:rPr>
              <a:t>putImageData</a:t>
            </a:r>
            <a:r>
              <a:rPr lang="en-US" altLang="zh-CN" sz="2800" dirty="0">
                <a:solidFill>
                  <a:srgbClr val="FF0000"/>
                </a:solidFill>
              </a:rPr>
              <a:t>(</a:t>
            </a:r>
            <a:r>
              <a:rPr lang="en-US" altLang="zh-CN" sz="2800" dirty="0" err="1">
                <a:solidFill>
                  <a:srgbClr val="FF0000"/>
                </a:solidFill>
              </a:rPr>
              <a:t>imgData,x,y</a:t>
            </a:r>
            <a:r>
              <a:rPr lang="en-US" altLang="zh-CN" sz="2800" dirty="0">
                <a:solidFill>
                  <a:srgbClr val="FF0000"/>
                </a:solidFill>
              </a:rPr>
              <a:t>)</a:t>
            </a:r>
          </a:p>
        </p:txBody>
      </p:sp>
      <p:sp>
        <p:nvSpPr>
          <p:cNvPr id="5" name="文本框 4"/>
          <p:cNvSpPr txBox="1"/>
          <p:nvPr/>
        </p:nvSpPr>
        <p:spPr>
          <a:xfrm>
            <a:off x="8617155" y="6053455"/>
            <a:ext cx="3074035" cy="521970"/>
          </a:xfrm>
          <a:prstGeom prst="rect">
            <a:avLst/>
          </a:prstGeom>
          <a:noFill/>
        </p:spPr>
        <p:txBody>
          <a:bodyPr wrap="square" rtlCol="0">
            <a:spAutoFit/>
          </a:bodyPr>
          <a:lstStyle/>
          <a:p>
            <a:r>
              <a:rPr lang="en-US" altLang="zh-CN" sz="2800" dirty="0" smtClean="0">
                <a:solidFill>
                  <a:srgbClr val="000000"/>
                </a:solidFill>
              </a:rPr>
              <a:t>demo12-12.html</a:t>
            </a:r>
            <a:endParaRPr lang="zh-CN" altLang="en-US" sz="2800" dirty="0">
              <a:solidFill>
                <a:srgbClr val="000000"/>
              </a:solidFill>
            </a:endParaRPr>
          </a:p>
        </p:txBody>
      </p:sp>
    </p:spTree>
    <p:extLst>
      <p:ext uri="{BB962C8B-B14F-4D97-AF65-F5344CB8AC3E}">
        <p14:creationId xmlns:p14="http://schemas.microsoft.com/office/powerpoint/2010/main" val="39602869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altLang="zh-CN" sz="7200" b="1" dirty="0">
                  <a:solidFill>
                    <a:srgbClr val="FFFFFF"/>
                  </a:solidFill>
                  <a:latin typeface="+mn-lt"/>
                  <a:ea typeface="+mn-ea"/>
                </a:rPr>
                <a:t>1</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endParaRPr lang="en-US" altLang="zh-CN" sz="4800" dirty="0" smtClean="0">
                <a:solidFill>
                  <a:schemeClr val="tx1"/>
                </a:solidFill>
                <a:latin typeface="微软雅黑" panose="020B0503020204020204" pitchFamily="34" charset="-122"/>
                <a:ea typeface="微软雅黑" panose="020B0503020204020204" pitchFamily="34" charset="-122"/>
                <a:sym typeface="+mn-ea"/>
              </a:endParaRPr>
            </a:p>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sym typeface="+mn-ea"/>
                </a:rPr>
                <a:t>渐变色</a:t>
              </a:r>
              <a:endParaRPr lang="zh-CN" altLang="en-US" sz="4800" dirty="0">
                <a:solidFill>
                  <a:schemeClr val="tx1"/>
                </a:solidFill>
                <a:latin typeface="微软雅黑" panose="020B0503020204020204" pitchFamily="34" charset="-122"/>
                <a:ea typeface="微软雅黑" panose="020B0503020204020204" pitchFamily="34" charset="-122"/>
              </a:endParaRPr>
            </a:p>
            <a:p>
              <a:pPr eaLnBrk="1" hangingPunct="1">
                <a:lnSpc>
                  <a:spcPct val="120000"/>
                </a:lnSpc>
                <a:spcBef>
                  <a:spcPct val="0"/>
                </a:spcBef>
                <a:buFontTx/>
                <a:buNone/>
              </a:pPr>
              <a:endParaRPr lang="zh-CN" altLang="en-US" sz="4800" dirty="0">
                <a:solidFill>
                  <a:schemeClr val="tx1"/>
                </a:solidFill>
                <a:latin typeface="微软雅黑" panose="020B0503020204020204" pitchFamily="34" charset="-122"/>
                <a:ea typeface="微软雅黑" panose="020B0503020204020204" pitchFamily="34" charset="-122"/>
              </a:endParaRP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19241086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a:t>实例</a:t>
            </a:r>
          </a:p>
        </p:txBody>
      </p:sp>
      <p:pic>
        <p:nvPicPr>
          <p:cNvPr id="4" name="内容占位符 3"/>
          <p:cNvPicPr>
            <a:picLocks noGrp="1" noChangeAspect="1"/>
          </p:cNvPicPr>
          <p:nvPr>
            <p:ph sz="quarter" idx="10"/>
          </p:nvPr>
        </p:nvPicPr>
        <p:blipFill>
          <a:blip r:embed="rId2"/>
          <a:stretch>
            <a:fillRect/>
          </a:stretch>
        </p:blipFill>
        <p:spPr>
          <a:xfrm>
            <a:off x="1720215" y="1246505"/>
            <a:ext cx="8344535" cy="464312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a:t>滤镜原理</a:t>
            </a:r>
            <a:r>
              <a:rPr lang="zh-CN" altLang="en-US" dirty="0" smtClean="0"/>
              <a:t>解释</a:t>
            </a:r>
            <a:endParaRPr lang="zh-CN" altLang="en-US" dirty="0"/>
          </a:p>
        </p:txBody>
      </p:sp>
      <p:sp>
        <p:nvSpPr>
          <p:cNvPr id="9" name="文本框 8"/>
          <p:cNvSpPr txBox="1"/>
          <p:nvPr/>
        </p:nvSpPr>
        <p:spPr>
          <a:xfrm>
            <a:off x="7824792" y="6019165"/>
            <a:ext cx="3074035" cy="521970"/>
          </a:xfrm>
          <a:prstGeom prst="rect">
            <a:avLst/>
          </a:prstGeom>
          <a:noFill/>
        </p:spPr>
        <p:txBody>
          <a:bodyPr wrap="square" rtlCol="0">
            <a:spAutoFit/>
          </a:bodyPr>
          <a:lstStyle/>
          <a:p>
            <a:r>
              <a:rPr lang="en-US" altLang="zh-CN" sz="2800" dirty="0" smtClean="0">
                <a:solidFill>
                  <a:srgbClr val="000000"/>
                </a:solidFill>
              </a:rPr>
              <a:t>demo12-13.html</a:t>
            </a:r>
            <a:endParaRPr lang="zh-CN" altLang="en-US" sz="2800" dirty="0">
              <a:solidFill>
                <a:srgbClr val="000000"/>
              </a:solidFill>
            </a:endParaRPr>
          </a:p>
        </p:txBody>
      </p:sp>
      <p:sp>
        <p:nvSpPr>
          <p:cNvPr id="2" name="内容占位符 1"/>
          <p:cNvSpPr>
            <a:spLocks noGrp="1"/>
          </p:cNvSpPr>
          <p:nvPr>
            <p:ph sz="quarter" idx="10"/>
          </p:nvPr>
        </p:nvSpPr>
        <p:spPr/>
        <p:txBody>
          <a:bodyPr/>
          <a:lstStyle/>
          <a:p>
            <a:pPr lvl="1"/>
            <a:r>
              <a:rPr lang="en-US" altLang="zh-CN" dirty="0" smtClean="0">
                <a:solidFill>
                  <a:srgbClr val="008000"/>
                </a:solidFill>
              </a:rPr>
              <a:t>1</a:t>
            </a:r>
            <a:r>
              <a:rPr lang="en-US" altLang="zh-CN" dirty="0">
                <a:solidFill>
                  <a:srgbClr val="008000"/>
                </a:solidFill>
              </a:rPr>
              <a:t>.  </a:t>
            </a:r>
            <a:r>
              <a:rPr lang="zh-CN" altLang="en-US" dirty="0" smtClean="0">
                <a:solidFill>
                  <a:srgbClr val="008000"/>
                </a:solidFill>
              </a:rPr>
              <a:t>反</a:t>
            </a:r>
            <a:r>
              <a:rPr lang="zh-CN" altLang="en-US" dirty="0">
                <a:solidFill>
                  <a:srgbClr val="008000"/>
                </a:solidFill>
              </a:rPr>
              <a:t>色</a:t>
            </a:r>
            <a:r>
              <a:rPr lang="zh-CN" altLang="en-US" dirty="0"/>
              <a:t>：获取一个像素点</a:t>
            </a:r>
            <a:r>
              <a:rPr lang="en-US" altLang="zh-CN" dirty="0"/>
              <a:t>RGB</a:t>
            </a:r>
            <a:r>
              <a:rPr lang="zh-CN" altLang="en-US" dirty="0"/>
              <a:t>值</a:t>
            </a:r>
            <a:r>
              <a:rPr lang="en-US" altLang="zh-CN" dirty="0"/>
              <a:t>r, g, </a:t>
            </a:r>
            <a:r>
              <a:rPr lang="en-US" altLang="zh-CN" dirty="0" smtClean="0"/>
              <a:t>b</a:t>
            </a:r>
            <a:r>
              <a:rPr lang="zh-CN" altLang="en-US" dirty="0" smtClean="0"/>
              <a:t>。则</a:t>
            </a:r>
            <a:r>
              <a:rPr lang="zh-CN" altLang="en-US" dirty="0"/>
              <a:t>新的</a:t>
            </a:r>
            <a:r>
              <a:rPr lang="en-US" altLang="zh-CN" dirty="0"/>
              <a:t>RGB</a:t>
            </a:r>
            <a:r>
              <a:rPr lang="zh-CN" altLang="en-US" dirty="0"/>
              <a:t>值</a:t>
            </a:r>
            <a:r>
              <a:rPr lang="zh-CN" altLang="en-US" dirty="0" smtClean="0"/>
              <a:t>为         </a:t>
            </a:r>
            <a:r>
              <a:rPr lang="en-US" altLang="zh-CN" dirty="0" smtClean="0"/>
              <a:t>(</a:t>
            </a:r>
            <a:r>
              <a:rPr lang="en-US" altLang="zh-CN" dirty="0"/>
              <a:t>255-r, 255-g, 255-b</a:t>
            </a:r>
            <a:r>
              <a:rPr lang="en-US" altLang="zh-CN" dirty="0" smtClean="0"/>
              <a:t>)</a:t>
            </a:r>
          </a:p>
          <a:p>
            <a:pPr lvl="1"/>
            <a:r>
              <a:rPr lang="zh-CN" altLang="en-US" dirty="0">
                <a:solidFill>
                  <a:srgbClr val="008000"/>
                </a:solidFill>
              </a:rPr>
              <a:t> </a:t>
            </a:r>
            <a:r>
              <a:rPr lang="en-US" altLang="zh-CN" dirty="0" smtClean="0">
                <a:solidFill>
                  <a:srgbClr val="008000"/>
                </a:solidFill>
              </a:rPr>
              <a:t>2. </a:t>
            </a:r>
            <a:r>
              <a:rPr lang="zh-CN" altLang="en-US" dirty="0" smtClean="0">
                <a:solidFill>
                  <a:srgbClr val="008000"/>
                </a:solidFill>
              </a:rPr>
              <a:t>灰色</a:t>
            </a:r>
            <a:r>
              <a:rPr lang="zh-CN" altLang="en-US" dirty="0">
                <a:solidFill>
                  <a:srgbClr val="008000"/>
                </a:solidFill>
              </a:rPr>
              <a:t>调</a:t>
            </a:r>
            <a:r>
              <a:rPr lang="zh-CN" altLang="en-US" dirty="0"/>
              <a:t>：获取一个像素点</a:t>
            </a:r>
            <a:r>
              <a:rPr lang="en-US" altLang="zh-CN" dirty="0"/>
              <a:t>RGB</a:t>
            </a:r>
            <a:r>
              <a:rPr lang="zh-CN" altLang="en-US" dirty="0"/>
              <a:t>值</a:t>
            </a:r>
            <a:r>
              <a:rPr lang="en-US" altLang="zh-CN" dirty="0"/>
              <a:t>r, g, </a:t>
            </a:r>
            <a:r>
              <a:rPr lang="en-US" altLang="zh-CN" dirty="0" smtClean="0"/>
              <a:t>b</a:t>
            </a:r>
            <a:r>
              <a:rPr lang="zh-CN" altLang="en-US" dirty="0" smtClean="0"/>
              <a:t>。则</a:t>
            </a:r>
            <a:r>
              <a:rPr lang="zh-CN" altLang="en-US" dirty="0"/>
              <a:t>新的</a:t>
            </a:r>
            <a:r>
              <a:rPr lang="en-US" altLang="zh-CN" dirty="0"/>
              <a:t>RGB</a:t>
            </a:r>
            <a:r>
              <a:rPr lang="zh-CN" altLang="en-US" dirty="0"/>
              <a:t>值</a:t>
            </a:r>
            <a:r>
              <a:rPr lang="zh-CN" altLang="en-US" dirty="0" smtClean="0"/>
              <a:t>为</a:t>
            </a:r>
            <a:endParaRPr lang="zh-CN" altLang="en-US" dirty="0"/>
          </a:p>
          <a:p>
            <a:pPr marL="431800" lvl="1" indent="0">
              <a:buNone/>
            </a:pPr>
            <a:r>
              <a:rPr lang="zh-CN" altLang="en-US" dirty="0" smtClean="0"/>
              <a:t>     </a:t>
            </a:r>
            <a:r>
              <a:rPr lang="en-US" altLang="zh-CN" dirty="0" err="1" smtClean="0"/>
              <a:t>newr</a:t>
            </a:r>
            <a:r>
              <a:rPr lang="en-US" altLang="zh-CN" dirty="0" smtClean="0"/>
              <a:t> </a:t>
            </a:r>
            <a:r>
              <a:rPr lang="en-US" altLang="zh-CN" dirty="0"/>
              <a:t>= (r * 0.272) + (g * 0.534) + (b * 0.131</a:t>
            </a:r>
            <a:r>
              <a:rPr lang="en-US" altLang="zh-CN" dirty="0" smtClean="0"/>
              <a:t>);</a:t>
            </a:r>
            <a:endParaRPr lang="en-US" altLang="zh-CN" dirty="0"/>
          </a:p>
          <a:p>
            <a:pPr marL="431800" lvl="1" indent="0">
              <a:buNone/>
            </a:pPr>
            <a:r>
              <a:rPr lang="en-US" altLang="zh-CN" dirty="0" smtClean="0"/>
              <a:t>     </a:t>
            </a:r>
            <a:r>
              <a:rPr lang="en-US" altLang="zh-CN" dirty="0" err="1" smtClean="0"/>
              <a:t>newg</a:t>
            </a:r>
            <a:r>
              <a:rPr lang="en-US" altLang="zh-CN" dirty="0" smtClean="0"/>
              <a:t> </a:t>
            </a:r>
            <a:r>
              <a:rPr lang="en-US" altLang="zh-CN" dirty="0"/>
              <a:t>= (r * 0.349) + (g * 0.686) + (b * 0.168</a:t>
            </a:r>
            <a:r>
              <a:rPr lang="en-US" altLang="zh-CN" dirty="0" smtClean="0"/>
              <a:t>);</a:t>
            </a:r>
            <a:endParaRPr lang="en-US" altLang="zh-CN" dirty="0"/>
          </a:p>
          <a:p>
            <a:pPr marL="431800" lvl="1" indent="0">
              <a:buNone/>
            </a:pPr>
            <a:r>
              <a:rPr lang="en-US" altLang="zh-CN" dirty="0" smtClean="0"/>
              <a:t>     </a:t>
            </a:r>
            <a:r>
              <a:rPr lang="en-US" altLang="zh-CN" dirty="0" err="1" smtClean="0"/>
              <a:t>newb</a:t>
            </a:r>
            <a:r>
              <a:rPr lang="en-US" altLang="zh-CN" dirty="0" smtClean="0"/>
              <a:t> </a:t>
            </a:r>
            <a:r>
              <a:rPr lang="en-US" altLang="zh-CN" dirty="0"/>
              <a:t>= (r * 0.393) + (g * 0.769) + (b * 0.189</a:t>
            </a:r>
            <a:r>
              <a:rPr lang="en-US" altLang="zh-CN" dirty="0" smtClean="0"/>
              <a:t>);</a:t>
            </a:r>
          </a:p>
          <a:p>
            <a:pPr lvl="1"/>
            <a:r>
              <a:rPr lang="en-US" altLang="zh-CN" dirty="0" smtClean="0">
                <a:solidFill>
                  <a:srgbClr val="008000"/>
                </a:solidFill>
              </a:rPr>
              <a:t>3. </a:t>
            </a:r>
            <a:r>
              <a:rPr lang="zh-CN" altLang="en-US" dirty="0" smtClean="0">
                <a:solidFill>
                  <a:srgbClr val="008000"/>
                </a:solidFill>
              </a:rPr>
              <a:t>浮雕</a:t>
            </a:r>
            <a:r>
              <a:rPr lang="zh-CN" altLang="en-US" dirty="0">
                <a:solidFill>
                  <a:srgbClr val="008000"/>
                </a:solidFill>
              </a:rPr>
              <a:t>与雕刻</a:t>
            </a:r>
            <a:r>
              <a:rPr lang="zh-CN" altLang="en-US" dirty="0" smtClean="0"/>
              <a:t>：基于</a:t>
            </a:r>
            <a:r>
              <a:rPr lang="zh-CN" altLang="en-US" dirty="0"/>
              <a:t>当前像素的前一个像素</a:t>
            </a:r>
            <a:r>
              <a:rPr lang="en-US" altLang="zh-CN" dirty="0"/>
              <a:t>RGB</a:t>
            </a:r>
            <a:r>
              <a:rPr lang="zh-CN" altLang="en-US" dirty="0"/>
              <a:t>值与它的后一个像素的</a:t>
            </a:r>
            <a:r>
              <a:rPr lang="en-US" altLang="zh-CN" dirty="0"/>
              <a:t>RGB</a:t>
            </a:r>
            <a:r>
              <a:rPr lang="zh-CN" altLang="en-US" dirty="0"/>
              <a:t>值之差再加上</a:t>
            </a:r>
            <a:r>
              <a:rPr lang="en-US" altLang="zh-CN" dirty="0"/>
              <a:t>128</a:t>
            </a:r>
            <a:endParaRPr lang="zh-CN" altLang="en-US" dirty="0"/>
          </a:p>
        </p:txBody>
      </p:sp>
    </p:spTree>
    <p:extLst>
      <p:ext uri="{BB962C8B-B14F-4D97-AF65-F5344CB8AC3E}">
        <p14:creationId xmlns:p14="http://schemas.microsoft.com/office/powerpoint/2010/main" val="1003839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custDataLst>
              <p:tags r:id="rId2"/>
            </p:custDataLst>
          </p:nvPr>
        </p:nvGrpSpPr>
        <p:grpSpPr>
          <a:xfrm>
            <a:off x="1706562" y="2314578"/>
            <a:ext cx="8737600" cy="1314449"/>
            <a:chOff x="1849438" y="1833564"/>
            <a:chExt cx="5793551" cy="1314449"/>
          </a:xfrm>
        </p:grpSpPr>
        <p:sp>
          <p:nvSpPr>
            <p:cNvPr id="6146" name="MH_Number_1"/>
            <p:cNvSpPr>
              <a:spLocks noChangeArrowheads="1"/>
            </p:cNvSpPr>
            <p:nvPr>
              <p:custDataLst>
                <p:tags r:id="rId3"/>
              </p:custDataLst>
            </p:nvPr>
          </p:nvSpPr>
          <p:spPr bwMode="auto">
            <a:xfrm>
              <a:off x="1849438" y="1833564"/>
              <a:ext cx="1200150" cy="1314449"/>
            </a:xfrm>
            <a:prstGeom prst="homePlate">
              <a:avLst>
                <a:gd name="adj" fmla="val 50002"/>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36000" tIns="0" rIns="0" bIns="0" anchor="ctr">
              <a:no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altLang="zh-CN" sz="7200" b="1" dirty="0" smtClean="0">
                  <a:solidFill>
                    <a:srgbClr val="FFFFFF"/>
                  </a:solidFill>
                  <a:latin typeface="+mn-lt"/>
                  <a:ea typeface="+mn-ea"/>
                </a:rPr>
                <a:t>0</a:t>
              </a:r>
              <a:r>
                <a:rPr lang="en-US" altLang="zh-CN" sz="7200" b="1" dirty="0">
                  <a:solidFill>
                    <a:srgbClr val="FFFFFF"/>
                  </a:solidFill>
                  <a:latin typeface="+mn-lt"/>
                  <a:ea typeface="+mn-ea"/>
                </a:rPr>
                <a:t>5</a:t>
              </a:r>
              <a:endParaRPr lang="en-US" sz="7200" b="1" dirty="0">
                <a:solidFill>
                  <a:srgbClr val="FFFFFF"/>
                </a:solidFill>
                <a:latin typeface="+mn-lt"/>
                <a:ea typeface="+mn-ea"/>
              </a:endParaRPr>
            </a:p>
          </p:txBody>
        </p:sp>
        <p:sp>
          <p:nvSpPr>
            <p:cNvPr id="6147" name="MH_Entry_1"/>
            <p:cNvSpPr txBox="1">
              <a:spLocks noChangeArrowheads="1"/>
            </p:cNvSpPr>
            <p:nvPr>
              <p:custDataLst>
                <p:tags r:id="rId4"/>
              </p:custDataLst>
            </p:nvPr>
          </p:nvSpPr>
          <p:spPr bwMode="auto">
            <a:xfrm>
              <a:off x="3197989" y="2117725"/>
              <a:ext cx="44450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44000" anchor="ctr">
              <a:noAutofit/>
            </a:bodyPr>
            <a:lstStyle>
              <a:lvl1pPr algn="just">
                <a:lnSpc>
                  <a:spcPct val="110000"/>
                </a:lnSpc>
                <a:spcBef>
                  <a:spcPts val="1800"/>
                </a:spcBef>
                <a:buClr>
                  <a:srgbClr val="963B22"/>
                </a:buClr>
                <a:buSzPct val="100000"/>
                <a:buBlip>
                  <a:blip r:embed="rId7"/>
                </a:buBlip>
                <a:defRPr sz="2400">
                  <a:solidFill>
                    <a:srgbClr val="50820E"/>
                  </a:solidFill>
                  <a:latin typeface="Arial" panose="020B0604020202020204" pitchFamily="34" charset="0"/>
                  <a:ea typeface="黑体" panose="02010609060101010101" pitchFamily="49" charset="-122"/>
                </a:defRPr>
              </a:lvl1pPr>
              <a:lvl2pPr marL="742950" indent="-742950" algn="just">
                <a:lnSpc>
                  <a:spcPct val="130000"/>
                </a:lnSpc>
                <a:spcAft>
                  <a:spcPts val="600"/>
                </a:spcAft>
                <a:buClr>
                  <a:srgbClr val="D5E89A"/>
                </a:buClr>
                <a:buFont typeface="幼圆" panose="02010509060101010101" pitchFamily="49" charset="-122"/>
                <a:buChar char=" "/>
                <a:defRPr sz="2000">
                  <a:solidFill>
                    <a:srgbClr val="7D7D7D"/>
                  </a:solidFill>
                  <a:latin typeface="Arial" panose="020B0604020202020204" pitchFamily="34" charset="0"/>
                  <a:ea typeface="黑体" panose="02010609060101010101" pitchFamily="49" charset="-122"/>
                </a:defRPr>
              </a:lvl2pPr>
              <a:lvl3pPr marL="1143000" indent="-228600">
                <a:lnSpc>
                  <a:spcPct val="90000"/>
                </a:lnSpc>
                <a:spcBef>
                  <a:spcPts val="500"/>
                </a:spcBef>
                <a:buChar char="•"/>
                <a:defRPr sz="2000">
                  <a:solidFill>
                    <a:schemeClr val="tx1"/>
                  </a:solidFill>
                  <a:latin typeface="Calibri" panose="020F0502020204030204" charset="0"/>
                  <a:ea typeface="幼圆" panose="02010509060101010101" pitchFamily="49" charset="-122"/>
                </a:defRPr>
              </a:lvl3pPr>
              <a:lvl4pPr marL="16002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4pPr>
              <a:lvl5pPr marL="2057400" indent="-228600">
                <a:lnSpc>
                  <a:spcPct val="90000"/>
                </a:lnSpc>
                <a:spcBef>
                  <a:spcPts val="500"/>
                </a:spcBef>
                <a:buChar char="•"/>
                <a:defRPr>
                  <a:solidFill>
                    <a:schemeClr val="tx1"/>
                  </a:solidFill>
                  <a:latin typeface="Calibri" panose="020F0502020204030204" charset="0"/>
                  <a:ea typeface="幼圆" panose="02010509060101010101" pitchFamily="49"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幼圆" panose="02010509060101010101" pitchFamily="49" charset="-122"/>
                </a:defRPr>
              </a:lvl9pPr>
            </a:lstStyle>
            <a:p>
              <a:pPr eaLnBrk="1" hangingPunct="1">
                <a:lnSpc>
                  <a:spcPct val="120000"/>
                </a:lnSpc>
                <a:spcBef>
                  <a:spcPct val="0"/>
                </a:spcBef>
                <a:buFontTx/>
                <a:buNone/>
              </a:pPr>
              <a:r>
                <a:rPr lang="zh-CN" altLang="en-US" sz="4800" dirty="0">
                  <a:solidFill>
                    <a:schemeClr val="tx1"/>
                  </a:solidFill>
                  <a:latin typeface="微软雅黑" panose="020B0503020204020204" pitchFamily="34" charset="-122"/>
                  <a:ea typeface="微软雅黑" panose="020B0503020204020204" pitchFamily="34" charset="-122"/>
                  <a:sym typeface="+mn-ea"/>
                </a:rPr>
                <a:t>动画</a:t>
              </a:r>
              <a:r>
                <a:rPr lang="zh-CN" altLang="en-US" sz="4800" dirty="0">
                  <a:solidFill>
                    <a:schemeClr val="tx1"/>
                  </a:solidFill>
                  <a:latin typeface="微软雅黑" panose="020B0503020204020204" pitchFamily="34" charset="-122"/>
                  <a:ea typeface="微软雅黑" panose="020B0503020204020204" pitchFamily="34" charset="-122"/>
                </a:rPr>
                <a:t>循环</a:t>
              </a:r>
            </a:p>
          </p:txBody>
        </p:sp>
      </p:grpSp>
      <p:sp>
        <p:nvSpPr>
          <p:cNvPr id="2" name="文本框 1"/>
          <p:cNvSpPr txBox="1"/>
          <p:nvPr/>
        </p:nvSpPr>
        <p:spPr>
          <a:xfrm>
            <a:off x="405393" y="547680"/>
            <a:ext cx="8067696" cy="792363"/>
          </a:xfrm>
          <a:prstGeom prst="rect">
            <a:avLst/>
          </a:prstGeom>
          <a:solidFill>
            <a:schemeClr val="bg1"/>
          </a:solidFill>
        </p:spPr>
        <p:txBody>
          <a:bodyPr wrap="square" rtlCol="0">
            <a:spAutoFit/>
          </a:bodyPr>
          <a:lstStyle/>
          <a:p>
            <a:endParaRPr lang="zh-CN" altLang="en-US" dirty="0"/>
          </a:p>
        </p:txBody>
      </p:sp>
    </p:spTree>
    <p:custDataLst>
      <p:tags r:id="rId1"/>
    </p:custDataLst>
    <p:extLst>
      <p:ext uri="{BB962C8B-B14F-4D97-AF65-F5344CB8AC3E}">
        <p14:creationId xmlns:p14="http://schemas.microsoft.com/office/powerpoint/2010/main" val="41303774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319510" cy="4643120"/>
          </a:xfrm>
        </p:spPr>
        <p:txBody>
          <a:bodyPr/>
          <a:lstStyle/>
          <a:p>
            <a:r>
              <a:rPr lang="zh-CN" altLang="en-US" sz="2800" dirty="0" smtClean="0">
                <a:sym typeface="+mn-ea"/>
              </a:rPr>
              <a:t>在 </a:t>
            </a:r>
            <a:r>
              <a:rPr lang="en-US" altLang="zh-CN" sz="2800" dirty="0" smtClean="0">
                <a:sym typeface="+mn-ea"/>
              </a:rPr>
              <a:t>canvas </a:t>
            </a:r>
            <a:r>
              <a:rPr lang="zh-CN" altLang="en-US" sz="2800" dirty="0" smtClean="0">
                <a:sym typeface="+mn-ea"/>
              </a:rPr>
              <a:t>中实现动画的原理：在播放动画时持续更新并绘制动画，即</a:t>
            </a:r>
            <a:r>
              <a:rPr lang="zh-CN" altLang="en-US" sz="2800" dirty="0" smtClean="0">
                <a:solidFill>
                  <a:srgbClr val="FF0000"/>
                </a:solidFill>
                <a:sym typeface="+mn-ea"/>
              </a:rPr>
              <a:t>动画循环</a:t>
            </a:r>
            <a:r>
              <a:rPr lang="zh-CN" altLang="en-US" sz="2800" dirty="0" smtClean="0">
                <a:solidFill>
                  <a:srgbClr val="C00000"/>
                </a:solidFill>
                <a:sym typeface="+mn-ea"/>
              </a:rPr>
              <a:t>。</a:t>
            </a:r>
          </a:p>
          <a:p>
            <a:r>
              <a:rPr lang="en-US" altLang="zh-CN" sz="2800" dirty="0" err="1" smtClean="0">
                <a:sym typeface="+mn-ea"/>
              </a:rPr>
              <a:t>setInterval</a:t>
            </a:r>
            <a:r>
              <a:rPr lang="en-US" altLang="zh-CN" sz="2800" dirty="0" smtClean="0">
                <a:sym typeface="+mn-ea"/>
              </a:rPr>
              <a:t>() </a:t>
            </a:r>
            <a:r>
              <a:rPr lang="zh-CN" altLang="en-US" sz="2800" dirty="0" smtClean="0">
                <a:sym typeface="+mn-ea"/>
              </a:rPr>
              <a:t>和 </a:t>
            </a:r>
            <a:r>
              <a:rPr lang="en-US" altLang="zh-CN" sz="2800" dirty="0" err="1" smtClean="0">
                <a:sym typeface="+mn-ea"/>
              </a:rPr>
              <a:t>clearInterval</a:t>
            </a:r>
            <a:r>
              <a:rPr lang="en-US" altLang="zh-CN" sz="2800" dirty="0" smtClean="0">
                <a:sym typeface="+mn-ea"/>
              </a:rPr>
              <a:t>()</a:t>
            </a:r>
          </a:p>
          <a:p>
            <a:pPr lvl="1"/>
            <a:r>
              <a:rPr lang="zh-CN" altLang="en-US" sz="2600" dirty="0">
                <a:sym typeface="+mn-ea"/>
              </a:rPr>
              <a:t>时间不精确，时间间隔不好把控</a:t>
            </a:r>
          </a:p>
          <a:p>
            <a:pPr lvl="1"/>
            <a:r>
              <a:rPr lang="zh-CN" altLang="en-US" sz="2580" dirty="0">
                <a:sym typeface="+mn-ea"/>
              </a:rPr>
              <a:t>动画不流畅</a:t>
            </a:r>
          </a:p>
          <a:p>
            <a:pPr lvl="0"/>
            <a:r>
              <a:rPr lang="en-US" altLang="zh-CN" sz="3015" dirty="0" err="1" smtClean="0">
                <a:sym typeface="+mn-ea"/>
              </a:rPr>
              <a:t>requestAnimationFrame</a:t>
            </a:r>
            <a:r>
              <a:rPr lang="en-US" altLang="zh-CN" sz="3015" dirty="0" smtClean="0">
                <a:sym typeface="+mn-ea"/>
              </a:rPr>
              <a:t>( ) </a:t>
            </a:r>
            <a:r>
              <a:rPr lang="zh-CN" altLang="en-US" sz="3015" dirty="0" smtClean="0">
                <a:sym typeface="+mn-ea"/>
              </a:rPr>
              <a:t>和 </a:t>
            </a:r>
            <a:r>
              <a:rPr lang="en-US" altLang="zh-CN" sz="3015" dirty="0" err="1" smtClean="0">
                <a:sym typeface="+mn-ea"/>
              </a:rPr>
              <a:t>cancelAnimationFrame</a:t>
            </a:r>
            <a:r>
              <a:rPr lang="en-US" altLang="zh-CN" sz="3015" dirty="0" smtClean="0">
                <a:sym typeface="+mn-ea"/>
              </a:rPr>
              <a:t>()</a:t>
            </a:r>
          </a:p>
          <a:p>
            <a:pPr lvl="1"/>
            <a:r>
              <a:rPr lang="zh-CN" altLang="en-US" sz="2600" dirty="0">
                <a:sym typeface="+mn-ea"/>
              </a:rPr>
              <a:t>浏览器自行决定播放</a:t>
            </a:r>
            <a:r>
              <a:rPr lang="zh-CN" altLang="en-US" sz="2600" dirty="0">
                <a:solidFill>
                  <a:srgbClr val="C00000"/>
                </a:solidFill>
                <a:sym typeface="+mn-ea"/>
              </a:rPr>
              <a:t>最佳速度</a:t>
            </a:r>
            <a:endParaRPr lang="en-US" altLang="zh-CN" sz="2600" dirty="0" smtClean="0">
              <a:solidFill>
                <a:schemeClr val="tx1"/>
              </a:solidFill>
              <a:latin typeface="微软雅黑" panose="020B0503020204020204" pitchFamily="34" charset="-122"/>
              <a:ea typeface="微软雅黑" panose="020B0503020204020204" pitchFamily="34" charset="-122"/>
            </a:endParaRPr>
          </a:p>
          <a:p>
            <a:endParaRPr lang="zh-CN" altLang="en-US" dirty="0"/>
          </a:p>
          <a:p>
            <a:pPr lvl="1"/>
            <a:endParaRPr lang="zh-CN" altLang="en-US" dirty="0">
              <a:solidFill>
                <a:srgbClr val="C00000"/>
              </a:solidFill>
            </a:endParaRPr>
          </a:p>
        </p:txBody>
      </p:sp>
      <p:sp>
        <p:nvSpPr>
          <p:cNvPr id="3" name="内容占位符 2"/>
          <p:cNvSpPr>
            <a:spLocks noGrp="1"/>
          </p:cNvSpPr>
          <p:nvPr>
            <p:ph sz="quarter" idx="11"/>
          </p:nvPr>
        </p:nvSpPr>
        <p:spPr/>
        <p:txBody>
          <a:bodyPr/>
          <a:lstStyle/>
          <a:p>
            <a:r>
              <a:rPr lang="zh-CN" altLang="en-US">
                <a:sym typeface="+mn-ea"/>
              </a:rPr>
              <a:t>动画循环</a:t>
            </a:r>
            <a:endParaRPr lang="zh-CN" altLang="en-US"/>
          </a:p>
        </p:txBody>
      </p:sp>
    </p:spTree>
    <p:extLst>
      <p:ext uri="{BB962C8B-B14F-4D97-AF65-F5344CB8AC3E}">
        <p14:creationId xmlns:p14="http://schemas.microsoft.com/office/powerpoint/2010/main" val="22575466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1319510" cy="4643120"/>
          </a:xfrm>
        </p:spPr>
        <p:txBody>
          <a:bodyPr/>
          <a:lstStyle/>
          <a:p>
            <a:r>
              <a:rPr lang="en-US" altLang="zh-CN" sz="2800" dirty="0" err="1" smtClean="0">
                <a:sym typeface="+mn-ea"/>
              </a:rPr>
              <a:t>window</a:t>
            </a:r>
            <a:r>
              <a:rPr lang="en-US" altLang="zh-CN" sz="2800" dirty="0" err="1" smtClean="0">
                <a:solidFill>
                  <a:srgbClr val="FF0000"/>
                </a:solidFill>
                <a:sym typeface="+mn-ea"/>
              </a:rPr>
              <a:t>.requestAnimationFrame</a:t>
            </a:r>
            <a:r>
              <a:rPr lang="en-US" altLang="zh-CN" sz="2800" dirty="0" smtClean="0">
                <a:solidFill>
                  <a:schemeClr val="tx1"/>
                </a:solidFill>
                <a:sym typeface="+mn-ea"/>
              </a:rPr>
              <a:t>( callback)</a:t>
            </a:r>
          </a:p>
          <a:p>
            <a:pPr lvl="1"/>
            <a:r>
              <a:rPr lang="zh-CN" altLang="en-US" sz="2500" dirty="0">
                <a:sym typeface="+mn-ea"/>
              </a:rPr>
              <a:t>执行动画并请求浏览器在下一次重绘之前调用指定的函数来更新动画</a:t>
            </a:r>
            <a:endParaRPr lang="en-US" altLang="zh-CN" sz="2500" dirty="0" smtClean="0">
              <a:sym typeface="+mn-ea"/>
            </a:endParaRPr>
          </a:p>
          <a:p>
            <a:pPr lvl="1"/>
            <a:r>
              <a:rPr lang="zh-CN" altLang="en-US" sz="2500" dirty="0" smtClean="0">
                <a:sym typeface="+mn-ea"/>
              </a:rPr>
              <a:t>需要</a:t>
            </a:r>
            <a:r>
              <a:rPr lang="zh-CN" altLang="en-US" sz="2500" dirty="0">
                <a:sym typeface="+mn-ea"/>
              </a:rPr>
              <a:t>下次重绘时，在回调函数中必须调用 requestAnimationFrame</a:t>
            </a:r>
            <a:r>
              <a:rPr lang="zh-CN" altLang="en-US" sz="2500" dirty="0" smtClean="0">
                <a:sym typeface="+mn-ea"/>
              </a:rPr>
              <a:t>（）。</a:t>
            </a:r>
            <a:endParaRPr lang="zh-CN" altLang="en-US" sz="2500" dirty="0"/>
          </a:p>
          <a:p>
            <a:endParaRPr lang="zh-CN" altLang="en-US" dirty="0"/>
          </a:p>
          <a:p>
            <a:pPr lvl="1"/>
            <a:endParaRPr lang="zh-CN" altLang="en-US" dirty="0">
              <a:solidFill>
                <a:srgbClr val="C00000"/>
              </a:solidFill>
            </a:endParaRPr>
          </a:p>
        </p:txBody>
      </p:sp>
      <p:sp>
        <p:nvSpPr>
          <p:cNvPr id="3" name="内容占位符 2"/>
          <p:cNvSpPr>
            <a:spLocks noGrp="1"/>
          </p:cNvSpPr>
          <p:nvPr>
            <p:ph sz="quarter" idx="11"/>
          </p:nvPr>
        </p:nvSpPr>
        <p:spPr/>
        <p:txBody>
          <a:bodyPr/>
          <a:lstStyle/>
          <a:p>
            <a:r>
              <a:rPr lang="zh-CN" altLang="en-US">
                <a:sym typeface="+mn-ea"/>
              </a:rPr>
              <a:t>动画循环</a:t>
            </a:r>
            <a:endParaRPr lang="zh-CN" altLang="en-US"/>
          </a:p>
          <a:p>
            <a:endParaRPr lang="zh-CN" altLang="en-US"/>
          </a:p>
        </p:txBody>
      </p:sp>
      <p:pic>
        <p:nvPicPr>
          <p:cNvPr id="4" name="图片 3"/>
          <p:cNvPicPr>
            <a:picLocks noChangeAspect="1"/>
          </p:cNvPicPr>
          <p:nvPr/>
        </p:nvPicPr>
        <p:blipFill>
          <a:blip r:embed="rId2"/>
          <a:stretch>
            <a:fillRect/>
          </a:stretch>
        </p:blipFill>
        <p:spPr>
          <a:xfrm>
            <a:off x="1341822" y="3212901"/>
            <a:ext cx="6576875" cy="2657223"/>
          </a:xfrm>
          <a:prstGeom prst="rect">
            <a:avLst/>
          </a:prstGeom>
          <a:ln w="12700" cmpd="sng">
            <a:solidFill>
              <a:schemeClr val="accent1">
                <a:shade val="50000"/>
              </a:schemeClr>
            </a:solidFill>
            <a:prstDash val="solid"/>
          </a:ln>
        </p:spPr>
      </p:pic>
      <p:sp>
        <p:nvSpPr>
          <p:cNvPr id="5" name="文本框 4"/>
          <p:cNvSpPr txBox="1"/>
          <p:nvPr/>
        </p:nvSpPr>
        <p:spPr>
          <a:xfrm>
            <a:off x="8537500" y="5367655"/>
            <a:ext cx="3074035" cy="521970"/>
          </a:xfrm>
          <a:prstGeom prst="rect">
            <a:avLst/>
          </a:prstGeom>
          <a:noFill/>
        </p:spPr>
        <p:txBody>
          <a:bodyPr wrap="square" rtlCol="0">
            <a:spAutoFit/>
          </a:bodyPr>
          <a:lstStyle/>
          <a:p>
            <a:r>
              <a:rPr lang="en-US" altLang="zh-CN" sz="2800" dirty="0" smtClean="0">
                <a:solidFill>
                  <a:srgbClr val="000000"/>
                </a:solidFill>
              </a:rPr>
              <a:t>demo12-14.html</a:t>
            </a:r>
            <a:endParaRPr lang="zh-CN" altLang="en-US" sz="2800" dirty="0">
              <a:solidFill>
                <a:srgbClr val="000000"/>
              </a:solidFill>
            </a:endParaRPr>
          </a:p>
        </p:txBody>
      </p:sp>
    </p:spTree>
    <p:extLst>
      <p:ext uri="{BB962C8B-B14F-4D97-AF65-F5344CB8AC3E}">
        <p14:creationId xmlns:p14="http://schemas.microsoft.com/office/powerpoint/2010/main" val="114198078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平行四边形 2"/>
          <p:cNvSpPr>
            <a:spLocks noChangeArrowheads="1"/>
          </p:cNvSpPr>
          <p:nvPr>
            <p:custDataLst>
              <p:tags r:id="rId2"/>
            </p:custDataLst>
          </p:nvPr>
        </p:nvSpPr>
        <p:spPr bwMode="auto">
          <a:xfrm>
            <a:off x="2159000" y="2451100"/>
            <a:ext cx="4889500" cy="957263"/>
          </a:xfrm>
          <a:prstGeom prst="parallelogram">
            <a:avLst>
              <a:gd name="adj" fmla="val 30529"/>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ormAutofit/>
          </a:bodyP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pPr algn="ctr" eaLnBrk="1" hangingPunct="1"/>
            <a:r>
              <a:rPr lang="en-US" sz="4800" b="1" smtClean="0">
                <a:solidFill>
                  <a:srgbClr val="FFFFFF"/>
                </a:solidFill>
                <a:latin typeface="+mj-lt"/>
                <a:ea typeface="+mj-ea"/>
                <a:cs typeface="+mj-cs"/>
              </a:rPr>
              <a:t>THANKYOU</a:t>
            </a:r>
          </a:p>
        </p:txBody>
      </p:sp>
    </p:spTree>
    <p:custDataLst>
      <p:tags r:id="rId1"/>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301387"/>
            <a:ext cx="10547985" cy="4643120"/>
          </a:xfrm>
        </p:spPr>
        <p:txBody>
          <a:bodyPr/>
          <a:lstStyle/>
          <a:p>
            <a:r>
              <a:rPr lang="en-US" altLang="zh-CN" dirty="0" err="1"/>
              <a:t>fillStyle</a:t>
            </a:r>
            <a:r>
              <a:rPr lang="en-US" altLang="zh-CN" dirty="0"/>
              <a:t> </a:t>
            </a:r>
            <a:r>
              <a:rPr lang="en-US" altLang="zh-CN" dirty="0" err="1"/>
              <a:t>设置用于</a:t>
            </a:r>
            <a:r>
              <a:rPr lang="en-US" altLang="zh-CN" dirty="0" err="1">
                <a:solidFill>
                  <a:srgbClr val="FF0000"/>
                </a:solidFill>
              </a:rPr>
              <a:t>填充</a:t>
            </a:r>
            <a:r>
              <a:rPr lang="en-US" altLang="zh-CN" dirty="0" err="1"/>
              <a:t>绘画的颜色</a:t>
            </a:r>
            <a:r>
              <a:rPr lang="en-US" altLang="zh-CN" dirty="0"/>
              <a:t>。      </a:t>
            </a:r>
          </a:p>
          <a:p>
            <a:pPr lvl="0"/>
            <a:r>
              <a:rPr lang="en-US" altLang="zh-CN" dirty="0" err="1" smtClean="0"/>
              <a:t>strokeStyle</a:t>
            </a:r>
            <a:r>
              <a:rPr lang="en-US" altLang="zh-CN" dirty="0" smtClean="0"/>
              <a:t>  </a:t>
            </a:r>
            <a:r>
              <a:rPr lang="en-US" altLang="zh-CN" dirty="0" err="1"/>
              <a:t>设置用于绘制</a:t>
            </a:r>
            <a:r>
              <a:rPr lang="en-US" altLang="zh-CN" dirty="0" err="1">
                <a:solidFill>
                  <a:srgbClr val="FF0000"/>
                </a:solidFill>
              </a:rPr>
              <a:t>描边</a:t>
            </a:r>
            <a:r>
              <a:rPr lang="en-US" altLang="zh-CN" dirty="0" err="1"/>
              <a:t>的颜色</a:t>
            </a:r>
            <a:r>
              <a:rPr lang="en-US" altLang="zh-CN" dirty="0"/>
              <a:t>。       </a:t>
            </a:r>
          </a:p>
        </p:txBody>
      </p:sp>
      <p:sp>
        <p:nvSpPr>
          <p:cNvPr id="3" name="内容占位符 2"/>
          <p:cNvSpPr>
            <a:spLocks noGrp="1"/>
          </p:cNvSpPr>
          <p:nvPr>
            <p:ph sz="quarter" idx="11"/>
          </p:nvPr>
        </p:nvSpPr>
        <p:spPr/>
        <p:txBody>
          <a:bodyPr/>
          <a:lstStyle/>
          <a:p>
            <a:r>
              <a:rPr lang="zh-CN" altLang="en-US"/>
              <a:t>颜色</a:t>
            </a:r>
          </a:p>
        </p:txBody>
      </p:sp>
      <p:pic>
        <p:nvPicPr>
          <p:cNvPr id="4" name="图片 3"/>
          <p:cNvPicPr>
            <a:picLocks noChangeAspect="1"/>
          </p:cNvPicPr>
          <p:nvPr/>
        </p:nvPicPr>
        <p:blipFill>
          <a:blip r:embed="rId2"/>
          <a:stretch>
            <a:fillRect/>
          </a:stretch>
        </p:blipFill>
        <p:spPr>
          <a:xfrm>
            <a:off x="1269788" y="3068834"/>
            <a:ext cx="3241485" cy="3241485"/>
          </a:xfrm>
          <a:prstGeom prst="rect">
            <a:avLst/>
          </a:prstGeom>
        </p:spPr>
      </p:pic>
      <p:pic>
        <p:nvPicPr>
          <p:cNvPr id="5" name="图片 4"/>
          <p:cNvPicPr>
            <a:picLocks noChangeAspect="1"/>
          </p:cNvPicPr>
          <p:nvPr/>
        </p:nvPicPr>
        <p:blipFill>
          <a:blip r:embed="rId3"/>
          <a:stretch>
            <a:fillRect/>
          </a:stretch>
        </p:blipFill>
        <p:spPr>
          <a:xfrm>
            <a:off x="5303392" y="3140869"/>
            <a:ext cx="3103359" cy="3025385"/>
          </a:xfrm>
          <a:prstGeom prst="rect">
            <a:avLst/>
          </a:prstGeom>
        </p:spPr>
      </p:pic>
      <p:sp>
        <p:nvSpPr>
          <p:cNvPr id="7" name="文本框 6"/>
          <p:cNvSpPr txBox="1"/>
          <p:nvPr/>
        </p:nvSpPr>
        <p:spPr>
          <a:xfrm>
            <a:off x="9193419" y="5672347"/>
            <a:ext cx="2593188" cy="521970"/>
          </a:xfrm>
          <a:prstGeom prst="rect">
            <a:avLst/>
          </a:prstGeom>
          <a:noFill/>
        </p:spPr>
        <p:txBody>
          <a:bodyPr wrap="square" rtlCol="0">
            <a:spAutoFit/>
          </a:bodyPr>
          <a:lstStyle/>
          <a:p>
            <a:r>
              <a:rPr lang="en-US" altLang="zh-CN" sz="2800" dirty="0" smtClean="0">
                <a:solidFill>
                  <a:srgbClr val="000000"/>
                </a:solidFill>
              </a:rPr>
              <a:t>demo12-1.html</a:t>
            </a:r>
            <a:endParaRPr lang="zh-CN" altLang="en-US" sz="2800" dirty="0">
              <a:solidFill>
                <a:srgbClr val="000000"/>
              </a:solidFill>
            </a:endParaRPr>
          </a:p>
        </p:txBody>
      </p:sp>
    </p:spTree>
    <p:extLst>
      <p:ext uri="{BB962C8B-B14F-4D97-AF65-F5344CB8AC3E}">
        <p14:creationId xmlns:p14="http://schemas.microsoft.com/office/powerpoint/2010/main" val="111232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0">
              <a:lnSpc>
                <a:spcPct val="130000"/>
              </a:lnSpc>
              <a:spcAft>
                <a:spcPts val="300"/>
              </a:spcAft>
            </a:pPr>
            <a:r>
              <a:rPr lang="en-US" altLang="zh-CN" dirty="0"/>
              <a:t> canvas </a:t>
            </a:r>
            <a:r>
              <a:rPr lang="en-US" altLang="zh-CN" dirty="0" err="1" smtClean="0"/>
              <a:t>支持</a:t>
            </a:r>
            <a:r>
              <a:rPr lang="en-US" altLang="zh-CN" dirty="0" err="1" smtClean="0">
                <a:solidFill>
                  <a:srgbClr val="FF0000"/>
                </a:solidFill>
              </a:rPr>
              <a:t>线性渐变</a:t>
            </a:r>
            <a:r>
              <a:rPr lang="en-US" altLang="zh-CN" dirty="0" err="1" smtClean="0"/>
              <a:t>和</a:t>
            </a:r>
            <a:r>
              <a:rPr lang="zh-CN" altLang="en-US" dirty="0" smtClean="0">
                <a:solidFill>
                  <a:srgbClr val="FF0000"/>
                </a:solidFill>
              </a:rPr>
              <a:t>放射</a:t>
            </a:r>
            <a:r>
              <a:rPr lang="en-US" altLang="zh-CN" dirty="0" err="1" smtClean="0">
                <a:solidFill>
                  <a:srgbClr val="FF0000"/>
                </a:solidFill>
              </a:rPr>
              <a:t>渐变</a:t>
            </a:r>
            <a:r>
              <a:rPr lang="zh-CN" altLang="en-US" dirty="0"/>
              <a:t>。</a:t>
            </a:r>
            <a:endParaRPr lang="en-US" altLang="zh-CN" dirty="0" smtClean="0">
              <a:solidFill>
                <a:srgbClr val="FF0000"/>
              </a:solidFill>
            </a:endParaRPr>
          </a:p>
          <a:p>
            <a:pPr lvl="1"/>
            <a:r>
              <a:rPr lang="en-US" altLang="zh-CN" dirty="0"/>
              <a:t>	</a:t>
            </a:r>
            <a:r>
              <a:rPr lang="zh-CN" altLang="en-US" dirty="0"/>
              <a:t>线性颜色渐变：从一端到另一端的颜色</a:t>
            </a:r>
            <a:r>
              <a:rPr lang="zh-CN" altLang="en-US" dirty="0" smtClean="0"/>
              <a:t>渐变。</a:t>
            </a:r>
            <a:endParaRPr lang="en-US" altLang="zh-CN" dirty="0" smtClean="0"/>
          </a:p>
          <a:p>
            <a:pPr lvl="1"/>
            <a:r>
              <a:rPr lang="zh-CN" altLang="en-US" dirty="0"/>
              <a:t> 放射性颜色渐变：从一个点或一个圆向外进行辐射性的颜色</a:t>
            </a:r>
            <a:r>
              <a:rPr lang="zh-CN" altLang="en-US" dirty="0" smtClean="0"/>
              <a:t>渐变。</a:t>
            </a:r>
            <a:endParaRPr lang="zh-CN" altLang="en-US" dirty="0"/>
          </a:p>
          <a:p>
            <a:endParaRPr lang="zh-CN" altLang="en-US" dirty="0"/>
          </a:p>
          <a:p>
            <a:endParaRPr lang="zh-CN" altLang="en-US" dirty="0"/>
          </a:p>
        </p:txBody>
      </p:sp>
      <p:sp>
        <p:nvSpPr>
          <p:cNvPr id="3" name="内容占位符 2"/>
          <p:cNvSpPr>
            <a:spLocks noGrp="1"/>
          </p:cNvSpPr>
          <p:nvPr>
            <p:ph sz="quarter" idx="11"/>
          </p:nvPr>
        </p:nvSpPr>
        <p:spPr/>
        <p:txBody>
          <a:bodyPr/>
          <a:lstStyle/>
          <a:p>
            <a:r>
              <a:rPr lang="zh-CN" altLang="en-US"/>
              <a:t>线性渐变色</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366" y="3933231"/>
            <a:ext cx="4337987" cy="1440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363" y="3573066"/>
            <a:ext cx="3169452" cy="2371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7085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down)">
                                      <p:cBhvr>
                                        <p:cTn id="7" dur="500"/>
                                        <p:tgtEl>
                                          <p:spTgt spid="2">
                                            <p:txEl>
                                              <p:pRg st="1" end="1"/>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wipe(down)">
                                      <p:cBhvr>
                                        <p:cTn id="10" dur="500"/>
                                        <p:tgtEl>
                                          <p:spTgt spid="102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down)">
                                      <p:cBhvr>
                                        <p:cTn id="15" dur="500"/>
                                        <p:tgtEl>
                                          <p:spTgt spid="2">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1027"/>
                                        </p:tgtEl>
                                        <p:attrNameLst>
                                          <p:attrName>style.visibility</p:attrName>
                                        </p:attrNameLst>
                                      </p:cBhvr>
                                      <p:to>
                                        <p:strVal val="visible"/>
                                      </p:to>
                                    </p:set>
                                    <p:animEffect transition="in" filter="wipe(down)">
                                      <p:cBhvr>
                                        <p:cTn id="18"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pPr lvl="0">
              <a:lnSpc>
                <a:spcPct val="130000"/>
              </a:lnSpc>
              <a:spcAft>
                <a:spcPts val="300"/>
              </a:spcAft>
            </a:pPr>
            <a:r>
              <a:rPr lang="zh-CN" altLang="en-US" dirty="0" smtClean="0">
                <a:solidFill>
                  <a:srgbClr val="FF0000"/>
                </a:solidFill>
              </a:rPr>
              <a:t>createLinearGradient</a:t>
            </a:r>
            <a:r>
              <a:rPr lang="zh-CN" altLang="en-US" dirty="0"/>
              <a:t>(x0,y0,x1,y1) 创建</a:t>
            </a:r>
            <a:r>
              <a:rPr lang="zh-CN" altLang="en-US" dirty="0">
                <a:solidFill>
                  <a:srgbClr val="FF0000"/>
                </a:solidFill>
              </a:rPr>
              <a:t>线性渐变对象</a:t>
            </a:r>
            <a:r>
              <a:rPr lang="zh-CN" altLang="en-US" dirty="0" smtClean="0"/>
              <a:t>。</a:t>
            </a:r>
            <a:endParaRPr lang="en-US" altLang="zh-CN" dirty="0" smtClean="0"/>
          </a:p>
          <a:p>
            <a:pPr marL="0" indent="0">
              <a:lnSpc>
                <a:spcPct val="130000"/>
              </a:lnSpc>
              <a:spcBef>
                <a:spcPts val="0"/>
              </a:spcBef>
              <a:spcAft>
                <a:spcPts val="300"/>
              </a:spcAft>
              <a:buNone/>
            </a:pPr>
            <a:r>
              <a:rPr lang="en-US" altLang="zh-CN" dirty="0"/>
              <a:t> </a:t>
            </a:r>
            <a:r>
              <a:rPr lang="en-US" altLang="zh-CN" dirty="0" smtClean="0"/>
              <a:t>    </a:t>
            </a:r>
            <a:r>
              <a:rPr lang="zh-CN" altLang="en-US" dirty="0" smtClean="0"/>
              <a:t>使用</a:t>
            </a:r>
            <a:r>
              <a:rPr lang="zh-CN" altLang="en-US" dirty="0"/>
              <a:t>该对象作为 </a:t>
            </a:r>
            <a:r>
              <a:rPr lang="en-US" altLang="zh-CN" dirty="0" err="1"/>
              <a:t>strokeStyle</a:t>
            </a:r>
            <a:r>
              <a:rPr lang="en-US" altLang="zh-CN" dirty="0"/>
              <a:t> </a:t>
            </a:r>
            <a:r>
              <a:rPr lang="zh-CN" altLang="en-US" dirty="0"/>
              <a:t>或 </a:t>
            </a:r>
            <a:r>
              <a:rPr lang="en-US" altLang="zh-CN" dirty="0" err="1"/>
              <a:t>fillStyle</a:t>
            </a:r>
            <a:r>
              <a:rPr lang="en-US" altLang="zh-CN" dirty="0"/>
              <a:t> </a:t>
            </a:r>
            <a:r>
              <a:rPr lang="zh-CN" altLang="en-US" dirty="0"/>
              <a:t>属性的值。</a:t>
            </a:r>
          </a:p>
          <a:p>
            <a:endParaRPr lang="zh-CN" altLang="en-US" dirty="0"/>
          </a:p>
          <a:p>
            <a:endParaRPr lang="zh-CN" altLang="en-US" dirty="0"/>
          </a:p>
          <a:p>
            <a:endParaRPr lang="zh-CN" altLang="en-US" dirty="0"/>
          </a:p>
        </p:txBody>
      </p:sp>
      <p:sp>
        <p:nvSpPr>
          <p:cNvPr id="3" name="内容占位符 2"/>
          <p:cNvSpPr>
            <a:spLocks noGrp="1"/>
          </p:cNvSpPr>
          <p:nvPr>
            <p:ph sz="quarter" idx="11"/>
          </p:nvPr>
        </p:nvSpPr>
        <p:spPr/>
        <p:txBody>
          <a:bodyPr/>
          <a:lstStyle/>
          <a:p>
            <a:r>
              <a:rPr lang="zh-CN" altLang="en-US"/>
              <a:t>线性渐变色</a:t>
            </a:r>
          </a:p>
        </p:txBody>
      </p:sp>
      <p:sp>
        <p:nvSpPr>
          <p:cNvPr id="8" name="文本框 7"/>
          <p:cNvSpPr txBox="1"/>
          <p:nvPr/>
        </p:nvSpPr>
        <p:spPr>
          <a:xfrm>
            <a:off x="1738530" y="2852736"/>
            <a:ext cx="7238790" cy="658835"/>
          </a:xfrm>
          <a:prstGeom prst="rect">
            <a:avLst/>
          </a:prstGeom>
          <a:solidFill>
            <a:schemeClr val="accent5">
              <a:lumMod val="20000"/>
              <a:lumOff val="80000"/>
            </a:schemeClr>
          </a:solidFill>
        </p:spPr>
        <p:txBody>
          <a:bodyPr wrap="square" rtlCol="0">
            <a:spAutoFit/>
          </a:bodyPr>
          <a:lstStyle/>
          <a:p>
            <a:pPr>
              <a:lnSpc>
                <a:spcPct val="150000"/>
              </a:lnSpc>
            </a:pPr>
            <a:r>
              <a:rPr lang="en-US" altLang="zh-CN" sz="2800" dirty="0" smtClean="0">
                <a:solidFill>
                  <a:srgbClr val="000000"/>
                </a:solidFill>
              </a:rPr>
              <a:t> </a:t>
            </a:r>
            <a:r>
              <a:rPr lang="en-US" altLang="zh-CN" sz="2800" dirty="0" err="1" smtClean="0">
                <a:solidFill>
                  <a:srgbClr val="000000"/>
                </a:solidFill>
              </a:rPr>
              <a:t>context.createLinearGradient</a:t>
            </a:r>
            <a:r>
              <a:rPr lang="en-US" altLang="zh-CN" sz="2800" dirty="0" smtClean="0">
                <a:solidFill>
                  <a:srgbClr val="000000"/>
                </a:solidFill>
              </a:rPr>
              <a:t>(x0,y0,x1,y1</a:t>
            </a:r>
            <a:r>
              <a:rPr lang="en-US" altLang="zh-CN" sz="2800" dirty="0">
                <a:solidFill>
                  <a:srgbClr val="000000"/>
                </a:solidFill>
              </a:rPr>
              <a:t>);</a:t>
            </a:r>
            <a:endParaRPr lang="zh-CN" altLang="en-US" sz="2800" dirty="0">
              <a:solidFill>
                <a:srgbClr val="000000"/>
              </a:solidFill>
            </a:endParaRPr>
          </a:p>
        </p:txBody>
      </p:sp>
      <p:graphicFrame>
        <p:nvGraphicFramePr>
          <p:cNvPr id="7" name="表格 6"/>
          <p:cNvGraphicFramePr>
            <a:graphicFrameLocks noGrp="1"/>
          </p:cNvGraphicFramePr>
          <p:nvPr/>
        </p:nvGraphicFramePr>
        <p:xfrm>
          <a:off x="1738530" y="4036695"/>
          <a:ext cx="7238790" cy="2411730"/>
        </p:xfrm>
        <a:graphic>
          <a:graphicData uri="http://schemas.openxmlformats.org/drawingml/2006/table">
            <a:tbl>
              <a:tblPr>
                <a:tableStyleId>{BC89EF96-8CEA-46FF-86C4-4CE0E7609802}</a:tableStyleId>
              </a:tblPr>
              <a:tblGrid>
                <a:gridCol w="1610608">
                  <a:extLst>
                    <a:ext uri="{9D8B030D-6E8A-4147-A177-3AD203B41FA5}">
                      <a16:colId xmlns="" xmlns:a16="http://schemas.microsoft.com/office/drawing/2014/main" val="2462695526"/>
                    </a:ext>
                  </a:extLst>
                </a:gridCol>
                <a:gridCol w="5628182">
                  <a:extLst>
                    <a:ext uri="{9D8B030D-6E8A-4147-A177-3AD203B41FA5}">
                      <a16:colId xmlns="" xmlns:a16="http://schemas.microsoft.com/office/drawing/2014/main" val="1756742685"/>
                    </a:ext>
                  </a:extLst>
                </a:gridCol>
              </a:tblGrid>
              <a:tr h="0">
                <a:tc>
                  <a:txBody>
                    <a:bodyPr/>
                    <a:lstStyle/>
                    <a:p>
                      <a:pPr marL="0" algn="l" defTabSz="913765" rtl="0" eaLnBrk="1" fontAlgn="base" latinLnBrk="0" hangingPunct="1"/>
                      <a:r>
                        <a:rPr lang="zh-CN" altLang="en-US" sz="2600" b="1" kern="1200" dirty="0">
                          <a:solidFill>
                            <a:srgbClr val="000000"/>
                          </a:solidFill>
                          <a:latin typeface="微软雅黑" panose="020B0503020204020204" pitchFamily="34" charset="-122"/>
                          <a:ea typeface="微软雅黑" panose="020B0503020204020204" pitchFamily="34" charset="-122"/>
                        </a:rPr>
                        <a:t>参数</a:t>
                      </a:r>
                      <a:endParaRPr lang="zh-CN" altLang="en-US" sz="2600" b="1"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47625" marB="47625" anchor="ctr">
                    <a:solidFill>
                      <a:schemeClr val="accent1">
                        <a:lumMod val="40000"/>
                        <a:lumOff val="60000"/>
                      </a:schemeClr>
                    </a:solidFill>
                  </a:tcPr>
                </a:tc>
                <a:tc>
                  <a:txBody>
                    <a:bodyPr/>
                    <a:lstStyle/>
                    <a:p>
                      <a:pPr marL="0" algn="l" defTabSz="913765" rtl="0" eaLnBrk="1" fontAlgn="base" latinLnBrk="0" hangingPunct="1"/>
                      <a:r>
                        <a:rPr lang="zh-CN" altLang="en-US" sz="2600" b="1" kern="1200" dirty="0">
                          <a:solidFill>
                            <a:srgbClr val="000000"/>
                          </a:solidFill>
                          <a:latin typeface="微软雅黑" panose="020B0503020204020204" pitchFamily="34" charset="-122"/>
                          <a:ea typeface="微软雅黑" panose="020B0503020204020204" pitchFamily="34" charset="-122"/>
                        </a:rPr>
                        <a:t>描述</a:t>
                      </a:r>
                      <a:endParaRPr lang="zh-CN" altLang="en-US" sz="2600" b="1"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47625" marB="47625" anchor="ctr">
                    <a:solidFill>
                      <a:schemeClr val="accent1">
                        <a:lumMod val="40000"/>
                        <a:lumOff val="60000"/>
                      </a:schemeClr>
                    </a:solidFill>
                  </a:tcPr>
                </a:tc>
                <a:extLst>
                  <a:ext uri="{0D108BD9-81ED-4DB2-BD59-A6C34878D82A}">
                    <a16:rowId xmlns="" xmlns:a16="http://schemas.microsoft.com/office/drawing/2014/main" val="2078342662"/>
                  </a:ext>
                </a:extLst>
              </a:tr>
              <a:tr h="0">
                <a:tc>
                  <a:txBody>
                    <a:bodyPr/>
                    <a:lstStyle/>
                    <a:p>
                      <a:pPr marL="0" algn="l" defTabSz="913765" rtl="0" eaLnBrk="1" fontAlgn="t" latinLnBrk="0" hangingPunct="1"/>
                      <a:r>
                        <a:rPr lang="en-US" sz="2400" kern="1200" dirty="0">
                          <a:solidFill>
                            <a:srgbClr val="000000"/>
                          </a:solidFill>
                          <a:latin typeface="微软雅黑" panose="020B0503020204020204" pitchFamily="34" charset="-122"/>
                          <a:ea typeface="微软雅黑" panose="020B0503020204020204" pitchFamily="34" charset="-122"/>
                        </a:rPr>
                        <a:t>x0</a:t>
                      </a:r>
                      <a:endParaRPr 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渐变开始点的 </a:t>
                      </a:r>
                      <a:r>
                        <a:rPr lang="en-US" altLang="zh-CN" sz="2400" kern="1200" dirty="0">
                          <a:solidFill>
                            <a:srgbClr val="000000"/>
                          </a:solidFill>
                          <a:latin typeface="微软雅黑" panose="020B0503020204020204" pitchFamily="34" charset="-122"/>
                          <a:ea typeface="微软雅黑" panose="020B0503020204020204" pitchFamily="34" charset="-122"/>
                        </a:rPr>
                        <a:t>x </a:t>
                      </a:r>
                      <a:r>
                        <a:rPr lang="zh-CN" altLang="en-US" sz="2400" kern="1200" dirty="0">
                          <a:solidFill>
                            <a:srgbClr val="000000"/>
                          </a:solidFill>
                          <a:latin typeface="微软雅黑" panose="020B0503020204020204" pitchFamily="34" charset="-122"/>
                          <a:ea typeface="微软雅黑" panose="020B0503020204020204" pitchFamily="34" charset="-122"/>
                        </a:rPr>
                        <a:t>坐标</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tc>
                <a:extLst>
                  <a:ext uri="{0D108BD9-81ED-4DB2-BD59-A6C34878D82A}">
                    <a16:rowId xmlns="" xmlns:a16="http://schemas.microsoft.com/office/drawing/2014/main" val="589787430"/>
                  </a:ext>
                </a:extLst>
              </a:tr>
              <a:tr h="0">
                <a:tc>
                  <a:txBody>
                    <a:bodyPr/>
                    <a:lstStyle/>
                    <a:p>
                      <a:pPr marL="0" algn="l" defTabSz="913765" rtl="0" eaLnBrk="1" fontAlgn="t" latinLnBrk="0" hangingPunct="1"/>
                      <a:r>
                        <a:rPr lang="en-US" sz="2400" kern="1200" dirty="0">
                          <a:solidFill>
                            <a:srgbClr val="000000"/>
                          </a:solidFill>
                          <a:latin typeface="微软雅黑" panose="020B0503020204020204" pitchFamily="34" charset="-122"/>
                          <a:ea typeface="微软雅黑" panose="020B0503020204020204" pitchFamily="34" charset="-122"/>
                        </a:rPr>
                        <a:t>y0</a:t>
                      </a:r>
                      <a:endParaRPr 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solidFill>
                      <a:schemeClr val="bg2"/>
                    </a:solidFill>
                  </a:tcP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渐变开始点的 </a:t>
                      </a:r>
                      <a:r>
                        <a:rPr lang="en-US" altLang="zh-CN" sz="2400" kern="1200" dirty="0">
                          <a:solidFill>
                            <a:srgbClr val="000000"/>
                          </a:solidFill>
                          <a:latin typeface="微软雅黑" panose="020B0503020204020204" pitchFamily="34" charset="-122"/>
                          <a:ea typeface="微软雅黑" panose="020B0503020204020204" pitchFamily="34" charset="-122"/>
                        </a:rPr>
                        <a:t>y </a:t>
                      </a:r>
                      <a:r>
                        <a:rPr lang="zh-CN" altLang="en-US" sz="2400" kern="1200" dirty="0">
                          <a:solidFill>
                            <a:srgbClr val="000000"/>
                          </a:solidFill>
                          <a:latin typeface="微软雅黑" panose="020B0503020204020204" pitchFamily="34" charset="-122"/>
                          <a:ea typeface="微软雅黑" panose="020B0503020204020204" pitchFamily="34" charset="-122"/>
                        </a:rPr>
                        <a:t>坐标</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solidFill>
                      <a:schemeClr val="bg2"/>
                    </a:solidFill>
                  </a:tcPr>
                </a:tc>
                <a:extLst>
                  <a:ext uri="{0D108BD9-81ED-4DB2-BD59-A6C34878D82A}">
                    <a16:rowId xmlns="" xmlns:a16="http://schemas.microsoft.com/office/drawing/2014/main" val="2193210310"/>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rPr>
                        <a:t>x1</a:t>
                      </a:r>
                      <a:endParaRPr lang="en-US" sz="2400" kern="120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渐变结束点的 </a:t>
                      </a:r>
                      <a:r>
                        <a:rPr lang="en-US" altLang="zh-CN" sz="2400" kern="1200" dirty="0">
                          <a:solidFill>
                            <a:srgbClr val="000000"/>
                          </a:solidFill>
                          <a:latin typeface="微软雅黑" panose="020B0503020204020204" pitchFamily="34" charset="-122"/>
                          <a:ea typeface="微软雅黑" panose="020B0503020204020204" pitchFamily="34" charset="-122"/>
                        </a:rPr>
                        <a:t>x </a:t>
                      </a:r>
                      <a:r>
                        <a:rPr lang="zh-CN" altLang="en-US" sz="2400" kern="1200" dirty="0">
                          <a:solidFill>
                            <a:srgbClr val="000000"/>
                          </a:solidFill>
                          <a:latin typeface="微软雅黑" panose="020B0503020204020204" pitchFamily="34" charset="-122"/>
                          <a:ea typeface="微软雅黑" panose="020B0503020204020204" pitchFamily="34" charset="-122"/>
                        </a:rPr>
                        <a:t>坐标</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tc>
                <a:extLst>
                  <a:ext uri="{0D108BD9-81ED-4DB2-BD59-A6C34878D82A}">
                    <a16:rowId xmlns="" xmlns:a16="http://schemas.microsoft.com/office/drawing/2014/main" val="1696790798"/>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rPr>
                        <a:t>y1</a:t>
                      </a:r>
                      <a:endParaRPr lang="en-US" sz="2400" kern="120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solidFill>
                      <a:schemeClr val="bg2"/>
                    </a:solidFill>
                  </a:tcP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rPr>
                        <a:t>渐变结束点的 </a:t>
                      </a:r>
                      <a:r>
                        <a:rPr lang="en-US" altLang="zh-CN" sz="2400" kern="1200" dirty="0">
                          <a:solidFill>
                            <a:srgbClr val="000000"/>
                          </a:solidFill>
                          <a:latin typeface="微软雅黑" panose="020B0503020204020204" pitchFamily="34" charset="-122"/>
                          <a:ea typeface="微软雅黑" panose="020B0503020204020204" pitchFamily="34" charset="-122"/>
                        </a:rPr>
                        <a:t>y </a:t>
                      </a:r>
                      <a:r>
                        <a:rPr lang="zh-CN" altLang="en-US" sz="2400" kern="1200" dirty="0">
                          <a:solidFill>
                            <a:srgbClr val="000000"/>
                          </a:solidFill>
                          <a:latin typeface="微软雅黑" panose="020B0503020204020204" pitchFamily="34" charset="-122"/>
                          <a:ea typeface="微软雅黑" panose="020B0503020204020204" pitchFamily="34" charset="-122"/>
                        </a:rPr>
                        <a:t>坐标</a:t>
                      </a:r>
                      <a:endParaRPr lang="zh-CN" altLang="en-US" sz="2400" kern="1200" dirty="0">
                        <a:solidFill>
                          <a:srgbClr val="000000"/>
                        </a:solidFill>
                        <a:latin typeface="微软雅黑" panose="020B0503020204020204" pitchFamily="34" charset="-122"/>
                        <a:ea typeface="微软雅黑" panose="020B0503020204020204" pitchFamily="34" charset="-122"/>
                        <a:cs typeface="+mn-cs"/>
                      </a:endParaRPr>
                    </a:p>
                  </a:txBody>
                  <a:tcPr marL="57150" marR="142875" marT="57150" marB="57150" anchor="ctr">
                    <a:solidFill>
                      <a:schemeClr val="bg2"/>
                    </a:solidFill>
                  </a:tcPr>
                </a:tc>
                <a:extLst>
                  <a:ext uri="{0D108BD9-81ED-4DB2-BD59-A6C34878D82A}">
                    <a16:rowId xmlns="" xmlns:a16="http://schemas.microsoft.com/office/drawing/2014/main" val="3204255860"/>
                  </a:ext>
                </a:extLst>
              </a:tr>
            </a:tbl>
          </a:graphicData>
        </a:graphic>
      </p:graphicFrame>
    </p:spTree>
    <p:extLst>
      <p:ext uri="{BB962C8B-B14F-4D97-AF65-F5344CB8AC3E}">
        <p14:creationId xmlns:p14="http://schemas.microsoft.com/office/powerpoint/2010/main" val="2654575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down)">
                                      <p:cBhvr>
                                        <p:cTn id="7" dur="500"/>
                                        <p:tgtEl>
                                          <p:spTgt spid="2">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down)">
                                      <p:cBhvr>
                                        <p:cTn id="10" dur="500"/>
                                        <p:tgtEl>
                                          <p:spTgt spid="2">
                                            <p:txEl>
                                              <p:pRg st="1" end="1"/>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down)">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zh-CN" altLang="en-US" dirty="0" smtClean="0">
                <a:solidFill>
                  <a:srgbClr val="FF0000"/>
                </a:solidFill>
              </a:rPr>
              <a:t>addColorStop</a:t>
            </a:r>
            <a:r>
              <a:rPr lang="zh-CN" altLang="en-US" dirty="0"/>
              <a:t>(stop,color)规定渐变对象中的颜色和停止</a:t>
            </a:r>
            <a:r>
              <a:rPr lang="zh-CN" altLang="en-US" dirty="0" smtClean="0"/>
              <a:t>位置。</a:t>
            </a:r>
            <a:endParaRPr lang="en-US" altLang="zh-CN" dirty="0" smtClean="0"/>
          </a:p>
          <a:p>
            <a:pPr lvl="1"/>
            <a:r>
              <a:rPr lang="zh-CN" altLang="en-US" dirty="0" smtClean="0"/>
              <a:t>如果使用</a:t>
            </a:r>
            <a:r>
              <a:rPr lang="zh-CN" altLang="en-US" dirty="0"/>
              <a:t>该方法</a:t>
            </a:r>
            <a:r>
              <a:rPr lang="zh-CN" altLang="en-US" dirty="0" smtClean="0"/>
              <a:t>，渐变</a:t>
            </a:r>
            <a:r>
              <a:rPr lang="zh-CN" altLang="en-US" dirty="0"/>
              <a:t>将不可见</a:t>
            </a:r>
            <a:r>
              <a:rPr lang="zh-CN" altLang="en-US" dirty="0" smtClean="0"/>
              <a:t>。需要</a:t>
            </a:r>
            <a:r>
              <a:rPr lang="zh-CN" altLang="en-US" dirty="0"/>
              <a:t>创建至少一个色标。 </a:t>
            </a:r>
          </a:p>
          <a:p>
            <a:pPr lvl="1"/>
            <a:r>
              <a:rPr lang="zh-CN" altLang="en-US" dirty="0" smtClean="0"/>
              <a:t>可以</a:t>
            </a:r>
            <a:r>
              <a:rPr lang="zh-CN" altLang="en-US" dirty="0"/>
              <a:t>多次</a:t>
            </a:r>
            <a:r>
              <a:rPr lang="zh-CN" altLang="en-US" dirty="0" smtClean="0"/>
              <a:t>调用此方法</a:t>
            </a:r>
            <a:r>
              <a:rPr lang="zh-CN" altLang="en-US" dirty="0"/>
              <a:t>来改变渐变</a:t>
            </a:r>
            <a:r>
              <a:rPr lang="zh-CN" altLang="en-US" dirty="0" smtClean="0"/>
              <a:t>。</a:t>
            </a:r>
            <a:endParaRPr lang="en-US" altLang="zh-CN" dirty="0" smtClean="0"/>
          </a:p>
        </p:txBody>
      </p:sp>
      <p:sp>
        <p:nvSpPr>
          <p:cNvPr id="3" name="内容占位符 2"/>
          <p:cNvSpPr>
            <a:spLocks noGrp="1"/>
          </p:cNvSpPr>
          <p:nvPr>
            <p:ph sz="quarter" idx="11"/>
          </p:nvPr>
        </p:nvSpPr>
        <p:spPr/>
        <p:txBody>
          <a:bodyPr/>
          <a:lstStyle/>
          <a:p>
            <a:r>
              <a:rPr lang="zh-CN" altLang="en-US"/>
              <a:t>线性渐变色</a:t>
            </a:r>
          </a:p>
        </p:txBody>
      </p:sp>
      <p:sp>
        <p:nvSpPr>
          <p:cNvPr id="8" name="文本框 7"/>
          <p:cNvSpPr txBox="1"/>
          <p:nvPr/>
        </p:nvSpPr>
        <p:spPr>
          <a:xfrm>
            <a:off x="1658302" y="3329413"/>
            <a:ext cx="8687645" cy="1066959"/>
          </a:xfrm>
          <a:prstGeom prst="rect">
            <a:avLst/>
          </a:prstGeom>
          <a:solidFill>
            <a:schemeClr val="accent5">
              <a:lumMod val="20000"/>
              <a:lumOff val="80000"/>
            </a:schemeClr>
          </a:solidFill>
        </p:spPr>
        <p:txBody>
          <a:bodyPr wrap="square" rtlCol="0">
            <a:spAutoFit/>
          </a:bodyPr>
          <a:lstStyle/>
          <a:p>
            <a:pPr>
              <a:lnSpc>
                <a:spcPts val="3800"/>
              </a:lnSpc>
            </a:pPr>
            <a:r>
              <a:rPr lang="en-US" altLang="zh-CN" sz="2800" dirty="0" err="1">
                <a:solidFill>
                  <a:srgbClr val="000000"/>
                </a:solidFill>
              </a:rPr>
              <a:t>var</a:t>
            </a:r>
            <a:r>
              <a:rPr lang="en-US" altLang="zh-CN" sz="2800" dirty="0">
                <a:solidFill>
                  <a:srgbClr val="000000"/>
                </a:solidFill>
              </a:rPr>
              <a:t> </a:t>
            </a:r>
            <a:r>
              <a:rPr lang="en-US" altLang="zh-CN" sz="2800" dirty="0" err="1">
                <a:solidFill>
                  <a:srgbClr val="000000"/>
                </a:solidFill>
              </a:rPr>
              <a:t>grd</a:t>
            </a:r>
            <a:r>
              <a:rPr lang="en-US" altLang="zh-CN" sz="2800" dirty="0">
                <a:solidFill>
                  <a:srgbClr val="000000"/>
                </a:solidFill>
              </a:rPr>
              <a:t> </a:t>
            </a:r>
            <a:r>
              <a:rPr lang="en-US" altLang="zh-CN" sz="2800" dirty="0" smtClean="0">
                <a:solidFill>
                  <a:srgbClr val="000000"/>
                </a:solidFill>
              </a:rPr>
              <a:t> = </a:t>
            </a:r>
            <a:r>
              <a:rPr lang="en-US" altLang="zh-CN" sz="2800" dirty="0" err="1" smtClean="0">
                <a:solidFill>
                  <a:srgbClr val="000000"/>
                </a:solidFill>
              </a:rPr>
              <a:t>context.createLinearGradient</a:t>
            </a:r>
            <a:r>
              <a:rPr lang="en-US" altLang="zh-CN" sz="2800" dirty="0" smtClean="0">
                <a:solidFill>
                  <a:srgbClr val="000000"/>
                </a:solidFill>
              </a:rPr>
              <a:t>(x0,y0,x1,y1);</a:t>
            </a:r>
          </a:p>
          <a:p>
            <a:pPr>
              <a:lnSpc>
                <a:spcPts val="3800"/>
              </a:lnSpc>
            </a:pPr>
            <a:r>
              <a:rPr lang="en-US" altLang="zh-CN" sz="2800" dirty="0" err="1" smtClean="0">
                <a:solidFill>
                  <a:srgbClr val="000000"/>
                </a:solidFill>
              </a:rPr>
              <a:t>grd.addColorStop</a:t>
            </a:r>
            <a:r>
              <a:rPr lang="en-US" altLang="zh-CN" sz="2800" dirty="0" smtClean="0">
                <a:solidFill>
                  <a:srgbClr val="000000"/>
                </a:solidFill>
              </a:rPr>
              <a:t>(</a:t>
            </a:r>
            <a:r>
              <a:rPr lang="en-US" altLang="zh-CN" sz="2800" dirty="0" err="1" smtClean="0">
                <a:solidFill>
                  <a:srgbClr val="000000"/>
                </a:solidFill>
              </a:rPr>
              <a:t>stop,color</a:t>
            </a:r>
            <a:r>
              <a:rPr lang="en-US" altLang="zh-CN" sz="2800" dirty="0">
                <a:solidFill>
                  <a:srgbClr val="000000"/>
                </a:solidFill>
              </a:rPr>
              <a:t>);</a:t>
            </a:r>
            <a:endParaRPr lang="zh-CN" altLang="en-US" sz="2800" dirty="0">
              <a:solidFill>
                <a:srgbClr val="000000"/>
              </a:solidFill>
            </a:endParaRPr>
          </a:p>
        </p:txBody>
      </p:sp>
      <p:graphicFrame>
        <p:nvGraphicFramePr>
          <p:cNvPr id="4" name="表格 3"/>
          <p:cNvGraphicFramePr>
            <a:graphicFrameLocks noGrp="1"/>
          </p:cNvGraphicFramePr>
          <p:nvPr>
            <p:extLst>
              <p:ext uri="{D42A27DB-BD31-4B8C-83A1-F6EECF244321}">
                <p14:modId xmlns:p14="http://schemas.microsoft.com/office/powerpoint/2010/main" val="1608176864"/>
              </p:ext>
            </p:extLst>
          </p:nvPr>
        </p:nvGraphicFramePr>
        <p:xfrm>
          <a:off x="1658302" y="4733113"/>
          <a:ext cx="7705725" cy="1817370"/>
        </p:xfrm>
        <a:graphic>
          <a:graphicData uri="http://schemas.openxmlformats.org/drawingml/2006/table">
            <a:tbl>
              <a:tblPr/>
              <a:tblGrid>
                <a:gridCol w="1340279">
                  <a:extLst>
                    <a:ext uri="{9D8B030D-6E8A-4147-A177-3AD203B41FA5}">
                      <a16:colId xmlns="" xmlns:a16="http://schemas.microsoft.com/office/drawing/2014/main" val="3371261291"/>
                    </a:ext>
                  </a:extLst>
                </a:gridCol>
                <a:gridCol w="6365446">
                  <a:extLst>
                    <a:ext uri="{9D8B030D-6E8A-4147-A177-3AD203B41FA5}">
                      <a16:colId xmlns="" xmlns:a16="http://schemas.microsoft.com/office/drawing/2014/main" val="453814433"/>
                    </a:ext>
                  </a:extLst>
                </a:gridCol>
              </a:tblGrid>
              <a:tr h="0">
                <a:tc>
                  <a:txBody>
                    <a:bodyPr/>
                    <a:lstStyle/>
                    <a:p>
                      <a:pPr marL="0" algn="l" defTabSz="913765" rtl="0" eaLnBrk="1" fontAlgn="t" latinLnBrk="0" hangingPunct="1"/>
                      <a:r>
                        <a:rPr lang="zh-CN" altLang="en-US" sz="2600" b="1" kern="1200" dirty="0">
                          <a:solidFill>
                            <a:srgbClr val="000000"/>
                          </a:solidFill>
                          <a:latin typeface="微软雅黑" panose="020B0503020204020204" pitchFamily="34" charset="-122"/>
                          <a:ea typeface="微软雅黑" panose="020B0503020204020204" pitchFamily="34" charset="-122"/>
                          <a:cs typeface="+mn-cs"/>
                        </a:rPr>
                        <a:t>参数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tc>
                  <a:txBody>
                    <a:bodyPr/>
                    <a:lstStyle/>
                    <a:p>
                      <a:pPr marL="0" algn="l" defTabSz="913765" rtl="0" eaLnBrk="1" fontAlgn="t" latinLnBrk="0" hangingPunct="1"/>
                      <a:r>
                        <a:rPr lang="zh-CN" altLang="en-US" sz="2600" b="1" kern="1200" dirty="0">
                          <a:solidFill>
                            <a:srgbClr val="000000"/>
                          </a:solidFill>
                          <a:latin typeface="微软雅黑" panose="020B0503020204020204" pitchFamily="34" charset="-122"/>
                          <a:ea typeface="微软雅黑" panose="020B0503020204020204" pitchFamily="34" charset="-122"/>
                          <a:cs typeface="+mn-cs"/>
                        </a:rPr>
                        <a:t>描述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extLst>
                  <a:ext uri="{0D108BD9-81ED-4DB2-BD59-A6C34878D82A}">
                    <a16:rowId xmlns="" xmlns:a16="http://schemas.microsoft.com/office/drawing/2014/main" val="2702063545"/>
                  </a:ext>
                </a:extLst>
              </a:tr>
              <a:tr h="0">
                <a:tc>
                  <a:txBody>
                    <a:bodyPr/>
                    <a:lstStyle/>
                    <a:p>
                      <a:pPr marL="0" algn="l" defTabSz="913765" rtl="0" eaLnBrk="1" fontAlgn="t" latinLnBrk="0" hangingPunct="1"/>
                      <a:r>
                        <a:rPr lang="en-US" sz="2400" kern="1200" dirty="0">
                          <a:solidFill>
                            <a:srgbClr val="000000"/>
                          </a:solidFill>
                          <a:latin typeface="微软雅黑" panose="020B0503020204020204" pitchFamily="34" charset="-122"/>
                          <a:ea typeface="微软雅黑" panose="020B0503020204020204" pitchFamily="34" charset="-122"/>
                          <a:cs typeface="+mn-cs"/>
                        </a:rPr>
                        <a:t>stop</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介于 </a:t>
                      </a:r>
                      <a:r>
                        <a:rPr lang="en-US" altLang="zh-CN" sz="2400" kern="1200">
                          <a:solidFill>
                            <a:srgbClr val="000000"/>
                          </a:solidFill>
                          <a:latin typeface="微软雅黑" panose="020B0503020204020204" pitchFamily="34" charset="-122"/>
                          <a:ea typeface="微软雅黑" panose="020B0503020204020204" pitchFamily="34" charset="-122"/>
                          <a:cs typeface="+mn-cs"/>
                        </a:rPr>
                        <a:t>0.0 </a:t>
                      </a:r>
                      <a:r>
                        <a:rPr lang="zh-CN" altLang="en-US" sz="2400" kern="1200">
                          <a:solidFill>
                            <a:srgbClr val="000000"/>
                          </a:solidFill>
                          <a:latin typeface="微软雅黑" panose="020B0503020204020204" pitchFamily="34" charset="-122"/>
                          <a:ea typeface="微软雅黑" panose="020B0503020204020204" pitchFamily="34" charset="-122"/>
                          <a:cs typeface="+mn-cs"/>
                        </a:rPr>
                        <a:t>与 </a:t>
                      </a:r>
                      <a:r>
                        <a:rPr lang="en-US" altLang="zh-CN" sz="2400" kern="1200">
                          <a:solidFill>
                            <a:srgbClr val="000000"/>
                          </a:solidFill>
                          <a:latin typeface="微软雅黑" panose="020B0503020204020204" pitchFamily="34" charset="-122"/>
                          <a:ea typeface="微软雅黑" panose="020B0503020204020204" pitchFamily="34" charset="-122"/>
                          <a:cs typeface="+mn-cs"/>
                        </a:rPr>
                        <a:t>1.0 </a:t>
                      </a:r>
                      <a:r>
                        <a:rPr lang="zh-CN" altLang="en-US" sz="2400" kern="1200">
                          <a:solidFill>
                            <a:srgbClr val="000000"/>
                          </a:solidFill>
                          <a:latin typeface="微软雅黑" panose="020B0503020204020204" pitchFamily="34" charset="-122"/>
                          <a:ea typeface="微软雅黑" panose="020B0503020204020204" pitchFamily="34" charset="-122"/>
                          <a:cs typeface="+mn-cs"/>
                        </a:rPr>
                        <a:t>之间的值，表示渐变中开始与结束之间的位置。</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 xmlns:a16="http://schemas.microsoft.com/office/drawing/2014/main" val="1990404471"/>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color</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cs typeface="+mn-cs"/>
                        </a:rPr>
                        <a:t>在结束位置显示的 </a:t>
                      </a:r>
                      <a:r>
                        <a:rPr lang="en-US" altLang="zh-CN" sz="2400" kern="1200" dirty="0">
                          <a:solidFill>
                            <a:srgbClr val="000000"/>
                          </a:solidFill>
                          <a:latin typeface="微软雅黑" panose="020B0503020204020204" pitchFamily="34" charset="-122"/>
                          <a:ea typeface="微软雅黑" panose="020B0503020204020204" pitchFamily="34" charset="-122"/>
                          <a:cs typeface="+mn-cs"/>
                        </a:rPr>
                        <a:t>CSS </a:t>
                      </a:r>
                      <a:r>
                        <a:rPr lang="zh-CN" altLang="en-US" sz="2400" kern="1200" dirty="0">
                          <a:solidFill>
                            <a:srgbClr val="000000"/>
                          </a:solidFill>
                          <a:latin typeface="微软雅黑" panose="020B0503020204020204" pitchFamily="34" charset="-122"/>
                          <a:ea typeface="微软雅黑" panose="020B0503020204020204" pitchFamily="34" charset="-122"/>
                          <a:cs typeface="+mn-cs"/>
                        </a:rPr>
                        <a:t>颜色值</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 xmlns:a16="http://schemas.microsoft.com/office/drawing/2014/main" val="2609787600"/>
                  </a:ext>
                </a:extLst>
              </a:tr>
            </a:tbl>
          </a:graphicData>
        </a:graphic>
      </p:graphicFrame>
      <p:sp>
        <p:nvSpPr>
          <p:cNvPr id="7" name="文本框 8"/>
          <p:cNvSpPr txBox="1"/>
          <p:nvPr/>
        </p:nvSpPr>
        <p:spPr>
          <a:xfrm>
            <a:off x="9409518" y="6060050"/>
            <a:ext cx="2665221" cy="521970"/>
          </a:xfrm>
          <a:prstGeom prst="rect">
            <a:avLst/>
          </a:prstGeom>
          <a:noFill/>
        </p:spPr>
        <p:txBody>
          <a:bodyPr wrap="square" rtlCol="0">
            <a:spAutoFit/>
          </a:bodyPr>
          <a:lstStyle/>
          <a:p>
            <a:r>
              <a:rPr lang="en-US" altLang="zh-CN" sz="2800" dirty="0" smtClean="0">
                <a:solidFill>
                  <a:srgbClr val="000000"/>
                </a:solidFill>
              </a:rPr>
              <a:t>demo12-2.html</a:t>
            </a:r>
            <a:endParaRPr lang="zh-CN" altLang="en-US" sz="2800" dirty="0">
              <a:solidFill>
                <a:srgbClr val="000000"/>
              </a:solidFill>
            </a:endParaRPr>
          </a:p>
        </p:txBody>
      </p:sp>
    </p:spTree>
    <p:extLst>
      <p:ext uri="{BB962C8B-B14F-4D97-AF65-F5344CB8AC3E}">
        <p14:creationId xmlns:p14="http://schemas.microsoft.com/office/powerpoint/2010/main" val="336701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inVertic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p:txBody>
          <a:bodyPr/>
          <a:lstStyle/>
          <a:p>
            <a:r>
              <a:rPr lang="en-US" altLang="zh-CN"/>
              <a:t>两个临近 stop 距离之间的颜色是过渡颜色。 </a:t>
            </a:r>
          </a:p>
          <a:p>
            <a:r>
              <a:rPr lang="en-US" altLang="zh-CN"/>
              <a:t>小于最小 stop 的部分会按最小 stop 的 color 来渲染，大 于最大 stop 的部分会按最大 stop 的 color 来渲染。</a:t>
            </a:r>
          </a:p>
          <a:p>
            <a:r>
              <a:rPr lang="en-US" altLang="zh-CN"/>
              <a:t>渐变可用于填充矩形、圆形、线条、文本等等。</a:t>
            </a:r>
          </a:p>
        </p:txBody>
      </p:sp>
      <p:sp>
        <p:nvSpPr>
          <p:cNvPr id="3" name="内容占位符 2"/>
          <p:cNvSpPr>
            <a:spLocks noGrp="1"/>
          </p:cNvSpPr>
          <p:nvPr>
            <p:ph sz="quarter" idx="11"/>
          </p:nvPr>
        </p:nvSpPr>
        <p:spPr/>
        <p:txBody>
          <a:bodyPr/>
          <a:lstStyle/>
          <a:p>
            <a:r>
              <a:rPr lang="zh-CN" altLang="en-US"/>
              <a:t>线性渐变色</a:t>
            </a:r>
          </a:p>
        </p:txBody>
      </p:sp>
      <p:sp>
        <p:nvSpPr>
          <p:cNvPr id="4" name="文本框 8"/>
          <p:cNvSpPr txBox="1"/>
          <p:nvPr/>
        </p:nvSpPr>
        <p:spPr>
          <a:xfrm>
            <a:off x="8689188" y="5398016"/>
            <a:ext cx="3074035" cy="521970"/>
          </a:xfrm>
          <a:prstGeom prst="rect">
            <a:avLst/>
          </a:prstGeom>
          <a:noFill/>
        </p:spPr>
        <p:txBody>
          <a:bodyPr wrap="square" rtlCol="0">
            <a:spAutoFit/>
          </a:bodyPr>
          <a:lstStyle/>
          <a:p>
            <a:r>
              <a:rPr lang="en-US" altLang="zh-CN" sz="2800" dirty="0" smtClean="0">
                <a:solidFill>
                  <a:srgbClr val="000000"/>
                </a:solidFill>
              </a:rPr>
              <a:t>demo12-3.html</a:t>
            </a:r>
            <a:endParaRPr lang="zh-CN" altLang="en-US" sz="2800" dirty="0">
              <a:solidFill>
                <a:srgbClr val="000000"/>
              </a:solidFill>
            </a:endParaRPr>
          </a:p>
        </p:txBody>
      </p:sp>
    </p:spTree>
    <p:extLst>
      <p:ext uri="{BB962C8B-B14F-4D97-AF65-F5344CB8AC3E}">
        <p14:creationId xmlns:p14="http://schemas.microsoft.com/office/powerpoint/2010/main" val="26995617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sz="quarter" idx="10"/>
          </p:nvPr>
        </p:nvSpPr>
        <p:spPr>
          <a:xfrm>
            <a:off x="756285" y="1246505"/>
            <a:ext cx="10382025" cy="4643120"/>
          </a:xfrm>
        </p:spPr>
        <p:txBody>
          <a:bodyPr/>
          <a:lstStyle/>
          <a:p>
            <a:r>
              <a:rPr lang="zh-CN" altLang="en-US" dirty="0">
                <a:solidFill>
                  <a:srgbClr val="FF0000"/>
                </a:solidFill>
                <a:sym typeface="+mn-ea"/>
              </a:rPr>
              <a:t>createRadialGradient</a:t>
            </a:r>
            <a:r>
              <a:rPr lang="zh-CN" altLang="en-US" dirty="0">
                <a:sym typeface="+mn-ea"/>
              </a:rPr>
              <a:t>(x0,y0,r0,x1,y1,r1</a:t>
            </a:r>
            <a:r>
              <a:rPr lang="zh-CN" altLang="en-US" dirty="0" smtClean="0">
                <a:sym typeface="+mn-ea"/>
              </a:rPr>
              <a:t>) </a:t>
            </a:r>
            <a:endParaRPr lang="en-US" altLang="zh-CN" dirty="0" smtClean="0">
              <a:sym typeface="+mn-ea"/>
            </a:endParaRPr>
          </a:p>
          <a:p>
            <a:pPr marL="0" indent="0">
              <a:lnSpc>
                <a:spcPct val="130000"/>
              </a:lnSpc>
              <a:spcBef>
                <a:spcPts val="0"/>
              </a:spcBef>
              <a:spcAft>
                <a:spcPts val="1200"/>
              </a:spcAft>
              <a:buNone/>
            </a:pPr>
            <a:r>
              <a:rPr lang="en-US" altLang="zh-CN" dirty="0">
                <a:sym typeface="+mn-ea"/>
              </a:rPr>
              <a:t> </a:t>
            </a:r>
            <a:r>
              <a:rPr lang="en-US" altLang="zh-CN" dirty="0" smtClean="0">
                <a:sym typeface="+mn-ea"/>
              </a:rPr>
              <a:t>   </a:t>
            </a:r>
            <a:r>
              <a:rPr lang="zh-CN" altLang="en-US" dirty="0" smtClean="0">
                <a:sym typeface="+mn-ea"/>
              </a:rPr>
              <a:t>创建</a:t>
            </a:r>
            <a:r>
              <a:rPr lang="zh-CN" altLang="en-US" dirty="0">
                <a:solidFill>
                  <a:srgbClr val="FF0000"/>
                </a:solidFill>
                <a:sym typeface="+mn-ea"/>
              </a:rPr>
              <a:t>放射状/环形的渐变对象</a:t>
            </a:r>
            <a:r>
              <a:rPr lang="zh-CN" altLang="en-US" dirty="0">
                <a:sym typeface="+mn-ea"/>
              </a:rPr>
              <a:t>。</a:t>
            </a:r>
          </a:p>
          <a:p>
            <a:pPr lvl="1"/>
            <a:endParaRPr lang="zh-CN" altLang="en-US" dirty="0">
              <a:sym typeface="+mn-ea"/>
            </a:endParaRPr>
          </a:p>
          <a:p>
            <a:pPr lvl="1"/>
            <a:endParaRPr lang="zh-CN" altLang="en-US" dirty="0">
              <a:sym typeface="+mn-ea"/>
            </a:endParaRPr>
          </a:p>
          <a:p>
            <a:pPr lvl="1"/>
            <a:endParaRPr lang="zh-CN" altLang="en-US" dirty="0">
              <a:sym typeface="+mn-ea"/>
            </a:endParaRPr>
          </a:p>
          <a:p>
            <a:pPr lvl="1"/>
            <a:endParaRPr lang="zh-CN" altLang="en-US" dirty="0">
              <a:sym typeface="+mn-ea"/>
            </a:endParaRPr>
          </a:p>
          <a:p>
            <a:pPr lvl="1"/>
            <a:endParaRPr lang="zh-CN" altLang="en-US" dirty="0">
              <a:sym typeface="+mn-ea"/>
            </a:endParaRPr>
          </a:p>
          <a:p>
            <a:pPr lvl="1"/>
            <a:endParaRPr lang="zh-CN" altLang="en-US" dirty="0"/>
          </a:p>
          <a:p>
            <a:pPr lvl="1"/>
            <a:endParaRPr lang="zh-CN" altLang="en-US" dirty="0"/>
          </a:p>
          <a:p>
            <a:pPr marL="0" indent="0">
              <a:buNone/>
            </a:pPr>
            <a:endParaRPr lang="en-US" altLang="zh-CN" dirty="0"/>
          </a:p>
          <a:p>
            <a:endParaRPr lang="en-US" altLang="zh-CN" dirty="0"/>
          </a:p>
        </p:txBody>
      </p:sp>
      <p:sp>
        <p:nvSpPr>
          <p:cNvPr id="3" name="内容占位符 2"/>
          <p:cNvSpPr>
            <a:spLocks noGrp="1"/>
          </p:cNvSpPr>
          <p:nvPr>
            <p:ph sz="quarter" idx="11"/>
          </p:nvPr>
        </p:nvSpPr>
        <p:spPr/>
        <p:txBody>
          <a:bodyPr/>
          <a:lstStyle/>
          <a:p>
            <a:r>
              <a:rPr lang="zh-CN" altLang="en-US">
                <a:sym typeface="+mn-ea"/>
              </a:rPr>
              <a:t>放射状/环形渐变</a:t>
            </a:r>
            <a:endParaRPr lang="zh-CN" altLang="en-US"/>
          </a:p>
        </p:txBody>
      </p:sp>
      <p:sp>
        <p:nvSpPr>
          <p:cNvPr id="9" name="文本框 8"/>
          <p:cNvSpPr txBox="1"/>
          <p:nvPr/>
        </p:nvSpPr>
        <p:spPr>
          <a:xfrm>
            <a:off x="9277350" y="6187440"/>
            <a:ext cx="3074035" cy="521970"/>
          </a:xfrm>
          <a:prstGeom prst="rect">
            <a:avLst/>
          </a:prstGeom>
          <a:noFill/>
        </p:spPr>
        <p:txBody>
          <a:bodyPr wrap="square" rtlCol="0">
            <a:spAutoFit/>
          </a:bodyPr>
          <a:lstStyle/>
          <a:p>
            <a:r>
              <a:rPr lang="en-US" altLang="zh-CN" sz="2800" dirty="0" smtClean="0">
                <a:solidFill>
                  <a:srgbClr val="000000"/>
                </a:solidFill>
              </a:rPr>
              <a:t>demo12-4.html</a:t>
            </a:r>
            <a:endParaRPr lang="zh-CN" altLang="en-US" sz="2800" dirty="0">
              <a:solidFill>
                <a:srgbClr val="000000"/>
              </a:solidFill>
            </a:endParaRPr>
          </a:p>
        </p:txBody>
      </p:sp>
      <p:sp>
        <p:nvSpPr>
          <p:cNvPr id="8" name="文本框 7"/>
          <p:cNvSpPr txBox="1"/>
          <p:nvPr/>
        </p:nvSpPr>
        <p:spPr>
          <a:xfrm>
            <a:off x="1281687" y="2597894"/>
            <a:ext cx="7995663" cy="579646"/>
          </a:xfrm>
          <a:prstGeom prst="rect">
            <a:avLst/>
          </a:prstGeom>
          <a:solidFill>
            <a:schemeClr val="accent5">
              <a:lumMod val="20000"/>
              <a:lumOff val="80000"/>
            </a:schemeClr>
          </a:solidFill>
        </p:spPr>
        <p:txBody>
          <a:bodyPr wrap="square" rtlCol="0">
            <a:spAutoFit/>
          </a:bodyPr>
          <a:lstStyle/>
          <a:p>
            <a:pPr>
              <a:lnSpc>
                <a:spcPts val="3800"/>
              </a:lnSpc>
            </a:pPr>
            <a:r>
              <a:rPr lang="en-US" altLang="zh-CN" sz="2800" dirty="0" err="1">
                <a:solidFill>
                  <a:srgbClr val="000000"/>
                </a:solidFill>
              </a:rPr>
              <a:t>context.createRadialGradient</a:t>
            </a:r>
            <a:r>
              <a:rPr lang="en-US" altLang="zh-CN" sz="2800" dirty="0">
                <a:solidFill>
                  <a:srgbClr val="000000"/>
                </a:solidFill>
              </a:rPr>
              <a:t>(x0,y0,r0,x1,y1,r1);</a:t>
            </a:r>
            <a:endParaRPr lang="zh-CN" altLang="en-US" sz="2800" dirty="0">
              <a:solidFill>
                <a:srgbClr val="000000"/>
              </a:solidFill>
            </a:endParaRPr>
          </a:p>
        </p:txBody>
      </p:sp>
      <p:graphicFrame>
        <p:nvGraphicFramePr>
          <p:cNvPr id="7" name="表格 6"/>
          <p:cNvGraphicFramePr>
            <a:graphicFrameLocks noGrp="1"/>
          </p:cNvGraphicFramePr>
          <p:nvPr/>
        </p:nvGraphicFramePr>
        <p:xfrm>
          <a:off x="1294094" y="3368040"/>
          <a:ext cx="7995663" cy="3371850"/>
        </p:xfrm>
        <a:graphic>
          <a:graphicData uri="http://schemas.openxmlformats.org/drawingml/2006/table">
            <a:tbl>
              <a:tblPr/>
              <a:tblGrid>
                <a:gridCol w="1779010">
                  <a:extLst>
                    <a:ext uri="{9D8B030D-6E8A-4147-A177-3AD203B41FA5}">
                      <a16:colId xmlns="" xmlns:a16="http://schemas.microsoft.com/office/drawing/2014/main" val="2344705764"/>
                    </a:ext>
                  </a:extLst>
                </a:gridCol>
                <a:gridCol w="6216653">
                  <a:extLst>
                    <a:ext uri="{9D8B030D-6E8A-4147-A177-3AD203B41FA5}">
                      <a16:colId xmlns="" xmlns:a16="http://schemas.microsoft.com/office/drawing/2014/main" val="836063889"/>
                    </a:ext>
                  </a:extLst>
                </a:gridCol>
              </a:tblGrid>
              <a:tr h="0">
                <a:tc>
                  <a:txBody>
                    <a:bodyPr/>
                    <a:lstStyle/>
                    <a:p>
                      <a:pPr marL="0" algn="l" defTabSz="913765" rtl="0" eaLnBrk="1" fontAlgn="t" latinLnBrk="0" hangingPunct="1"/>
                      <a:r>
                        <a:rPr lang="zh-CN" altLang="en-US" sz="2600" b="1" kern="1200">
                          <a:solidFill>
                            <a:srgbClr val="000000"/>
                          </a:solidFill>
                          <a:latin typeface="微软雅黑" panose="020B0503020204020204" pitchFamily="34" charset="-122"/>
                          <a:ea typeface="微软雅黑" panose="020B0503020204020204" pitchFamily="34" charset="-122"/>
                          <a:cs typeface="+mn-cs"/>
                        </a:rPr>
                        <a:t>参数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tc>
                  <a:txBody>
                    <a:bodyPr/>
                    <a:lstStyle/>
                    <a:p>
                      <a:pPr marL="0" algn="l" defTabSz="913765" rtl="0" eaLnBrk="1" fontAlgn="t" latinLnBrk="0" hangingPunct="1"/>
                      <a:r>
                        <a:rPr lang="zh-CN" altLang="en-US" sz="2600" b="1" kern="1200" dirty="0">
                          <a:solidFill>
                            <a:srgbClr val="000000"/>
                          </a:solidFill>
                          <a:latin typeface="微软雅黑" panose="020B0503020204020204" pitchFamily="34" charset="-122"/>
                          <a:ea typeface="微软雅黑" panose="020B0503020204020204" pitchFamily="34" charset="-122"/>
                          <a:cs typeface="+mn-cs"/>
                        </a:rPr>
                        <a:t>描述</a:t>
                      </a:r>
                    </a:p>
                  </a:txBody>
                  <a:tcPr marL="57150" marR="142875" marT="47625" marB="47625" anchor="ctr">
                    <a:lnL w="9525" cap="flat" cmpd="sng" algn="ctr">
                      <a:solidFill>
                        <a:srgbClr val="3F3F3F"/>
                      </a:solidFill>
                      <a:prstDash val="solid"/>
                      <a:round/>
                      <a:headEnd type="none" w="med" len="med"/>
                      <a:tailEnd type="none" w="med" len="med"/>
                    </a:lnL>
                    <a:lnR w="9525" cap="flat" cmpd="sng" algn="ctr">
                      <a:solidFill>
                        <a:srgbClr val="3F3F3F"/>
                      </a:solidFill>
                      <a:prstDash val="solid"/>
                      <a:round/>
                      <a:headEnd type="none" w="med" len="med"/>
                      <a:tailEnd type="none" w="med" len="med"/>
                    </a:lnR>
                    <a:lnT w="9525" cap="flat" cmpd="sng" algn="ctr">
                      <a:solidFill>
                        <a:srgbClr val="3F3F3F"/>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chemeClr val="accent1">
                        <a:lumMod val="40000"/>
                        <a:lumOff val="60000"/>
                      </a:schemeClr>
                    </a:solidFill>
                  </a:tcPr>
                </a:tc>
                <a:extLst>
                  <a:ext uri="{0D108BD9-81ED-4DB2-BD59-A6C34878D82A}">
                    <a16:rowId xmlns="" xmlns:a16="http://schemas.microsoft.com/office/drawing/2014/main" val="2569055880"/>
                  </a:ext>
                </a:extLst>
              </a:tr>
              <a:tr h="0">
                <a:tc>
                  <a:txBody>
                    <a:bodyPr/>
                    <a:lstStyle/>
                    <a:p>
                      <a:pPr marL="0" algn="l" defTabSz="913765" rtl="0" eaLnBrk="1" fontAlgn="t" latinLnBrk="0" hangingPunct="1"/>
                      <a:r>
                        <a:rPr lang="en-US" sz="2400" kern="1200" dirty="0">
                          <a:solidFill>
                            <a:srgbClr val="000000"/>
                          </a:solidFill>
                          <a:latin typeface="微软雅黑" panose="020B0503020204020204" pitchFamily="34" charset="-122"/>
                          <a:ea typeface="微软雅黑" panose="020B0503020204020204" pitchFamily="34" charset="-122"/>
                          <a:cs typeface="+mn-cs"/>
                        </a:rPr>
                        <a:t>x0</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渐变的开始圆的 </a:t>
                      </a:r>
                      <a:r>
                        <a:rPr lang="en-US" altLang="zh-CN" sz="2400" kern="1200">
                          <a:solidFill>
                            <a:srgbClr val="000000"/>
                          </a:solidFill>
                          <a:latin typeface="微软雅黑" panose="020B0503020204020204" pitchFamily="34" charset="-122"/>
                          <a:ea typeface="微软雅黑" panose="020B0503020204020204" pitchFamily="34" charset="-122"/>
                          <a:cs typeface="+mn-cs"/>
                        </a:rPr>
                        <a:t>x </a:t>
                      </a:r>
                      <a:r>
                        <a:rPr lang="zh-CN" altLang="en-US" sz="2400" kern="1200">
                          <a:solidFill>
                            <a:srgbClr val="000000"/>
                          </a:solidFill>
                          <a:latin typeface="微软雅黑" panose="020B0503020204020204" pitchFamily="34" charset="-122"/>
                          <a:ea typeface="微软雅黑" panose="020B0503020204020204" pitchFamily="34" charset="-122"/>
                          <a:cs typeface="+mn-cs"/>
                        </a:rPr>
                        <a:t>坐标</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 xmlns:a16="http://schemas.microsoft.com/office/drawing/2014/main" val="3746677880"/>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y0</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渐变的开始圆的 </a:t>
                      </a:r>
                      <a:r>
                        <a:rPr lang="en-US" altLang="zh-CN" sz="2400" kern="1200">
                          <a:solidFill>
                            <a:srgbClr val="000000"/>
                          </a:solidFill>
                          <a:latin typeface="微软雅黑" panose="020B0503020204020204" pitchFamily="34" charset="-122"/>
                          <a:ea typeface="微软雅黑" panose="020B0503020204020204" pitchFamily="34" charset="-122"/>
                          <a:cs typeface="+mn-cs"/>
                        </a:rPr>
                        <a:t>y </a:t>
                      </a:r>
                      <a:r>
                        <a:rPr lang="zh-CN" altLang="en-US" sz="2400" kern="1200">
                          <a:solidFill>
                            <a:srgbClr val="000000"/>
                          </a:solidFill>
                          <a:latin typeface="微软雅黑" panose="020B0503020204020204" pitchFamily="34" charset="-122"/>
                          <a:ea typeface="微软雅黑" panose="020B0503020204020204" pitchFamily="34" charset="-122"/>
                          <a:cs typeface="+mn-cs"/>
                        </a:rPr>
                        <a:t>坐标</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 xmlns:a16="http://schemas.microsoft.com/office/drawing/2014/main" val="2788277872"/>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r0</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开始圆的半径</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 xmlns:a16="http://schemas.microsoft.com/office/drawing/2014/main" val="828380899"/>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x1</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渐变的结束圆的 </a:t>
                      </a:r>
                      <a:r>
                        <a:rPr lang="en-US" altLang="zh-CN" sz="2400" kern="1200">
                          <a:solidFill>
                            <a:srgbClr val="000000"/>
                          </a:solidFill>
                          <a:latin typeface="微软雅黑" panose="020B0503020204020204" pitchFamily="34" charset="-122"/>
                          <a:ea typeface="微软雅黑" panose="020B0503020204020204" pitchFamily="34" charset="-122"/>
                          <a:cs typeface="+mn-cs"/>
                        </a:rPr>
                        <a:t>x </a:t>
                      </a:r>
                      <a:r>
                        <a:rPr lang="zh-CN" altLang="en-US" sz="2400" kern="1200">
                          <a:solidFill>
                            <a:srgbClr val="000000"/>
                          </a:solidFill>
                          <a:latin typeface="微软雅黑" panose="020B0503020204020204" pitchFamily="34" charset="-122"/>
                          <a:ea typeface="微软雅黑" panose="020B0503020204020204" pitchFamily="34" charset="-122"/>
                          <a:cs typeface="+mn-cs"/>
                        </a:rPr>
                        <a:t>坐标</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 xmlns:a16="http://schemas.microsoft.com/office/drawing/2014/main" val="1060175312"/>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y1</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tc>
                  <a:txBody>
                    <a:bodyPr/>
                    <a:lstStyle/>
                    <a:p>
                      <a:pPr marL="0" algn="l" defTabSz="913765" rtl="0" eaLnBrk="1" fontAlgn="t" latinLnBrk="0" hangingPunct="1"/>
                      <a:r>
                        <a:rPr lang="zh-CN" altLang="en-US" sz="2400" kern="1200">
                          <a:solidFill>
                            <a:srgbClr val="000000"/>
                          </a:solidFill>
                          <a:latin typeface="微软雅黑" panose="020B0503020204020204" pitchFamily="34" charset="-122"/>
                          <a:ea typeface="微软雅黑" panose="020B0503020204020204" pitchFamily="34" charset="-122"/>
                          <a:cs typeface="+mn-cs"/>
                        </a:rPr>
                        <a:t>渐变的结束圆的 </a:t>
                      </a:r>
                      <a:r>
                        <a:rPr lang="en-US" altLang="zh-CN" sz="2400" kern="1200">
                          <a:solidFill>
                            <a:srgbClr val="000000"/>
                          </a:solidFill>
                          <a:latin typeface="微软雅黑" panose="020B0503020204020204" pitchFamily="34" charset="-122"/>
                          <a:ea typeface="微软雅黑" panose="020B0503020204020204" pitchFamily="34" charset="-122"/>
                          <a:cs typeface="+mn-cs"/>
                        </a:rPr>
                        <a:t>y </a:t>
                      </a:r>
                      <a:r>
                        <a:rPr lang="zh-CN" altLang="en-US" sz="2400" kern="1200">
                          <a:solidFill>
                            <a:srgbClr val="000000"/>
                          </a:solidFill>
                          <a:latin typeface="微软雅黑" panose="020B0503020204020204" pitchFamily="34" charset="-122"/>
                          <a:ea typeface="微软雅黑" panose="020B0503020204020204" pitchFamily="34" charset="-122"/>
                          <a:cs typeface="+mn-cs"/>
                        </a:rPr>
                        <a:t>坐标</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FFFFF"/>
                    </a:solidFill>
                  </a:tcPr>
                </a:tc>
                <a:extLst>
                  <a:ext uri="{0D108BD9-81ED-4DB2-BD59-A6C34878D82A}">
                    <a16:rowId xmlns="" xmlns:a16="http://schemas.microsoft.com/office/drawing/2014/main" val="3276269205"/>
                  </a:ext>
                </a:extLst>
              </a:tr>
              <a:tr h="0">
                <a:tc>
                  <a:txBody>
                    <a:bodyPr/>
                    <a:lstStyle/>
                    <a:p>
                      <a:pPr marL="0" algn="l" defTabSz="913765" rtl="0" eaLnBrk="1" fontAlgn="t" latinLnBrk="0" hangingPunct="1"/>
                      <a:r>
                        <a:rPr lang="en-US" sz="2400" kern="1200">
                          <a:solidFill>
                            <a:srgbClr val="000000"/>
                          </a:solidFill>
                          <a:latin typeface="微软雅黑" panose="020B0503020204020204" pitchFamily="34" charset="-122"/>
                          <a:ea typeface="微软雅黑" panose="020B0503020204020204" pitchFamily="34" charset="-122"/>
                          <a:cs typeface="+mn-cs"/>
                        </a:rPr>
                        <a:t>r1</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tc>
                  <a:txBody>
                    <a:bodyPr/>
                    <a:lstStyle/>
                    <a:p>
                      <a:pPr marL="0" algn="l" defTabSz="913765" rtl="0" eaLnBrk="1" fontAlgn="t" latinLnBrk="0" hangingPunct="1"/>
                      <a:r>
                        <a:rPr lang="zh-CN" altLang="en-US" sz="2400" kern="1200" dirty="0">
                          <a:solidFill>
                            <a:srgbClr val="000000"/>
                          </a:solidFill>
                          <a:latin typeface="微软雅黑" panose="020B0503020204020204" pitchFamily="34" charset="-122"/>
                          <a:ea typeface="微软雅黑" panose="020B0503020204020204" pitchFamily="34" charset="-122"/>
                          <a:cs typeface="+mn-cs"/>
                        </a:rPr>
                        <a:t>结束圆的半径</a:t>
                      </a:r>
                    </a:p>
                  </a:txBody>
                  <a:tcPr marL="57150" marR="142875" marT="57150" marB="57150" anchor="ctr">
                    <a:lnL w="9525" cap="flat" cmpd="sng" algn="ctr">
                      <a:solidFill>
                        <a:srgbClr val="AAAAAA"/>
                      </a:solidFill>
                      <a:prstDash val="solid"/>
                      <a:round/>
                      <a:headEnd type="none" w="med" len="med"/>
                      <a:tailEnd type="none" w="med" len="med"/>
                    </a:lnL>
                    <a:lnR w="9525" cap="flat" cmpd="sng" algn="ctr">
                      <a:solidFill>
                        <a:srgbClr val="AAAAAA"/>
                      </a:solidFill>
                      <a:prstDash val="solid"/>
                      <a:round/>
                      <a:headEnd type="none" w="med" len="med"/>
                      <a:tailEnd type="none" w="med" len="med"/>
                    </a:lnR>
                    <a:lnT w="9525" cap="flat" cmpd="sng" algn="ctr">
                      <a:solidFill>
                        <a:srgbClr val="AAAAAA"/>
                      </a:solidFill>
                      <a:prstDash val="solid"/>
                      <a:round/>
                      <a:headEnd type="none" w="med" len="med"/>
                      <a:tailEnd type="none" w="med" len="med"/>
                    </a:lnT>
                    <a:lnB w="9525" cap="flat" cmpd="sng" algn="ctr">
                      <a:solidFill>
                        <a:srgbClr val="AAAAAA"/>
                      </a:solidFill>
                      <a:prstDash val="solid"/>
                      <a:round/>
                      <a:headEnd type="none" w="med" len="med"/>
                      <a:tailEnd type="none" w="med" len="med"/>
                    </a:lnB>
                    <a:solidFill>
                      <a:srgbClr val="F5F5F5"/>
                    </a:solidFill>
                  </a:tcPr>
                </a:tc>
                <a:extLst>
                  <a:ext uri="{0D108BD9-81ED-4DB2-BD59-A6C34878D82A}">
                    <a16:rowId xmlns="" xmlns:a16="http://schemas.microsoft.com/office/drawing/2014/main" val="754242990"/>
                  </a:ext>
                </a:extLst>
              </a:tr>
            </a:tbl>
          </a:graphicData>
        </a:graphic>
      </p:graphicFrame>
    </p:spTree>
    <p:extLst>
      <p:ext uri="{BB962C8B-B14F-4D97-AF65-F5344CB8AC3E}">
        <p14:creationId xmlns:p14="http://schemas.microsoft.com/office/powerpoint/2010/main" val="256702469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9、12、15、22、25、26、28、29"/>
  <p:tag name="KSO_WM_TEMPLATE_CATEGORY" val="custom"/>
  <p:tag name="KSO_WM_TEMPLATE_INDEX" val="160336"/>
  <p:tag name="KSO_WM_TAG_VERSION" val="1.0"/>
  <p:tag name="KSO_WM_SLIDE_ID" val="custom160336_1"/>
  <p:tag name="KSO_WM_SLIDE_INDEX" val="1"/>
  <p:tag name="KSO_WM_SLIDE_ITEM_CNT" val="2"/>
  <p:tag name="KSO_WM_SLIDE_LAYOUT" val="a_b"/>
  <p:tag name="KSO_WM_SLIDE_LAYOUT_CNT" val="1_1"/>
  <p:tag name="KSO_WM_SLIDE_TYPE" val="title"/>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1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1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1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1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1*a*1"/>
  <p:tag name="KSO_WM_UNIT_CLEAR" val="1"/>
  <p:tag name="KSO_WM_UNIT_LAYERLEVEL" val="1"/>
  <p:tag name="KSO_WM_UNIT_VALUE" val="32"/>
  <p:tag name="KSO_WM_UNIT_ISCONTENTSTITLE" val="0"/>
  <p:tag name="KSO_WM_UNIT_HIGHLIGHT" val="0"/>
  <p:tag name="KSO_WM_UNIT_COMPATIBLE" val="0"/>
  <p:tag name="KSO_WM_UNIT_PRESET_TEXT_INDEX" val="3"/>
  <p:tag name="KSO_WM_UNIT_PRESET_TEXT_LEN" val="17"/>
</p:tagLst>
</file>

<file path=ppt/tags/tag2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2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2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b"/>
  <p:tag name="KSO_WM_UNIT_INDEX" val="1"/>
  <p:tag name="KSO_WM_UNIT_ID" val="custom160336_1*b*1"/>
  <p:tag name="KSO_WM_UNIT_CLEAR" val="1"/>
  <p:tag name="KSO_WM_UNIT_LAYERLEVEL" val="1"/>
  <p:tag name="KSO_WM_UNIT_VALUE" val="25"/>
  <p:tag name="KSO_WM_UNIT_ISCONTENTSTITLE" val="0"/>
  <p:tag name="KSO_WM_UNIT_HIGHLIGHT" val="0"/>
  <p:tag name="KSO_WM_UNIT_COMPATIBLE" val="0"/>
  <p:tag name="KSO_WM_UNIT_PRESET_TEXT_INDEX" val="3"/>
  <p:tag name="KSO_WM_UNIT_PRESET_TEXT_LEN" val="17"/>
</p:tagLst>
</file>

<file path=ppt/tags/tag3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6"/>
  <p:tag name="KSO_WM_SLIDE_INDEX" val="6"/>
  <p:tag name="KSO_WM_SLIDE_ITEM_CNT" val="1"/>
  <p:tag name="KSO_WM_SLIDE_LAYOUT" val="a_l"/>
  <p:tag name="KSO_WM_SLIDE_LAYOUT_CNT" val="1_1"/>
  <p:tag name="KSO_WM_SLIDE_TYPE" val="contents"/>
  <p:tag name="KSO_WM_BEAUTIFY_FLAG" val="#wm#"/>
  <p:tag name="KSO_WM_DIAGRAM_GROUP_CODE" val="l1-1"/>
</p:tagLst>
</file>

<file path=ppt/tags/tag3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UNIT_TYPE" val="i"/>
  <p:tag name="KSO_WM_UNIT_ID" val="custom160336_6*i*0"/>
  <p:tag name="KSO_WM_TEMPLATE_CATEGORY" val="custom"/>
  <p:tag name="KSO_WM_TEMPLATE_INDEX" val="160336"/>
  <p:tag name="KSO_WM_UNIT_INDEX" val="0"/>
</p:tagLst>
</file>

<file path=ppt/tags/tag33.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6*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3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6*l_h_f*1_1_1"/>
  <p:tag name="KSO_WM_UNIT_CLEAR" val="1"/>
  <p:tag name="KSO_WM_UNIT_LAYERLEVEL" val="1_1_1"/>
  <p:tag name="KSO_WM_UNIT_VALUE" val="32"/>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160336"/>
  <p:tag name="KSO_WM_TAG_VERSION" val="1.0"/>
  <p:tag name="KSO_WM_SLIDE_ID" val="custom160336_29"/>
  <p:tag name="KSO_WM_SLIDE_INDEX" val="29"/>
  <p:tag name="KSO_WM_SLIDE_ITEM_CNT" val="1"/>
  <p:tag name="KSO_WM_SLIDE_LAYOUT" val="a"/>
  <p:tag name="KSO_WM_SLIDE_LAYOUT_CNT" val="1"/>
  <p:tag name="KSO_WM_SLIDE_TYPE" val="endPage"/>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9*a*1"/>
  <p:tag name="KSO_WM_UNIT_CLEAR" val="1"/>
  <p:tag name="KSO_WM_UNIT_LAYERLEVEL" val="1"/>
  <p:tag name="KSO_WM_UNIT_VALUE" val="8"/>
  <p:tag name="KSO_WM_UNIT_ISCONTENTSTITLE" val="0"/>
  <p:tag name="KSO_WM_UNIT_HIGHLIGHT" val="0"/>
  <p:tag name="KSO_WM_UNIT_COMPATIBLE" val="0"/>
  <p:tag name="KSO_WM_UNIT_PRESET_TEXT" val="THANKYOU"/>
</p:tagLst>
</file>

<file path=ppt/tags/tag4.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a"/>
  <p:tag name="KSO_WM_UNIT_INDEX" val="1"/>
  <p:tag name="KSO_WM_UNIT_ID" val="custom160336_2*a*1"/>
  <p:tag name="KSO_WM_UNIT_CLEAR" val="1"/>
  <p:tag name="KSO_WM_UNIT_LAYERLEVEL" val="1"/>
  <p:tag name="KSO_WM_UNIT_VALUE" val="27"/>
  <p:tag name="KSO_WM_UNIT_ISCONTENTSTITLE" val="0"/>
  <p:tag name="KSO_WM_UNIT_HIGHLIGHT" val="0"/>
  <p:tag name="KSO_WM_UNIT_COMPATIBLE" val="0"/>
  <p:tag name="KSO_WM_UNIT_PRESET_TEXT_INDEX" val="3"/>
  <p:tag name="KSO_WM_UNIT_PRESET_TEXT_LEN" val="17"/>
</p:tagLst>
</file>

<file path=ppt/tags/tag5.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1_1"/>
  <p:tag name="KSO_WM_UNIT_ID" val="custom160336_11*l_h_f*1_1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h_f"/>
  <p:tag name="KSO_WM_UNIT_INDEX" val="1_2_1"/>
  <p:tag name="KSO_WM_UNIT_ID" val="custom160336_11*l_h_f*1_2_1"/>
  <p:tag name="KSO_WM_UNIT_CLEAR" val="1"/>
  <p:tag name="KSO_WM_UNIT_LAYERLEVEL" val="1_1_1"/>
  <p:tag name="KSO_WM_UNIT_VALUE" val="15"/>
  <p:tag name="KSO_WM_UNIT_HIGHLIGHT" val="0"/>
  <p:tag name="KSO_WM_UNIT_COMPATIBLE" val="0"/>
  <p:tag name="KSO_WM_UNIT_PRESET_TEXT_INDEX" val="4"/>
  <p:tag name="KSO_WM_UNIT_PRESET_TEXT_LEN" val="26"/>
  <p:tag name="KSO_WM_DIAGRAM_GROUP_CODE" val="l1-1"/>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2"/>
  <p:tag name="KSO_WM_UNIT_ID" val="custom160336_11*l_i*1_2"/>
  <p:tag name="KSO_WM_UNIT_CLEAR" val="1"/>
  <p:tag name="KSO_WM_UNIT_LAYERLEVEL" val="1_1"/>
  <p:tag name="KSO_WM_DIAGRAM_GROUP_CODE" val="l1-1"/>
  <p:tag name="KSO_WM_UNIT_FILL_FORE_SCHEMECOLOR_INDEX" val="6"/>
  <p:tag name="KSO_WM_UNI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custom"/>
  <p:tag name="KSO_WM_TEMPLATE_INDEX" val="160336"/>
  <p:tag name="KSO_WM_UNIT_TYPE" val="l_i"/>
  <p:tag name="KSO_WM_UNIT_INDEX" val="1_1"/>
  <p:tag name="KSO_WM_UNIT_ID" val="custom160336_11*l_i*1_1"/>
  <p:tag name="KSO_WM_UNIT_CLEAR" val="1"/>
  <p:tag name="KSO_WM_UNIT_LAYERLEVEL" val="1_1"/>
  <p:tag name="KSO_WM_DIAGRAM_GROUP_CODE" val="l1-1"/>
  <p:tag name="KSO_WM_UNIT_FILL_FORE_SCHEMECOLOR_INDEX" val="5"/>
  <p:tag name="KSO_WM_UNIT_FILL_TYPE" val="1"/>
  <p:tag name="KSO_WM_UNIT_USESOURCEFORMAT_APPLY" val="1"/>
</p:tagLst>
</file>

<file path=ppt/theme/theme1.xml><?xml version="1.0" encoding="utf-8"?>
<a:theme xmlns:a="http://schemas.openxmlformats.org/drawingml/2006/main" name="9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68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69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70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71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72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74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75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76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Office 主题">
  <a:themeElements>
    <a:clrScheme name="">
      <a:dk1>
        <a:srgbClr val="000000"/>
      </a:dk1>
      <a:lt1>
        <a:srgbClr val="FFFFFF"/>
      </a:lt1>
      <a:dk2>
        <a:srgbClr val="008469"/>
      </a:dk2>
      <a:lt2>
        <a:srgbClr val="4D4F53"/>
      </a:lt2>
      <a:accent1>
        <a:srgbClr val="024731"/>
      </a:accent1>
      <a:accent2>
        <a:srgbClr val="A8B400"/>
      </a:accent2>
      <a:accent3>
        <a:srgbClr val="FFFFFF"/>
      </a:accent3>
      <a:accent4>
        <a:srgbClr val="000000"/>
      </a:accent4>
      <a:accent5>
        <a:srgbClr val="AAB1AD"/>
      </a:accent5>
      <a:accent6>
        <a:srgbClr val="98A300"/>
      </a:accent6>
      <a:hlink>
        <a:srgbClr val="69923A"/>
      </a:hlink>
      <a:folHlink>
        <a:srgbClr val="CDE6A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6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57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58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59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60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5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6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67_A000120141114A19PWBG">
  <a:themeElements>
    <a:clrScheme name="自定义 129">
      <a:dk1>
        <a:srgbClr val="3D3F41"/>
      </a:dk1>
      <a:lt1>
        <a:srgbClr val="FFFFFF"/>
      </a:lt1>
      <a:dk2>
        <a:srgbClr val="3D3F41"/>
      </a:dk2>
      <a:lt2>
        <a:srgbClr val="EBFFFF"/>
      </a:lt2>
      <a:accent1>
        <a:srgbClr val="5B9BCF"/>
      </a:accent1>
      <a:accent2>
        <a:srgbClr val="A2CE47"/>
      </a:accent2>
      <a:accent3>
        <a:srgbClr val="B65A6B"/>
      </a:accent3>
      <a:accent4>
        <a:srgbClr val="B5307D"/>
      </a:accent4>
      <a:accent5>
        <a:srgbClr val="FFC000"/>
      </a:accent5>
      <a:accent6>
        <a:srgbClr val="F3731E"/>
      </a:accent6>
      <a:hlink>
        <a:srgbClr val="00B0F0"/>
      </a:hlink>
      <a:folHlink>
        <a:srgbClr val="AFB2B4"/>
      </a:folHlink>
    </a:clrScheme>
    <a:fontScheme name="自定义 15">
      <a:majorFont>
        <a:latin typeface="Arial"/>
        <a:ea typeface="黑体"/>
        <a:cs typeface=""/>
      </a:majorFont>
      <a:minorFont>
        <a:latin typeface="Arial"/>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模板修改1</Template>
  <TotalTime>484</TotalTime>
  <Words>1601</Words>
  <Application>Microsoft Office PowerPoint</Application>
  <PresentationFormat>自定义</PresentationFormat>
  <Paragraphs>283</Paragraphs>
  <Slides>35</Slides>
  <Notes>16</Notes>
  <HiddenSlides>0</HiddenSlides>
  <MMClips>0</MMClips>
  <ScaleCrop>false</ScaleCrop>
  <HeadingPairs>
    <vt:vector size="4" baseType="variant">
      <vt:variant>
        <vt:lpstr>主题</vt:lpstr>
      </vt:variant>
      <vt:variant>
        <vt:i4>17</vt:i4>
      </vt:variant>
      <vt:variant>
        <vt:lpstr>幻灯片标题</vt:lpstr>
      </vt:variant>
      <vt:variant>
        <vt:i4>35</vt:i4>
      </vt:variant>
    </vt:vector>
  </HeadingPairs>
  <TitlesOfParts>
    <vt:vector size="52" baseType="lpstr">
      <vt:lpstr>9_A000120141114A19PWBG</vt:lpstr>
      <vt:lpstr>56_A000120141114A19PWBG</vt:lpstr>
      <vt:lpstr>57_A000120141114A19PWBG</vt:lpstr>
      <vt:lpstr>58_A000120141114A19PWBG</vt:lpstr>
      <vt:lpstr>59_A000120141114A19PWBG</vt:lpstr>
      <vt:lpstr>60_A000120141114A19PWBG</vt:lpstr>
      <vt:lpstr>65_A000120141114A19PWBG</vt:lpstr>
      <vt:lpstr>66_A000120141114A19PWBG</vt:lpstr>
      <vt:lpstr>67_A000120141114A19PWBG</vt:lpstr>
      <vt:lpstr>68_A000120141114A19PWBG</vt:lpstr>
      <vt:lpstr>69_A000120141114A19PWBG</vt:lpstr>
      <vt:lpstr>70_A000120141114A19PWBG</vt:lpstr>
      <vt:lpstr>71_A000120141114A19PWBG</vt:lpstr>
      <vt:lpstr>72_A000120141114A19PWBG</vt:lpstr>
      <vt:lpstr>74_A000120141114A19PWBG</vt:lpstr>
      <vt:lpstr>75_A000120141114A19PWBG</vt:lpstr>
      <vt:lpstr>76_A000120141114A19PWBG</vt:lpstr>
      <vt:lpstr>HTML5与CSS3前端开发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绘图实例分析</vt:lpstr>
      <vt:lpstr>PowerPoint 演示文稿</vt:lpstr>
      <vt:lpstr>PowerPoint 演示文稿</vt:lpstr>
      <vt:lpstr>PowerPoint 演示文稿</vt:lpstr>
      <vt:lpstr>PowerPoint 演示文稿</vt:lpstr>
      <vt:lpstr>PowerPoint 演示文稿</vt:lpstr>
      <vt:lpstr>PowerPoint 演示文稿</vt:lpstr>
      <vt:lpstr>返回ImageData对象</vt:lpstr>
      <vt:lpstr>PowerPoint 演示文稿</vt:lpstr>
      <vt:lpstr>PowerPoint 演示文稿</vt:lpstr>
      <vt:lpstr>PowerPoint 演示文稿</vt:lpstr>
      <vt:lpstr>PowerPoint 演示文稿</vt:lpstr>
      <vt:lpstr>PowerPoint 演示文稿</vt:lpstr>
      <vt:lpstr>PowerPoint 演示文稿</vt:lpstr>
    </vt:vector>
  </TitlesOfParts>
  <Company>SAGE FRANCE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 Découverte Ligne 100</dc:title>
  <dc:creator>Service Consulting</dc:creator>
  <cp:lastModifiedBy>Mengyi</cp:lastModifiedBy>
  <cp:revision>3212</cp:revision>
  <cp:lastPrinted>2411-12-30T00:00:00Z</cp:lastPrinted>
  <dcterms:created xsi:type="dcterms:W3CDTF">2003-05-12T10:17:00Z</dcterms:created>
  <dcterms:modified xsi:type="dcterms:W3CDTF">2019-04-14T23:45:39Z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