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0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21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2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3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4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25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26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27.xml" ContentType="application/vnd.openxmlformats-officedocument.theme+xml"/>
  <Override PartName="/ppt/theme/theme2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0" r:id="rId3"/>
    <p:sldMasterId id="2147483666" r:id="rId4"/>
    <p:sldMasterId id="2147483672" r:id="rId5"/>
    <p:sldMasterId id="2147483678" r:id="rId6"/>
    <p:sldMasterId id="2147483684" r:id="rId7"/>
    <p:sldMasterId id="2147483690" r:id="rId8"/>
    <p:sldMasterId id="2147483696" r:id="rId9"/>
    <p:sldMasterId id="2147483702" r:id="rId10"/>
    <p:sldMasterId id="2147483708" r:id="rId11"/>
    <p:sldMasterId id="2147483714" r:id="rId12"/>
    <p:sldMasterId id="2147483720" r:id="rId13"/>
    <p:sldMasterId id="2147483726" r:id="rId14"/>
    <p:sldMasterId id="2147483732" r:id="rId15"/>
    <p:sldMasterId id="2147483738" r:id="rId16"/>
    <p:sldMasterId id="2147483744" r:id="rId17"/>
    <p:sldMasterId id="2147483750" r:id="rId18"/>
    <p:sldMasterId id="2147483756" r:id="rId19"/>
    <p:sldMasterId id="2147483762" r:id="rId20"/>
    <p:sldMasterId id="2147483768" r:id="rId21"/>
    <p:sldMasterId id="2147483780" r:id="rId22"/>
    <p:sldMasterId id="2147483786" r:id="rId23"/>
    <p:sldMasterId id="2147483792" r:id="rId24"/>
    <p:sldMasterId id="2147483798" r:id="rId25"/>
    <p:sldMasterId id="2147483804" r:id="rId26"/>
    <p:sldMasterId id="2147483810" r:id="rId27"/>
  </p:sldMasterIdLst>
  <p:notesMasterIdLst>
    <p:notesMasterId r:id="rId60"/>
  </p:notesMasterIdLst>
  <p:sldIdLst>
    <p:sldId id="897" r:id="rId28"/>
    <p:sldId id="1121" r:id="rId29"/>
    <p:sldId id="900" r:id="rId30"/>
    <p:sldId id="1073" r:id="rId31"/>
    <p:sldId id="1109" r:id="rId32"/>
    <p:sldId id="1156" r:id="rId33"/>
    <p:sldId id="1110" r:id="rId34"/>
    <p:sldId id="1111" r:id="rId35"/>
    <p:sldId id="1123" r:id="rId36"/>
    <p:sldId id="1163" r:id="rId37"/>
    <p:sldId id="1162" r:id="rId38"/>
    <p:sldId id="1151" r:id="rId39"/>
    <p:sldId id="1122" r:id="rId40"/>
    <p:sldId id="1124" r:id="rId41"/>
    <p:sldId id="1125" r:id="rId42"/>
    <p:sldId id="1126" r:id="rId43"/>
    <p:sldId id="1127" r:id="rId44"/>
    <p:sldId id="1128" r:id="rId45"/>
    <p:sldId id="1161" r:id="rId46"/>
    <p:sldId id="1130" r:id="rId47"/>
    <p:sldId id="1131" r:id="rId48"/>
    <p:sldId id="1152" r:id="rId49"/>
    <p:sldId id="1132" r:id="rId50"/>
    <p:sldId id="1133" r:id="rId51"/>
    <p:sldId id="1134" r:id="rId52"/>
    <p:sldId id="1135" r:id="rId53"/>
    <p:sldId id="1155" r:id="rId54"/>
    <p:sldId id="1157" r:id="rId55"/>
    <p:sldId id="1137" r:id="rId56"/>
    <p:sldId id="1159" r:id="rId57"/>
    <p:sldId id="1160" r:id="rId58"/>
    <p:sldId id="902" r:id="rId59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70">
          <p15:clr>
            <a:srgbClr val="A4A3A4"/>
          </p15:clr>
        </p15:guide>
        <p15:guide id="2" pos="1857">
          <p15:clr>
            <a:srgbClr val="A4A3A4"/>
          </p15:clr>
        </p15:guide>
        <p15:guide id="3" pos="751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59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0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5" autoAdjust="0"/>
  </p:normalViewPr>
  <p:slideViewPr>
    <p:cSldViewPr snapToObjects="1">
      <p:cViewPr varScale="1">
        <p:scale>
          <a:sx n="64" d="100"/>
          <a:sy n="64" d="100"/>
        </p:scale>
        <p:origin x="-960" y="-96"/>
      </p:cViewPr>
      <p:guideLst>
        <p:guide orient="horz" pos="1570"/>
        <p:guide pos="1857"/>
        <p:guide pos="751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59"/>
        <p:guide pos="2118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2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7.xml"/><Relationship Id="rId42" Type="http://schemas.openxmlformats.org/officeDocument/2006/relationships/slide" Target="slides/slide15.xml"/><Relationship Id="rId47" Type="http://schemas.openxmlformats.org/officeDocument/2006/relationships/slide" Target="slides/slide20.xml"/><Relationship Id="rId50" Type="http://schemas.openxmlformats.org/officeDocument/2006/relationships/slide" Target="slides/slide23.xml"/><Relationship Id="rId55" Type="http://schemas.openxmlformats.org/officeDocument/2006/relationships/slide" Target="slides/slide28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2.xml"/><Relationship Id="rId41" Type="http://schemas.openxmlformats.org/officeDocument/2006/relationships/slide" Target="slides/slide14.xml"/><Relationship Id="rId54" Type="http://schemas.openxmlformats.org/officeDocument/2006/relationships/slide" Target="slides/slide27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40" Type="http://schemas.openxmlformats.org/officeDocument/2006/relationships/slide" Target="slides/slide13.xml"/><Relationship Id="rId45" Type="http://schemas.openxmlformats.org/officeDocument/2006/relationships/slide" Target="slides/slide18.xml"/><Relationship Id="rId53" Type="http://schemas.openxmlformats.org/officeDocument/2006/relationships/slide" Target="slides/slide26.xml"/><Relationship Id="rId58" Type="http://schemas.openxmlformats.org/officeDocument/2006/relationships/slide" Target="slides/slide3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49" Type="http://schemas.openxmlformats.org/officeDocument/2006/relationships/slide" Target="slides/slide22.xml"/><Relationship Id="rId57" Type="http://schemas.openxmlformats.org/officeDocument/2006/relationships/slide" Target="slides/slide30.xml"/><Relationship Id="rId61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4.xml"/><Relationship Id="rId44" Type="http://schemas.openxmlformats.org/officeDocument/2006/relationships/slide" Target="slides/slide17.xml"/><Relationship Id="rId52" Type="http://schemas.openxmlformats.org/officeDocument/2006/relationships/slide" Target="slides/slide25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slide" Target="slides/slide16.xml"/><Relationship Id="rId48" Type="http://schemas.openxmlformats.org/officeDocument/2006/relationships/slide" Target="slides/slide21.xml"/><Relationship Id="rId56" Type="http://schemas.openxmlformats.org/officeDocument/2006/relationships/slide" Target="slides/slide29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4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6.xml"/><Relationship Id="rId38" Type="http://schemas.openxmlformats.org/officeDocument/2006/relationships/slide" Target="slides/slide11.xml"/><Relationship Id="rId46" Type="http://schemas.openxmlformats.org/officeDocument/2006/relationships/slide" Target="slides/slide19.xml"/><Relationship Id="rId59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84C63-4794-4C36-8509-BDC34AACDF85}" type="doc">
      <dgm:prSet loTypeId="urn:microsoft.com/office/officeart/2005/8/layout/hierarchy1#1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68C791DA-96B9-4D44-BFDC-60CEA4EBF4C8}">
      <dgm:prSet phldrT="[文本]"/>
      <dgm:spPr/>
      <dgm:t>
        <a:bodyPr/>
        <a:lstStyle/>
        <a:p>
          <a:r>
            <a:rPr lang="en-US" altLang="zh-CN" dirty="0" smtClean="0"/>
            <a:t>window</a:t>
          </a:r>
          <a:endParaRPr lang="zh-CN" altLang="en-US" dirty="0"/>
        </a:p>
      </dgm:t>
    </dgm:pt>
    <dgm:pt modelId="{4F854BE4-D111-48DC-B801-0D68D9347C60}" type="parTrans" cxnId="{7EDC6FA7-AD82-4B18-A8BF-E5BAA3809AFA}">
      <dgm:prSet/>
      <dgm:spPr/>
      <dgm:t>
        <a:bodyPr/>
        <a:lstStyle/>
        <a:p>
          <a:endParaRPr lang="zh-CN" altLang="en-US"/>
        </a:p>
      </dgm:t>
    </dgm:pt>
    <dgm:pt modelId="{C22DA5B9-63BC-4B93-9384-5D05918D7677}" type="sibTrans" cxnId="{7EDC6FA7-AD82-4B18-A8BF-E5BAA3809AFA}">
      <dgm:prSet/>
      <dgm:spPr/>
      <dgm:t>
        <a:bodyPr/>
        <a:lstStyle/>
        <a:p>
          <a:endParaRPr lang="zh-CN" altLang="en-US"/>
        </a:p>
      </dgm:t>
    </dgm:pt>
    <dgm:pt modelId="{3C8E2D3C-1EA3-43BD-9923-35E2FA456F22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</a:rPr>
            <a:t>navigator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63E1DCF8-DFB2-4F47-87BE-024300200407}" type="parTrans" cxnId="{E80D3E30-0046-429D-A574-02B40ADE79DD}">
      <dgm:prSet/>
      <dgm:spPr/>
      <dgm:t>
        <a:bodyPr/>
        <a:lstStyle/>
        <a:p>
          <a:endParaRPr lang="zh-CN" altLang="en-US"/>
        </a:p>
      </dgm:t>
    </dgm:pt>
    <dgm:pt modelId="{5AD81899-F41F-4E0F-84DA-4EE6614EA397}" type="sibTrans" cxnId="{E80D3E30-0046-429D-A574-02B40ADE79DD}">
      <dgm:prSet/>
      <dgm:spPr/>
      <dgm:t>
        <a:bodyPr/>
        <a:lstStyle/>
        <a:p>
          <a:endParaRPr lang="zh-CN" altLang="en-US"/>
        </a:p>
      </dgm:t>
    </dgm:pt>
    <dgm:pt modelId="{2296BC6C-F0C5-4D4F-83F2-ACC151D413AB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</a:rPr>
            <a:t>geolocation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F7891FF4-9C9C-456F-91EB-BBFD5915DF7C}" type="parTrans" cxnId="{5A3A556D-27E6-4AD5-9366-11B1494D0FC2}">
      <dgm:prSet/>
      <dgm:spPr/>
      <dgm:t>
        <a:bodyPr/>
        <a:lstStyle/>
        <a:p>
          <a:endParaRPr lang="zh-CN" altLang="en-US"/>
        </a:p>
      </dgm:t>
    </dgm:pt>
    <dgm:pt modelId="{24FFD4D3-71F2-43B1-A04D-74FB1439D53A}" type="sibTrans" cxnId="{5A3A556D-27E6-4AD5-9366-11B1494D0FC2}">
      <dgm:prSet/>
      <dgm:spPr/>
      <dgm:t>
        <a:bodyPr/>
        <a:lstStyle/>
        <a:p>
          <a:endParaRPr lang="zh-CN" altLang="en-US"/>
        </a:p>
      </dgm:t>
    </dgm:pt>
    <dgm:pt modelId="{415DBDF0-265E-4BFA-8234-4C2718405EA8}">
      <dgm:prSet phldrT="[文本]"/>
      <dgm:spPr/>
      <dgm:t>
        <a:bodyPr/>
        <a:lstStyle/>
        <a:p>
          <a:r>
            <a:rPr lang="en-US" altLang="zh-CN" dirty="0" smtClean="0"/>
            <a:t>history</a:t>
          </a:r>
          <a:endParaRPr lang="zh-CN" altLang="en-US" dirty="0"/>
        </a:p>
      </dgm:t>
    </dgm:pt>
    <dgm:pt modelId="{FA1464CA-D21E-4516-99FD-7F20B59FB44B}" type="parTrans" cxnId="{2EEE5288-CB1F-4A42-A4C2-0367A330E695}">
      <dgm:prSet/>
      <dgm:spPr/>
      <dgm:t>
        <a:bodyPr/>
        <a:lstStyle/>
        <a:p>
          <a:endParaRPr lang="zh-CN" altLang="en-US"/>
        </a:p>
      </dgm:t>
    </dgm:pt>
    <dgm:pt modelId="{FF84AF9F-A1A8-4DC9-8A79-73E9CC9E6FE4}" type="sibTrans" cxnId="{2EEE5288-CB1F-4A42-A4C2-0367A330E695}">
      <dgm:prSet/>
      <dgm:spPr/>
      <dgm:t>
        <a:bodyPr/>
        <a:lstStyle/>
        <a:p>
          <a:endParaRPr lang="zh-CN" altLang="en-US"/>
        </a:p>
      </dgm:t>
    </dgm:pt>
    <dgm:pt modelId="{4B93A837-7D53-46DE-97ED-4F14D0E3EA7B}">
      <dgm:prSet phldrT="[文本]"/>
      <dgm:spPr/>
      <dgm:t>
        <a:bodyPr/>
        <a:lstStyle/>
        <a:p>
          <a:r>
            <a:rPr lang="en-US" altLang="zh-CN" dirty="0" smtClean="0"/>
            <a:t>...</a:t>
          </a:r>
          <a:endParaRPr lang="zh-CN" altLang="en-US" dirty="0"/>
        </a:p>
      </dgm:t>
    </dgm:pt>
    <dgm:pt modelId="{7A852F0C-C24E-48E2-B1C2-F92AD7B4EAFC}" type="parTrans" cxnId="{C7CCD2D7-289B-4A3B-BC65-D131793C3C79}">
      <dgm:prSet/>
      <dgm:spPr/>
      <dgm:t>
        <a:bodyPr/>
        <a:lstStyle/>
        <a:p>
          <a:endParaRPr lang="zh-CN" altLang="en-US"/>
        </a:p>
      </dgm:t>
    </dgm:pt>
    <dgm:pt modelId="{511E0928-FDAA-4CA7-BD65-9C7B56DFFAAC}" type="sibTrans" cxnId="{C7CCD2D7-289B-4A3B-BC65-D131793C3C79}">
      <dgm:prSet/>
      <dgm:spPr/>
      <dgm:t>
        <a:bodyPr/>
        <a:lstStyle/>
        <a:p>
          <a:endParaRPr lang="zh-CN" altLang="en-US"/>
        </a:p>
      </dgm:t>
    </dgm:pt>
    <dgm:pt modelId="{5DCB4463-2099-438E-8686-8C3D0A56DDE5}">
      <dgm:prSet phldrT="[文本]"/>
      <dgm:spPr/>
      <dgm:t>
        <a:bodyPr/>
        <a:lstStyle/>
        <a:p>
          <a:r>
            <a:rPr lang="en-US" altLang="zh-CN" dirty="0" smtClean="0"/>
            <a:t>...</a:t>
          </a:r>
          <a:endParaRPr lang="zh-CN" altLang="en-US" dirty="0"/>
        </a:p>
      </dgm:t>
    </dgm:pt>
    <dgm:pt modelId="{632F609B-F5AD-4D75-A58A-708F635DD4E3}" type="parTrans" cxnId="{335665A2-AEA5-4583-A2CE-4B3BDC2FF880}">
      <dgm:prSet/>
      <dgm:spPr/>
      <dgm:t>
        <a:bodyPr/>
        <a:lstStyle/>
        <a:p>
          <a:endParaRPr lang="zh-CN" altLang="en-US"/>
        </a:p>
      </dgm:t>
    </dgm:pt>
    <dgm:pt modelId="{82801A11-0AAA-4C9F-8CFC-FA6EFB99667E}" type="sibTrans" cxnId="{335665A2-AEA5-4583-A2CE-4B3BDC2FF880}">
      <dgm:prSet/>
      <dgm:spPr/>
      <dgm:t>
        <a:bodyPr/>
        <a:lstStyle/>
        <a:p>
          <a:endParaRPr lang="zh-CN" altLang="en-US"/>
        </a:p>
      </dgm:t>
    </dgm:pt>
    <dgm:pt modelId="{C42A6664-064D-4F5D-9F62-E6E0B69D9CB1}" type="pres">
      <dgm:prSet presAssocID="{6FD84C63-4794-4C36-8509-BDC34AACDF8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D230451-DBEA-4DD5-88A2-1B28E580EAF8}" type="pres">
      <dgm:prSet presAssocID="{68C791DA-96B9-4D44-BFDC-60CEA4EBF4C8}" presName="hierRoot1" presStyleCnt="0"/>
      <dgm:spPr/>
    </dgm:pt>
    <dgm:pt modelId="{C2E4522A-92CF-4704-AA02-F2AF714B2D8C}" type="pres">
      <dgm:prSet presAssocID="{68C791DA-96B9-4D44-BFDC-60CEA4EBF4C8}" presName="composite" presStyleCnt="0"/>
      <dgm:spPr/>
    </dgm:pt>
    <dgm:pt modelId="{2E709F5E-0E19-43B6-8A20-213E4C5A54CF}" type="pres">
      <dgm:prSet presAssocID="{68C791DA-96B9-4D44-BFDC-60CEA4EBF4C8}" presName="background" presStyleLbl="node0" presStyleIdx="0" presStyleCnt="1"/>
      <dgm:spPr/>
    </dgm:pt>
    <dgm:pt modelId="{4B0007A5-3586-49E9-88ED-F007C412139B}" type="pres">
      <dgm:prSet presAssocID="{68C791DA-96B9-4D44-BFDC-60CEA4EBF4C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762647-6D41-43C1-BDE3-5C54C7CF63CC}" type="pres">
      <dgm:prSet presAssocID="{68C791DA-96B9-4D44-BFDC-60CEA4EBF4C8}" presName="hierChild2" presStyleCnt="0"/>
      <dgm:spPr/>
    </dgm:pt>
    <dgm:pt modelId="{6A72493A-068A-4813-A40F-9C8113261DEB}" type="pres">
      <dgm:prSet presAssocID="{63E1DCF8-DFB2-4F47-87BE-024300200407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BE5A9719-9B3F-48B6-BFD0-2C9DE0EF1582}" type="pres">
      <dgm:prSet presAssocID="{3C8E2D3C-1EA3-43BD-9923-35E2FA456F22}" presName="hierRoot2" presStyleCnt="0"/>
      <dgm:spPr/>
    </dgm:pt>
    <dgm:pt modelId="{39231C91-B190-4504-BF34-17736C2B3E4A}" type="pres">
      <dgm:prSet presAssocID="{3C8E2D3C-1EA3-43BD-9923-35E2FA456F22}" presName="composite2" presStyleCnt="0"/>
      <dgm:spPr/>
    </dgm:pt>
    <dgm:pt modelId="{6B2A84C6-5996-4016-B7C3-D08E0AC853BB}" type="pres">
      <dgm:prSet presAssocID="{3C8E2D3C-1EA3-43BD-9923-35E2FA456F22}" presName="background2" presStyleLbl="node2" presStyleIdx="0" presStyleCnt="3"/>
      <dgm:spPr/>
    </dgm:pt>
    <dgm:pt modelId="{BBCEDCC0-31F3-4AE8-9E51-A812A37C0046}" type="pres">
      <dgm:prSet presAssocID="{3C8E2D3C-1EA3-43BD-9923-35E2FA456F22}" presName="text2" presStyleLbl="fgAcc2" presStyleIdx="0" presStyleCnt="3" custScaleX="1401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E95B49-1EFB-40D4-ACDE-E2475F9D52DE}" type="pres">
      <dgm:prSet presAssocID="{3C8E2D3C-1EA3-43BD-9923-35E2FA456F22}" presName="hierChild3" presStyleCnt="0"/>
      <dgm:spPr/>
    </dgm:pt>
    <dgm:pt modelId="{EBCC5D66-995F-4B7A-B635-91CCF15F4949}" type="pres">
      <dgm:prSet presAssocID="{F7891FF4-9C9C-456F-91EB-BBFD5915DF7C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C5365794-D9DC-44C0-80DD-748FF639FF93}" type="pres">
      <dgm:prSet presAssocID="{2296BC6C-F0C5-4D4F-83F2-ACC151D413AB}" presName="hierRoot3" presStyleCnt="0"/>
      <dgm:spPr/>
    </dgm:pt>
    <dgm:pt modelId="{A9708A1E-C155-4354-A915-AD2990BAB34F}" type="pres">
      <dgm:prSet presAssocID="{2296BC6C-F0C5-4D4F-83F2-ACC151D413AB}" presName="composite3" presStyleCnt="0"/>
      <dgm:spPr/>
    </dgm:pt>
    <dgm:pt modelId="{FE4A44E2-48C5-4DA9-8AF3-25D4E915E883}" type="pres">
      <dgm:prSet presAssocID="{2296BC6C-F0C5-4D4F-83F2-ACC151D413AB}" presName="background3" presStyleLbl="node3" presStyleIdx="0" presStyleCnt="2"/>
      <dgm:spPr/>
    </dgm:pt>
    <dgm:pt modelId="{9DFB9E98-BFE6-4EA5-9CC5-3A6A6C4C352B}" type="pres">
      <dgm:prSet presAssocID="{2296BC6C-F0C5-4D4F-83F2-ACC151D413AB}" presName="text3" presStyleLbl="fgAcc3" presStyleIdx="0" presStyleCnt="2" custScaleX="1505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0719BA-98EC-46C1-BC87-CF62FD020D59}" type="pres">
      <dgm:prSet presAssocID="{2296BC6C-F0C5-4D4F-83F2-ACC151D413AB}" presName="hierChild4" presStyleCnt="0"/>
      <dgm:spPr/>
    </dgm:pt>
    <dgm:pt modelId="{42D27D3A-AD3A-4AC3-B443-28E1A29FFF1B}" type="pres">
      <dgm:prSet presAssocID="{FA1464CA-D21E-4516-99FD-7F20B59FB44B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20128A6D-7F9F-49E0-A5BC-7367B86A78ED}" type="pres">
      <dgm:prSet presAssocID="{415DBDF0-265E-4BFA-8234-4C2718405EA8}" presName="hierRoot2" presStyleCnt="0"/>
      <dgm:spPr/>
    </dgm:pt>
    <dgm:pt modelId="{F832D69D-7E28-4959-8402-E8F2A16EA74D}" type="pres">
      <dgm:prSet presAssocID="{415DBDF0-265E-4BFA-8234-4C2718405EA8}" presName="composite2" presStyleCnt="0"/>
      <dgm:spPr/>
    </dgm:pt>
    <dgm:pt modelId="{45DAB8C9-20F6-4E5F-A3AF-0683BD040AB1}" type="pres">
      <dgm:prSet presAssocID="{415DBDF0-265E-4BFA-8234-4C2718405EA8}" presName="background2" presStyleLbl="node2" presStyleIdx="1" presStyleCnt="3"/>
      <dgm:spPr/>
    </dgm:pt>
    <dgm:pt modelId="{7E60906E-8319-4D0C-AE15-3FF211D59659}" type="pres">
      <dgm:prSet presAssocID="{415DBDF0-265E-4BFA-8234-4C2718405EA8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22CF15-F02E-4A32-9B66-DAD833C454B7}" type="pres">
      <dgm:prSet presAssocID="{415DBDF0-265E-4BFA-8234-4C2718405EA8}" presName="hierChild3" presStyleCnt="0"/>
      <dgm:spPr/>
    </dgm:pt>
    <dgm:pt modelId="{4F28EA44-4B50-49BB-BAD1-686C1C4C67B3}" type="pres">
      <dgm:prSet presAssocID="{7A852F0C-C24E-48E2-B1C2-F92AD7B4EAFC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50037EF1-FBCD-49F8-87A8-090D5A269524}" type="pres">
      <dgm:prSet presAssocID="{4B93A837-7D53-46DE-97ED-4F14D0E3EA7B}" presName="hierRoot3" presStyleCnt="0"/>
      <dgm:spPr/>
    </dgm:pt>
    <dgm:pt modelId="{F24DF39A-C85F-43F6-9DF8-3FACE07F9EE2}" type="pres">
      <dgm:prSet presAssocID="{4B93A837-7D53-46DE-97ED-4F14D0E3EA7B}" presName="composite3" presStyleCnt="0"/>
      <dgm:spPr/>
    </dgm:pt>
    <dgm:pt modelId="{A54BEFD0-EEF0-4DC8-9B2C-02D7948662A0}" type="pres">
      <dgm:prSet presAssocID="{4B93A837-7D53-46DE-97ED-4F14D0E3EA7B}" presName="background3" presStyleLbl="node3" presStyleIdx="1" presStyleCnt="2"/>
      <dgm:spPr/>
    </dgm:pt>
    <dgm:pt modelId="{BC57D078-2029-430B-809D-BBEDA96475C6}" type="pres">
      <dgm:prSet presAssocID="{4B93A837-7D53-46DE-97ED-4F14D0E3EA7B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B695E6-B270-49DF-8572-010E2362C481}" type="pres">
      <dgm:prSet presAssocID="{4B93A837-7D53-46DE-97ED-4F14D0E3EA7B}" presName="hierChild4" presStyleCnt="0"/>
      <dgm:spPr/>
    </dgm:pt>
    <dgm:pt modelId="{9E80C1C9-2FDD-47B7-B100-769E7AE09C89}" type="pres">
      <dgm:prSet presAssocID="{632F609B-F5AD-4D75-A58A-708F635DD4E3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B71BB828-35E6-45EB-9E48-9ECF2A6614B0}" type="pres">
      <dgm:prSet presAssocID="{5DCB4463-2099-438E-8686-8C3D0A56DDE5}" presName="hierRoot2" presStyleCnt="0"/>
      <dgm:spPr/>
    </dgm:pt>
    <dgm:pt modelId="{8E0FD562-8DBD-4952-A596-0E9B439D3801}" type="pres">
      <dgm:prSet presAssocID="{5DCB4463-2099-438E-8686-8C3D0A56DDE5}" presName="composite2" presStyleCnt="0"/>
      <dgm:spPr/>
    </dgm:pt>
    <dgm:pt modelId="{70E3D882-4E76-4B01-8DCE-68B761E95972}" type="pres">
      <dgm:prSet presAssocID="{5DCB4463-2099-438E-8686-8C3D0A56DDE5}" presName="background2" presStyleLbl="node2" presStyleIdx="2" presStyleCnt="3"/>
      <dgm:spPr/>
    </dgm:pt>
    <dgm:pt modelId="{96094AB0-A58C-4772-AEE2-7A04A7D4DE9E}" type="pres">
      <dgm:prSet presAssocID="{5DCB4463-2099-438E-8686-8C3D0A56DDE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7F39BC-B62F-4E42-9D98-9F283F3B5D1C}" type="pres">
      <dgm:prSet presAssocID="{5DCB4463-2099-438E-8686-8C3D0A56DDE5}" presName="hierChild3" presStyleCnt="0"/>
      <dgm:spPr/>
    </dgm:pt>
  </dgm:ptLst>
  <dgm:cxnLst>
    <dgm:cxn modelId="{DA1F47BC-047A-44EE-A1DA-9E15D1832C30}" type="presOf" srcId="{5DCB4463-2099-438E-8686-8C3D0A56DDE5}" destId="{96094AB0-A58C-4772-AEE2-7A04A7D4DE9E}" srcOrd="0" destOrd="0" presId="urn:microsoft.com/office/officeart/2005/8/layout/hierarchy1#1"/>
    <dgm:cxn modelId="{12D16F19-DF06-4B34-B35E-73628904628C}" type="presOf" srcId="{3C8E2D3C-1EA3-43BD-9923-35E2FA456F22}" destId="{BBCEDCC0-31F3-4AE8-9E51-A812A37C0046}" srcOrd="0" destOrd="0" presId="urn:microsoft.com/office/officeart/2005/8/layout/hierarchy1#1"/>
    <dgm:cxn modelId="{9A4ADC8B-A0CA-4391-993F-D18E4671F00B}" type="presOf" srcId="{415DBDF0-265E-4BFA-8234-4C2718405EA8}" destId="{7E60906E-8319-4D0C-AE15-3FF211D59659}" srcOrd="0" destOrd="0" presId="urn:microsoft.com/office/officeart/2005/8/layout/hierarchy1#1"/>
    <dgm:cxn modelId="{2EEE5288-CB1F-4A42-A4C2-0367A330E695}" srcId="{68C791DA-96B9-4D44-BFDC-60CEA4EBF4C8}" destId="{415DBDF0-265E-4BFA-8234-4C2718405EA8}" srcOrd="1" destOrd="0" parTransId="{FA1464CA-D21E-4516-99FD-7F20B59FB44B}" sibTransId="{FF84AF9F-A1A8-4DC9-8A79-73E9CC9E6FE4}"/>
    <dgm:cxn modelId="{A16BF8D8-1D67-4B30-A871-BB38CAD83731}" type="presOf" srcId="{F7891FF4-9C9C-456F-91EB-BBFD5915DF7C}" destId="{EBCC5D66-995F-4B7A-B635-91CCF15F4949}" srcOrd="0" destOrd="0" presId="urn:microsoft.com/office/officeart/2005/8/layout/hierarchy1#1"/>
    <dgm:cxn modelId="{E80D3E30-0046-429D-A574-02B40ADE79DD}" srcId="{68C791DA-96B9-4D44-BFDC-60CEA4EBF4C8}" destId="{3C8E2D3C-1EA3-43BD-9923-35E2FA456F22}" srcOrd="0" destOrd="0" parTransId="{63E1DCF8-DFB2-4F47-87BE-024300200407}" sibTransId="{5AD81899-F41F-4E0F-84DA-4EE6614EA397}"/>
    <dgm:cxn modelId="{7B274562-E146-4745-B184-5A5743208978}" type="presOf" srcId="{63E1DCF8-DFB2-4F47-87BE-024300200407}" destId="{6A72493A-068A-4813-A40F-9C8113261DEB}" srcOrd="0" destOrd="0" presId="urn:microsoft.com/office/officeart/2005/8/layout/hierarchy1#1"/>
    <dgm:cxn modelId="{D2D63B91-16BA-42F9-BB54-22A230307B84}" type="presOf" srcId="{2296BC6C-F0C5-4D4F-83F2-ACC151D413AB}" destId="{9DFB9E98-BFE6-4EA5-9CC5-3A6A6C4C352B}" srcOrd="0" destOrd="0" presId="urn:microsoft.com/office/officeart/2005/8/layout/hierarchy1#1"/>
    <dgm:cxn modelId="{C7CCD2D7-289B-4A3B-BC65-D131793C3C79}" srcId="{415DBDF0-265E-4BFA-8234-4C2718405EA8}" destId="{4B93A837-7D53-46DE-97ED-4F14D0E3EA7B}" srcOrd="0" destOrd="0" parTransId="{7A852F0C-C24E-48E2-B1C2-F92AD7B4EAFC}" sibTransId="{511E0928-FDAA-4CA7-BD65-9C7B56DFFAAC}"/>
    <dgm:cxn modelId="{03D32765-85CA-47A6-8FED-7E841DA35D26}" type="presOf" srcId="{4B93A837-7D53-46DE-97ED-4F14D0E3EA7B}" destId="{BC57D078-2029-430B-809D-BBEDA96475C6}" srcOrd="0" destOrd="0" presId="urn:microsoft.com/office/officeart/2005/8/layout/hierarchy1#1"/>
    <dgm:cxn modelId="{EB01BBA4-588A-419C-94AC-8AD56469DF8D}" type="presOf" srcId="{68C791DA-96B9-4D44-BFDC-60CEA4EBF4C8}" destId="{4B0007A5-3586-49E9-88ED-F007C412139B}" srcOrd="0" destOrd="0" presId="urn:microsoft.com/office/officeart/2005/8/layout/hierarchy1#1"/>
    <dgm:cxn modelId="{C023C898-6F1E-4DBD-AC9A-DD06A0C612D6}" type="presOf" srcId="{7A852F0C-C24E-48E2-B1C2-F92AD7B4EAFC}" destId="{4F28EA44-4B50-49BB-BAD1-686C1C4C67B3}" srcOrd="0" destOrd="0" presId="urn:microsoft.com/office/officeart/2005/8/layout/hierarchy1#1"/>
    <dgm:cxn modelId="{335665A2-AEA5-4583-A2CE-4B3BDC2FF880}" srcId="{68C791DA-96B9-4D44-BFDC-60CEA4EBF4C8}" destId="{5DCB4463-2099-438E-8686-8C3D0A56DDE5}" srcOrd="2" destOrd="0" parTransId="{632F609B-F5AD-4D75-A58A-708F635DD4E3}" sibTransId="{82801A11-0AAA-4C9F-8CFC-FA6EFB99667E}"/>
    <dgm:cxn modelId="{7EDC6FA7-AD82-4B18-A8BF-E5BAA3809AFA}" srcId="{6FD84C63-4794-4C36-8509-BDC34AACDF85}" destId="{68C791DA-96B9-4D44-BFDC-60CEA4EBF4C8}" srcOrd="0" destOrd="0" parTransId="{4F854BE4-D111-48DC-B801-0D68D9347C60}" sibTransId="{C22DA5B9-63BC-4B93-9384-5D05918D7677}"/>
    <dgm:cxn modelId="{BEF553D7-41A1-4C21-811D-BF9F6F951BDC}" type="presOf" srcId="{FA1464CA-D21E-4516-99FD-7F20B59FB44B}" destId="{42D27D3A-AD3A-4AC3-B443-28E1A29FFF1B}" srcOrd="0" destOrd="0" presId="urn:microsoft.com/office/officeart/2005/8/layout/hierarchy1#1"/>
    <dgm:cxn modelId="{769BA592-C970-4AAD-93D1-68DDCFCE12A6}" type="presOf" srcId="{6FD84C63-4794-4C36-8509-BDC34AACDF85}" destId="{C42A6664-064D-4F5D-9F62-E6E0B69D9CB1}" srcOrd="0" destOrd="0" presId="urn:microsoft.com/office/officeart/2005/8/layout/hierarchy1#1"/>
    <dgm:cxn modelId="{816BE55F-8AD1-44F9-993C-B68992FDCC7C}" type="presOf" srcId="{632F609B-F5AD-4D75-A58A-708F635DD4E3}" destId="{9E80C1C9-2FDD-47B7-B100-769E7AE09C89}" srcOrd="0" destOrd="0" presId="urn:microsoft.com/office/officeart/2005/8/layout/hierarchy1#1"/>
    <dgm:cxn modelId="{5A3A556D-27E6-4AD5-9366-11B1494D0FC2}" srcId="{3C8E2D3C-1EA3-43BD-9923-35E2FA456F22}" destId="{2296BC6C-F0C5-4D4F-83F2-ACC151D413AB}" srcOrd="0" destOrd="0" parTransId="{F7891FF4-9C9C-456F-91EB-BBFD5915DF7C}" sibTransId="{24FFD4D3-71F2-43B1-A04D-74FB1439D53A}"/>
    <dgm:cxn modelId="{31E8FB2E-C878-4E45-8BE7-7EAA081D2307}" type="presParOf" srcId="{C42A6664-064D-4F5D-9F62-E6E0B69D9CB1}" destId="{6D230451-DBEA-4DD5-88A2-1B28E580EAF8}" srcOrd="0" destOrd="0" presId="urn:microsoft.com/office/officeart/2005/8/layout/hierarchy1#1"/>
    <dgm:cxn modelId="{20D2BEF6-EF09-47A7-B51C-059E5B4866F6}" type="presParOf" srcId="{6D230451-DBEA-4DD5-88A2-1B28E580EAF8}" destId="{C2E4522A-92CF-4704-AA02-F2AF714B2D8C}" srcOrd="0" destOrd="0" presId="urn:microsoft.com/office/officeart/2005/8/layout/hierarchy1#1"/>
    <dgm:cxn modelId="{3B66C121-BE9A-4F15-88D1-8F51B69D8F25}" type="presParOf" srcId="{C2E4522A-92CF-4704-AA02-F2AF714B2D8C}" destId="{2E709F5E-0E19-43B6-8A20-213E4C5A54CF}" srcOrd="0" destOrd="0" presId="urn:microsoft.com/office/officeart/2005/8/layout/hierarchy1#1"/>
    <dgm:cxn modelId="{481A7B7C-51B7-4C17-970E-3122522D77BE}" type="presParOf" srcId="{C2E4522A-92CF-4704-AA02-F2AF714B2D8C}" destId="{4B0007A5-3586-49E9-88ED-F007C412139B}" srcOrd="1" destOrd="0" presId="urn:microsoft.com/office/officeart/2005/8/layout/hierarchy1#1"/>
    <dgm:cxn modelId="{EAF859DB-55C0-4C85-AAC2-5A2489154A5C}" type="presParOf" srcId="{6D230451-DBEA-4DD5-88A2-1B28E580EAF8}" destId="{3B762647-6D41-43C1-BDE3-5C54C7CF63CC}" srcOrd="1" destOrd="0" presId="urn:microsoft.com/office/officeart/2005/8/layout/hierarchy1#1"/>
    <dgm:cxn modelId="{CE86F6F8-5B10-4690-B03C-36619250F3C4}" type="presParOf" srcId="{3B762647-6D41-43C1-BDE3-5C54C7CF63CC}" destId="{6A72493A-068A-4813-A40F-9C8113261DEB}" srcOrd="0" destOrd="0" presId="urn:microsoft.com/office/officeart/2005/8/layout/hierarchy1#1"/>
    <dgm:cxn modelId="{5C48B6C7-5CB2-4712-9468-FD242E2DF792}" type="presParOf" srcId="{3B762647-6D41-43C1-BDE3-5C54C7CF63CC}" destId="{BE5A9719-9B3F-48B6-BFD0-2C9DE0EF1582}" srcOrd="1" destOrd="0" presId="urn:microsoft.com/office/officeart/2005/8/layout/hierarchy1#1"/>
    <dgm:cxn modelId="{AEDA8C88-AA80-4870-8EB1-8AA351D40B5A}" type="presParOf" srcId="{BE5A9719-9B3F-48B6-BFD0-2C9DE0EF1582}" destId="{39231C91-B190-4504-BF34-17736C2B3E4A}" srcOrd="0" destOrd="0" presId="urn:microsoft.com/office/officeart/2005/8/layout/hierarchy1#1"/>
    <dgm:cxn modelId="{1FD8CECA-B7BD-4B58-99D2-9654EB11395D}" type="presParOf" srcId="{39231C91-B190-4504-BF34-17736C2B3E4A}" destId="{6B2A84C6-5996-4016-B7C3-D08E0AC853BB}" srcOrd="0" destOrd="0" presId="urn:microsoft.com/office/officeart/2005/8/layout/hierarchy1#1"/>
    <dgm:cxn modelId="{E5865958-E75A-4403-8239-DABD908CDDAD}" type="presParOf" srcId="{39231C91-B190-4504-BF34-17736C2B3E4A}" destId="{BBCEDCC0-31F3-4AE8-9E51-A812A37C0046}" srcOrd="1" destOrd="0" presId="urn:microsoft.com/office/officeart/2005/8/layout/hierarchy1#1"/>
    <dgm:cxn modelId="{C52EC7D0-27B2-491A-8B79-71845725D8EA}" type="presParOf" srcId="{BE5A9719-9B3F-48B6-BFD0-2C9DE0EF1582}" destId="{28E95B49-1EFB-40D4-ACDE-E2475F9D52DE}" srcOrd="1" destOrd="0" presId="urn:microsoft.com/office/officeart/2005/8/layout/hierarchy1#1"/>
    <dgm:cxn modelId="{F070BE23-79E3-45C4-8F9D-B47A55C50C36}" type="presParOf" srcId="{28E95B49-1EFB-40D4-ACDE-E2475F9D52DE}" destId="{EBCC5D66-995F-4B7A-B635-91CCF15F4949}" srcOrd="0" destOrd="0" presId="urn:microsoft.com/office/officeart/2005/8/layout/hierarchy1#1"/>
    <dgm:cxn modelId="{4AB4A015-310D-4D1C-B690-26C69B2610F3}" type="presParOf" srcId="{28E95B49-1EFB-40D4-ACDE-E2475F9D52DE}" destId="{C5365794-D9DC-44C0-80DD-748FF639FF93}" srcOrd="1" destOrd="0" presId="urn:microsoft.com/office/officeart/2005/8/layout/hierarchy1#1"/>
    <dgm:cxn modelId="{89B3D4BF-8A56-451F-9263-289FDEA46944}" type="presParOf" srcId="{C5365794-D9DC-44C0-80DD-748FF639FF93}" destId="{A9708A1E-C155-4354-A915-AD2990BAB34F}" srcOrd="0" destOrd="0" presId="urn:microsoft.com/office/officeart/2005/8/layout/hierarchy1#1"/>
    <dgm:cxn modelId="{9DB9FF16-BBED-44F9-97D0-9AEF868A7034}" type="presParOf" srcId="{A9708A1E-C155-4354-A915-AD2990BAB34F}" destId="{FE4A44E2-48C5-4DA9-8AF3-25D4E915E883}" srcOrd="0" destOrd="0" presId="urn:microsoft.com/office/officeart/2005/8/layout/hierarchy1#1"/>
    <dgm:cxn modelId="{62A93AAF-A2F6-4091-B232-DFC3179DC81A}" type="presParOf" srcId="{A9708A1E-C155-4354-A915-AD2990BAB34F}" destId="{9DFB9E98-BFE6-4EA5-9CC5-3A6A6C4C352B}" srcOrd="1" destOrd="0" presId="urn:microsoft.com/office/officeart/2005/8/layout/hierarchy1#1"/>
    <dgm:cxn modelId="{4FF79834-9F63-4F32-A12F-2BAEF633BD84}" type="presParOf" srcId="{C5365794-D9DC-44C0-80DD-748FF639FF93}" destId="{610719BA-98EC-46C1-BC87-CF62FD020D59}" srcOrd="1" destOrd="0" presId="urn:microsoft.com/office/officeart/2005/8/layout/hierarchy1#1"/>
    <dgm:cxn modelId="{7726F214-F095-4CBE-9621-1416680876F2}" type="presParOf" srcId="{3B762647-6D41-43C1-BDE3-5C54C7CF63CC}" destId="{42D27D3A-AD3A-4AC3-B443-28E1A29FFF1B}" srcOrd="2" destOrd="0" presId="urn:microsoft.com/office/officeart/2005/8/layout/hierarchy1#1"/>
    <dgm:cxn modelId="{4F22A4F2-56C4-4326-AE40-86D42A79A7A5}" type="presParOf" srcId="{3B762647-6D41-43C1-BDE3-5C54C7CF63CC}" destId="{20128A6D-7F9F-49E0-A5BC-7367B86A78ED}" srcOrd="3" destOrd="0" presId="urn:microsoft.com/office/officeart/2005/8/layout/hierarchy1#1"/>
    <dgm:cxn modelId="{EFCC72AB-0E61-4425-9BD6-D36079A703A9}" type="presParOf" srcId="{20128A6D-7F9F-49E0-A5BC-7367B86A78ED}" destId="{F832D69D-7E28-4959-8402-E8F2A16EA74D}" srcOrd="0" destOrd="0" presId="urn:microsoft.com/office/officeart/2005/8/layout/hierarchy1#1"/>
    <dgm:cxn modelId="{772F4106-93BB-4572-8B5F-CF1041BC8CC6}" type="presParOf" srcId="{F832D69D-7E28-4959-8402-E8F2A16EA74D}" destId="{45DAB8C9-20F6-4E5F-A3AF-0683BD040AB1}" srcOrd="0" destOrd="0" presId="urn:microsoft.com/office/officeart/2005/8/layout/hierarchy1#1"/>
    <dgm:cxn modelId="{6C9E0813-4003-4FD5-AF71-51B069D87FB5}" type="presParOf" srcId="{F832D69D-7E28-4959-8402-E8F2A16EA74D}" destId="{7E60906E-8319-4D0C-AE15-3FF211D59659}" srcOrd="1" destOrd="0" presId="urn:microsoft.com/office/officeart/2005/8/layout/hierarchy1#1"/>
    <dgm:cxn modelId="{49EB2B63-6BA8-4DFA-A5A9-FEF64DB56D92}" type="presParOf" srcId="{20128A6D-7F9F-49E0-A5BC-7367B86A78ED}" destId="{CF22CF15-F02E-4A32-9B66-DAD833C454B7}" srcOrd="1" destOrd="0" presId="urn:microsoft.com/office/officeart/2005/8/layout/hierarchy1#1"/>
    <dgm:cxn modelId="{372A8ED5-4E00-4048-8076-770769C15F0F}" type="presParOf" srcId="{CF22CF15-F02E-4A32-9B66-DAD833C454B7}" destId="{4F28EA44-4B50-49BB-BAD1-686C1C4C67B3}" srcOrd="0" destOrd="0" presId="urn:microsoft.com/office/officeart/2005/8/layout/hierarchy1#1"/>
    <dgm:cxn modelId="{47A894A7-737E-408D-99F5-2A12CD1828F5}" type="presParOf" srcId="{CF22CF15-F02E-4A32-9B66-DAD833C454B7}" destId="{50037EF1-FBCD-49F8-87A8-090D5A269524}" srcOrd="1" destOrd="0" presId="urn:microsoft.com/office/officeart/2005/8/layout/hierarchy1#1"/>
    <dgm:cxn modelId="{9AD0E160-25DB-40DE-A17C-817F1D2A07A1}" type="presParOf" srcId="{50037EF1-FBCD-49F8-87A8-090D5A269524}" destId="{F24DF39A-C85F-43F6-9DF8-3FACE07F9EE2}" srcOrd="0" destOrd="0" presId="urn:microsoft.com/office/officeart/2005/8/layout/hierarchy1#1"/>
    <dgm:cxn modelId="{12DA511A-C50E-4725-964D-2A51B1AF648C}" type="presParOf" srcId="{F24DF39A-C85F-43F6-9DF8-3FACE07F9EE2}" destId="{A54BEFD0-EEF0-4DC8-9B2C-02D7948662A0}" srcOrd="0" destOrd="0" presId="urn:microsoft.com/office/officeart/2005/8/layout/hierarchy1#1"/>
    <dgm:cxn modelId="{9D94EED8-E256-4F75-AEEA-B388CB06472D}" type="presParOf" srcId="{F24DF39A-C85F-43F6-9DF8-3FACE07F9EE2}" destId="{BC57D078-2029-430B-809D-BBEDA96475C6}" srcOrd="1" destOrd="0" presId="urn:microsoft.com/office/officeart/2005/8/layout/hierarchy1#1"/>
    <dgm:cxn modelId="{118264A8-0DA9-42C3-BA69-A4183AC5D048}" type="presParOf" srcId="{50037EF1-FBCD-49F8-87A8-090D5A269524}" destId="{C4B695E6-B270-49DF-8572-010E2362C481}" srcOrd="1" destOrd="0" presId="urn:microsoft.com/office/officeart/2005/8/layout/hierarchy1#1"/>
    <dgm:cxn modelId="{49C360F8-37D7-42C9-BD37-F08494A70E33}" type="presParOf" srcId="{3B762647-6D41-43C1-BDE3-5C54C7CF63CC}" destId="{9E80C1C9-2FDD-47B7-B100-769E7AE09C89}" srcOrd="4" destOrd="0" presId="urn:microsoft.com/office/officeart/2005/8/layout/hierarchy1#1"/>
    <dgm:cxn modelId="{05794426-E981-4CDF-A49B-0F7B8D58F3DD}" type="presParOf" srcId="{3B762647-6D41-43C1-BDE3-5C54C7CF63CC}" destId="{B71BB828-35E6-45EB-9E48-9ECF2A6614B0}" srcOrd="5" destOrd="0" presId="urn:microsoft.com/office/officeart/2005/8/layout/hierarchy1#1"/>
    <dgm:cxn modelId="{4B658963-19EA-4A6F-92DF-E8AB37AC8039}" type="presParOf" srcId="{B71BB828-35E6-45EB-9E48-9ECF2A6614B0}" destId="{8E0FD562-8DBD-4952-A596-0E9B439D3801}" srcOrd="0" destOrd="0" presId="urn:microsoft.com/office/officeart/2005/8/layout/hierarchy1#1"/>
    <dgm:cxn modelId="{5A1B8E27-C001-4713-9A15-E89BA26E227E}" type="presParOf" srcId="{8E0FD562-8DBD-4952-A596-0E9B439D3801}" destId="{70E3D882-4E76-4B01-8DCE-68B761E95972}" srcOrd="0" destOrd="0" presId="urn:microsoft.com/office/officeart/2005/8/layout/hierarchy1#1"/>
    <dgm:cxn modelId="{6F7091EC-4F59-437A-824D-9F3B4DA861E1}" type="presParOf" srcId="{8E0FD562-8DBD-4952-A596-0E9B439D3801}" destId="{96094AB0-A58C-4772-AEE2-7A04A7D4DE9E}" srcOrd="1" destOrd="0" presId="urn:microsoft.com/office/officeart/2005/8/layout/hierarchy1#1"/>
    <dgm:cxn modelId="{69CC8EBB-2663-43C0-9161-653CA6436CDE}" type="presParOf" srcId="{B71BB828-35E6-45EB-9E48-9ECF2A6614B0}" destId="{347F39BC-B62F-4E42-9D98-9F283F3B5D1C}" srcOrd="1" destOrd="0" presId="urn:microsoft.com/office/officeart/2005/8/layout/hierarchy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0C1C9-2FDD-47B7-B100-769E7AE09C89}">
      <dsp:nvSpPr>
        <dsp:cNvPr id="0" name=""/>
        <dsp:cNvSpPr/>
      </dsp:nvSpPr>
      <dsp:spPr>
        <a:xfrm>
          <a:off x="3102454" y="875490"/>
          <a:ext cx="1995385" cy="400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946"/>
              </a:lnTo>
              <a:lnTo>
                <a:pt x="1995385" y="272946"/>
              </a:lnTo>
              <a:lnTo>
                <a:pt x="1995385" y="400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8EA44-4B50-49BB-BAD1-686C1C4C67B3}">
      <dsp:nvSpPr>
        <dsp:cNvPr id="0" name=""/>
        <dsp:cNvSpPr/>
      </dsp:nvSpPr>
      <dsp:spPr>
        <a:xfrm>
          <a:off x="3368916" y="2150516"/>
          <a:ext cx="91440" cy="400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27D3A-AD3A-4AC3-B443-28E1A29FFF1B}">
      <dsp:nvSpPr>
        <dsp:cNvPr id="0" name=""/>
        <dsp:cNvSpPr/>
      </dsp:nvSpPr>
      <dsp:spPr>
        <a:xfrm>
          <a:off x="3102454" y="875490"/>
          <a:ext cx="312182" cy="400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946"/>
              </a:lnTo>
              <a:lnTo>
                <a:pt x="312182" y="272946"/>
              </a:lnTo>
              <a:lnTo>
                <a:pt x="312182" y="400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C5D66-995F-4B7A-B635-91CCF15F4949}">
      <dsp:nvSpPr>
        <dsp:cNvPr id="0" name=""/>
        <dsp:cNvSpPr/>
      </dsp:nvSpPr>
      <dsp:spPr>
        <a:xfrm>
          <a:off x="1337814" y="2150516"/>
          <a:ext cx="91440" cy="400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2493A-068A-4813-A40F-9C8113261DEB}">
      <dsp:nvSpPr>
        <dsp:cNvPr id="0" name=""/>
        <dsp:cNvSpPr/>
      </dsp:nvSpPr>
      <dsp:spPr>
        <a:xfrm>
          <a:off x="1383534" y="875490"/>
          <a:ext cx="1718919" cy="400525"/>
        </a:xfrm>
        <a:custGeom>
          <a:avLst/>
          <a:gdLst/>
          <a:ahLst/>
          <a:cxnLst/>
          <a:rect l="0" t="0" r="0" b="0"/>
          <a:pathLst>
            <a:path>
              <a:moveTo>
                <a:pt x="1718919" y="0"/>
              </a:moveTo>
              <a:lnTo>
                <a:pt x="1718919" y="272946"/>
              </a:lnTo>
              <a:lnTo>
                <a:pt x="0" y="272946"/>
              </a:lnTo>
              <a:lnTo>
                <a:pt x="0" y="400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09F5E-0E19-43B6-8A20-213E4C5A54CF}">
      <dsp:nvSpPr>
        <dsp:cNvPr id="0" name=""/>
        <dsp:cNvSpPr/>
      </dsp:nvSpPr>
      <dsp:spPr>
        <a:xfrm>
          <a:off x="2413871" y="990"/>
          <a:ext cx="1377165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007A5-3586-49E9-88ED-F007C412139B}">
      <dsp:nvSpPr>
        <dsp:cNvPr id="0" name=""/>
        <dsp:cNvSpPr/>
      </dsp:nvSpPr>
      <dsp:spPr>
        <a:xfrm>
          <a:off x="2566889" y="146357"/>
          <a:ext cx="1377165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window</a:t>
          </a:r>
          <a:endParaRPr lang="zh-CN" altLang="en-US" sz="2600" kern="1200" dirty="0"/>
        </a:p>
      </dsp:txBody>
      <dsp:txXfrm>
        <a:off x="2592502" y="171970"/>
        <a:ext cx="1325939" cy="823274"/>
      </dsp:txXfrm>
    </dsp:sp>
    <dsp:sp modelId="{6B2A84C6-5996-4016-B7C3-D08E0AC853BB}">
      <dsp:nvSpPr>
        <dsp:cNvPr id="0" name=""/>
        <dsp:cNvSpPr/>
      </dsp:nvSpPr>
      <dsp:spPr>
        <a:xfrm>
          <a:off x="418486" y="1276016"/>
          <a:ext cx="1930097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EDCC0-31F3-4AE8-9E51-A812A37C0046}">
      <dsp:nvSpPr>
        <dsp:cNvPr id="0" name=""/>
        <dsp:cNvSpPr/>
      </dsp:nvSpPr>
      <dsp:spPr>
        <a:xfrm>
          <a:off x="571504" y="1421383"/>
          <a:ext cx="1930097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0000"/>
              </a:solidFill>
            </a:rPr>
            <a:t>navigator</a:t>
          </a:r>
          <a:endParaRPr lang="zh-CN" altLang="en-US" sz="2400" kern="1200" dirty="0">
            <a:solidFill>
              <a:srgbClr val="FF0000"/>
            </a:solidFill>
          </a:endParaRPr>
        </a:p>
      </dsp:txBody>
      <dsp:txXfrm>
        <a:off x="597117" y="1446996"/>
        <a:ext cx="1878871" cy="823274"/>
      </dsp:txXfrm>
    </dsp:sp>
    <dsp:sp modelId="{FE4A44E2-48C5-4DA9-8AF3-25D4E915E883}">
      <dsp:nvSpPr>
        <dsp:cNvPr id="0" name=""/>
        <dsp:cNvSpPr/>
      </dsp:nvSpPr>
      <dsp:spPr>
        <a:xfrm>
          <a:off x="347052" y="2551041"/>
          <a:ext cx="2072964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B9E98-BFE6-4EA5-9CC5-3A6A6C4C352B}">
      <dsp:nvSpPr>
        <dsp:cNvPr id="0" name=""/>
        <dsp:cNvSpPr/>
      </dsp:nvSpPr>
      <dsp:spPr>
        <a:xfrm>
          <a:off x="500070" y="2696409"/>
          <a:ext cx="2072964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0000"/>
              </a:solidFill>
            </a:rPr>
            <a:t>geolocation</a:t>
          </a:r>
          <a:endParaRPr lang="zh-CN" altLang="en-US" sz="2400" kern="1200" dirty="0">
            <a:solidFill>
              <a:srgbClr val="FF0000"/>
            </a:solidFill>
          </a:endParaRPr>
        </a:p>
      </dsp:txBody>
      <dsp:txXfrm>
        <a:off x="525683" y="2722022"/>
        <a:ext cx="2021738" cy="823274"/>
      </dsp:txXfrm>
    </dsp:sp>
    <dsp:sp modelId="{45DAB8C9-20F6-4E5F-A3AF-0683BD040AB1}">
      <dsp:nvSpPr>
        <dsp:cNvPr id="0" name=""/>
        <dsp:cNvSpPr/>
      </dsp:nvSpPr>
      <dsp:spPr>
        <a:xfrm>
          <a:off x="2726054" y="1276016"/>
          <a:ext cx="1377165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0906E-8319-4D0C-AE15-3FF211D59659}">
      <dsp:nvSpPr>
        <dsp:cNvPr id="0" name=""/>
        <dsp:cNvSpPr/>
      </dsp:nvSpPr>
      <dsp:spPr>
        <a:xfrm>
          <a:off x="2879072" y="1421383"/>
          <a:ext cx="1377165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history</a:t>
          </a:r>
          <a:endParaRPr lang="zh-CN" altLang="en-US" sz="2600" kern="1200" dirty="0"/>
        </a:p>
      </dsp:txBody>
      <dsp:txXfrm>
        <a:off x="2904685" y="1446996"/>
        <a:ext cx="1325939" cy="823274"/>
      </dsp:txXfrm>
    </dsp:sp>
    <dsp:sp modelId="{A54BEFD0-EEF0-4DC8-9B2C-02D7948662A0}">
      <dsp:nvSpPr>
        <dsp:cNvPr id="0" name=""/>
        <dsp:cNvSpPr/>
      </dsp:nvSpPr>
      <dsp:spPr>
        <a:xfrm>
          <a:off x="2726054" y="2551041"/>
          <a:ext cx="1377165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7D078-2029-430B-809D-BBEDA96475C6}">
      <dsp:nvSpPr>
        <dsp:cNvPr id="0" name=""/>
        <dsp:cNvSpPr/>
      </dsp:nvSpPr>
      <dsp:spPr>
        <a:xfrm>
          <a:off x="2879072" y="2696409"/>
          <a:ext cx="1377165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...</a:t>
          </a:r>
          <a:endParaRPr lang="zh-CN" altLang="en-US" sz="2600" kern="1200" dirty="0"/>
        </a:p>
      </dsp:txBody>
      <dsp:txXfrm>
        <a:off x="2904685" y="2722022"/>
        <a:ext cx="1325939" cy="823274"/>
      </dsp:txXfrm>
    </dsp:sp>
    <dsp:sp modelId="{70E3D882-4E76-4B01-8DCE-68B761E95972}">
      <dsp:nvSpPr>
        <dsp:cNvPr id="0" name=""/>
        <dsp:cNvSpPr/>
      </dsp:nvSpPr>
      <dsp:spPr>
        <a:xfrm>
          <a:off x="4409256" y="1276016"/>
          <a:ext cx="1377165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94AB0-A58C-4772-AEE2-7A04A7D4DE9E}">
      <dsp:nvSpPr>
        <dsp:cNvPr id="0" name=""/>
        <dsp:cNvSpPr/>
      </dsp:nvSpPr>
      <dsp:spPr>
        <a:xfrm>
          <a:off x="4562274" y="1421383"/>
          <a:ext cx="1377165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...</a:t>
          </a:r>
          <a:endParaRPr lang="zh-CN" altLang="en-US" sz="2600" kern="1200" dirty="0"/>
        </a:p>
      </dsp:txBody>
      <dsp:txXfrm>
        <a:off x="4587887" y="1446996"/>
        <a:ext cx="1325939" cy="823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#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0027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sref/prop_nav_useragent.as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3school.com.cn/jsref/prop_nav_appname.asp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Navigator </a:t>
            </a:r>
            <a:r>
              <a:rPr lang="zh-CN" altLang="en-US" dirty="0" smtClean="0"/>
              <a:t>对象属性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userAgent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/>
              </a:rPr>
              <a:t>appName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5069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一个对象，三个方法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28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03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3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3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9" Type="http://schemas.openxmlformats.org/officeDocument/2006/relationships/image" Target="../media/image3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Relationship Id="rId9" Type="http://schemas.openxmlformats.org/officeDocument/2006/relationships/image" Target="../media/image3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9" Type="http://schemas.openxmlformats.org/officeDocument/2006/relationships/image" Target="../media/image3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3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9" Type="http://schemas.openxmlformats.org/officeDocument/2006/relationships/image" Target="../media/image3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theme" Target="../theme/theme21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9" Type="http://schemas.openxmlformats.org/officeDocument/2006/relationships/image" Target="../media/image3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theme" Target="../theme/theme22.xml"/><Relationship Id="rId5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9.xml"/><Relationship Id="rId9" Type="http://schemas.openxmlformats.org/officeDocument/2006/relationships/image" Target="../media/image3.jpe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theme" Target="../theme/theme23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9" Type="http://schemas.openxmlformats.org/officeDocument/2006/relationships/image" Target="../media/image3.jpe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theme" Target="../theme/theme24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Relationship Id="rId9" Type="http://schemas.openxmlformats.org/officeDocument/2006/relationships/image" Target="../media/image3.jpe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theme" Target="../theme/theme25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9" Type="http://schemas.openxmlformats.org/officeDocument/2006/relationships/image" Target="../media/image3.jpe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theme" Target="../theme/theme26.xml"/><Relationship Id="rId5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9.xml"/><Relationship Id="rId9" Type="http://schemas.openxmlformats.org/officeDocument/2006/relationships/image" Target="../media/image3.jpe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theme" Target="../theme/theme27.xml"/><Relationship Id="rId5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4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1.jpeg"/><Relationship Id="rId5" Type="http://schemas.openxmlformats.org/officeDocument/2006/relationships/image" Target="../media/image15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18.xml"/><Relationship Id="rId4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lbsyun.baidu.com/index.php?title=jspopular" TargetMode="External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13.xml"/><Relationship Id="rId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第四章 </a:t>
            </a:r>
            <a:r>
              <a:rPr lang="zh-CN" altLang="en-US" sz="4000" dirty="0">
                <a:solidFill>
                  <a:srgbClr val="000000"/>
                </a:solidFill>
                <a:sym typeface="+mn-ea"/>
              </a:rPr>
              <a:t>地理位置定位</a:t>
            </a:r>
            <a:endParaRPr lang="zh-CN" altLang="en-US" sz="4000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9294" y="2169003"/>
            <a:ext cx="7032828" cy="111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da-DK" altLang="zh-CN" sz="4800" smtClean="0"/>
              <a:t>HTML5</a:t>
            </a:r>
            <a:r>
              <a:rPr lang="zh-CN" altLang="en-US" sz="4800" smtClean="0"/>
              <a:t>与</a:t>
            </a:r>
            <a:r>
              <a:rPr lang="en-US" altLang="zh-CN" sz="4800" smtClean="0"/>
              <a:t>CSS3</a:t>
            </a:r>
            <a:r>
              <a:rPr lang="zh-CN" altLang="en-US" sz="4800" smtClean="0"/>
              <a:t>前端开发</a:t>
            </a:r>
            <a:endParaRPr lang="zh-CN" sz="4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42398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  <a:sym typeface="+mn-ea"/>
              </a:rPr>
              <a:t>WIFI 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地理定位数据</a:t>
            </a:r>
            <a:endParaRPr lang="en-US" altLang="zh-CN" dirty="0" smtClean="0">
              <a:solidFill>
                <a:srgbClr val="008000"/>
              </a:solidFill>
              <a:sym typeface="+mn-ea"/>
            </a:endParaRPr>
          </a:p>
          <a:p>
            <a:pPr lvl="1"/>
            <a:r>
              <a:rPr lang="zh-CN" altLang="en-US" sz="2500" dirty="0" smtClean="0">
                <a:sym typeface="+mn-ea"/>
              </a:rPr>
              <a:t>定位数据是通过三角距离计算得到的，这个三角距离是指用户当前位置已知的多个 </a:t>
            </a:r>
            <a:r>
              <a:rPr lang="en-US" altLang="zh-CN" sz="2500" dirty="0" smtClean="0"/>
              <a:t>WIFI </a:t>
            </a:r>
            <a:r>
              <a:rPr lang="zh-CN" altLang="en-US" sz="2500" dirty="0" smtClean="0">
                <a:sym typeface="+mn-ea"/>
              </a:rPr>
              <a:t>接入点的距离。</a:t>
            </a:r>
            <a:r>
              <a:rPr lang="en-US" altLang="zh-CN" sz="2500" dirty="0" smtClean="0"/>
              <a:t>WIFI</a:t>
            </a:r>
            <a:r>
              <a:rPr lang="en-US" altLang="zh-CN" sz="2500" dirty="0" smtClean="0">
                <a:sym typeface="+mn-ea"/>
              </a:rPr>
              <a:t> </a:t>
            </a:r>
            <a:r>
              <a:rPr lang="zh-CN" altLang="en-US" sz="2500" dirty="0" smtClean="0">
                <a:sym typeface="+mn-ea"/>
              </a:rPr>
              <a:t>在室内也非常准确。</a:t>
            </a:r>
            <a:endParaRPr lang="en-US" altLang="zh-CN" sz="2500" dirty="0" smtClean="0">
              <a:sym typeface="+mn-ea"/>
            </a:endParaRPr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8000"/>
                </a:solidFill>
                <a:sym typeface="+mn-ea"/>
              </a:rPr>
              <a:t>手机地理定位数据</a:t>
            </a:r>
            <a:endParaRPr lang="en-US" altLang="zh-CN" sz="2800" dirty="0" smtClean="0">
              <a:solidFill>
                <a:srgbClr val="008000"/>
              </a:solidFill>
              <a:sym typeface="+mn-ea"/>
            </a:endParaRPr>
          </a:p>
          <a:p>
            <a:pPr lvl="1">
              <a:buSzPct val="110000"/>
            </a:pPr>
            <a:r>
              <a:rPr lang="zh-CN" altLang="en-US" sz="2500" dirty="0" smtClean="0"/>
              <a:t>定位数据是通过用户到一些基站的三角距离确定。这种方法可提供相当准确的位置结果。这种方法通常和基于</a:t>
            </a:r>
            <a:r>
              <a:rPr lang="en-US" altLang="zh-CN" sz="2500" dirty="0" smtClean="0"/>
              <a:t>WIFI</a:t>
            </a:r>
            <a:r>
              <a:rPr lang="zh-CN" altLang="en-US" sz="2500" dirty="0" smtClean="0"/>
              <a:t>基于</a:t>
            </a:r>
            <a:r>
              <a:rPr lang="en-US" altLang="zh-CN" sz="2500" dirty="0" smtClean="0"/>
              <a:t>GPS</a:t>
            </a:r>
            <a:r>
              <a:rPr lang="zh-CN" altLang="en-US" sz="2500" dirty="0" smtClean="0"/>
              <a:t>地位结合使用。</a:t>
            </a:r>
            <a:endParaRPr lang="en-US" altLang="zh-CN" sz="2500" dirty="0" smtClean="0"/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sz="2800" dirty="0">
                <a:solidFill>
                  <a:srgbClr val="008000"/>
                </a:solidFill>
              </a:rPr>
              <a:t>用户自定义数据</a:t>
            </a:r>
            <a:endParaRPr lang="en-US" altLang="zh-CN" sz="2800" dirty="0">
              <a:solidFill>
                <a:srgbClr val="008000"/>
              </a:solidFill>
            </a:endParaRPr>
          </a:p>
          <a:p>
            <a:pPr lvl="1">
              <a:buSzPct val="110000"/>
            </a:pPr>
            <a:r>
              <a:rPr lang="zh-CN" altLang="en-US" sz="2500" dirty="0" smtClean="0"/>
              <a:t>用户自己输入的一些地理位置信息。</a:t>
            </a:r>
            <a:endParaRPr lang="en-US" altLang="zh-CN" sz="25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定位功能的主要影响因素</a:t>
            </a:r>
            <a:br>
              <a:rPr lang="zh-CN" altLang="en-US" dirty="0">
                <a:sym typeface="+mn-ea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位置信息来源的分类和特点</a:t>
            </a:r>
            <a:r>
              <a:rPr lang="zh-CN" altLang="en-US" dirty="0">
                <a:sym typeface="+mn-ea"/>
              </a:rPr>
              <a:t/>
            </a:r>
            <a:br>
              <a:rPr lang="zh-CN" altLang="en-US" dirty="0">
                <a:sym typeface="+mn-ea"/>
              </a:rPr>
            </a:b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72293"/>
              </p:ext>
            </p:extLst>
          </p:nvPr>
        </p:nvGraphicFramePr>
        <p:xfrm>
          <a:off x="958528" y="1340043"/>
          <a:ext cx="972445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891">
                  <a:extLst>
                    <a:ext uri="{9D8B030D-6E8A-4147-A177-3AD203B41FA5}">
                      <a16:colId xmlns="" xmlns:a16="http://schemas.microsoft.com/office/drawing/2014/main" val="1651204175"/>
                    </a:ext>
                  </a:extLst>
                </a:gridCol>
                <a:gridCol w="2881320">
                  <a:extLst>
                    <a:ext uri="{9D8B030D-6E8A-4147-A177-3AD203B41FA5}">
                      <a16:colId xmlns="" xmlns:a16="http://schemas.microsoft.com/office/drawing/2014/main" val="2793567015"/>
                    </a:ext>
                  </a:extLst>
                </a:gridCol>
                <a:gridCol w="4898244">
                  <a:extLst>
                    <a:ext uri="{9D8B030D-6E8A-4147-A177-3AD203B41FA5}">
                      <a16:colId xmlns="" xmlns:a16="http://schemas.microsoft.com/office/drawing/2014/main" val="4060835079"/>
                    </a:ext>
                  </a:extLst>
                </a:gridCol>
              </a:tblGrid>
              <a:tr h="58822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分类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优点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缺点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5397804"/>
                  </a:ext>
                </a:extLst>
              </a:tr>
              <a:tr h="87343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任何地方都可以；</a:t>
                      </a:r>
                      <a:endParaRPr lang="en-US" altLang="zh-CN" sz="24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在服务器端处理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不准确，只能精确到市级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1828654"/>
                  </a:ext>
                </a:extLst>
              </a:tr>
              <a:tr h="1265583">
                <a:tc>
                  <a:txBody>
                    <a:bodyPr/>
                    <a:lstStyle/>
                    <a:p>
                      <a:pPr marL="0" algn="ctr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en-US" altLang="zh-CN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GPS</a:t>
                      </a: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比较准确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定位时间长；</a:t>
                      </a:r>
                      <a:endParaRPr lang="en-US" altLang="zh-CN" sz="240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室内效果不好；</a:t>
                      </a:r>
                      <a:endParaRPr lang="en-US" altLang="zh-CN" sz="240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需要硬件设备支持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8513846"/>
                  </a:ext>
                </a:extLst>
              </a:tr>
              <a:tr h="1265583">
                <a:tc>
                  <a:txBody>
                    <a:bodyPr/>
                    <a:lstStyle/>
                    <a:p>
                      <a:pPr marL="0" algn="ctr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en-US" altLang="zh-CN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Wi-Fi</a:t>
                      </a: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精确；</a:t>
                      </a:r>
                      <a:endParaRPr lang="en-US" altLang="zh-CN" sz="240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简单快捷；</a:t>
                      </a:r>
                      <a:endParaRPr lang="en-US" altLang="zh-CN" sz="240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可在室内定位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对于乡村无接入点的地区无法使用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4399195"/>
                  </a:ext>
                </a:extLst>
              </a:tr>
              <a:tr h="1265583">
                <a:tc>
                  <a:txBody>
                    <a:bodyPr/>
                    <a:lstStyle/>
                    <a:p>
                      <a:pPr marL="0" algn="ctr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手机定位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非常精确；</a:t>
                      </a:r>
                      <a:endParaRPr lang="en-US" altLang="zh-CN" sz="240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可在室内使用；</a:t>
                      </a:r>
                      <a:endParaRPr lang="en-US" altLang="zh-CN" sz="240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简单快捷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在没有基站的地方几乎无法使用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35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6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为获取用户的地理位置信息，需要使用多个资源。</a:t>
            </a:r>
          </a:p>
          <a:p>
            <a:pPr lvl="1">
              <a:spcAft>
                <a:spcPts val="600"/>
              </a:spcAft>
            </a:pPr>
            <a:r>
              <a:rPr lang="zh-CN" altLang="en-US" dirty="0">
                <a:sym typeface="+mn-ea"/>
              </a:rPr>
              <a:t>对于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桌面浏览器</a:t>
            </a:r>
            <a:r>
              <a:rPr lang="zh-CN" altLang="en-US" dirty="0">
                <a:sym typeface="+mn-ea"/>
              </a:rPr>
              <a:t>，通常使用 </a:t>
            </a:r>
            <a:r>
              <a:rPr lang="en-US" altLang="zh-CN" dirty="0" err="1">
                <a:sym typeface="+mn-ea"/>
              </a:rPr>
              <a:t>WiFi 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误差 </a:t>
            </a:r>
            <a:r>
              <a:rPr lang="en-US" altLang="zh-CN" dirty="0">
                <a:sym typeface="+mn-ea"/>
              </a:rPr>
              <a:t>20 </a:t>
            </a:r>
            <a:r>
              <a:rPr lang="zh-CN" altLang="en-US" dirty="0">
                <a:sym typeface="+mn-ea"/>
              </a:rPr>
              <a:t>米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，或者 </a:t>
            </a:r>
            <a:r>
              <a:rPr lang="en-US" altLang="zh-CN" dirty="0">
                <a:sym typeface="+mn-ea"/>
              </a:rPr>
              <a:t>IP </a:t>
            </a:r>
            <a:r>
              <a:rPr lang="zh-CN" altLang="en-US" dirty="0" smtClean="0">
                <a:sym typeface="+mn-ea"/>
              </a:rPr>
              <a:t>位置。</a:t>
            </a:r>
            <a:endParaRPr lang="zh-CN" altLang="en-US" dirty="0">
              <a:sym typeface="+mn-ea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sym typeface="+mn-ea"/>
              </a:rPr>
              <a:t>对于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手机设备</a:t>
            </a:r>
            <a:r>
              <a:rPr lang="zh-CN" altLang="en-US" dirty="0">
                <a:sym typeface="+mn-ea"/>
              </a:rPr>
              <a:t>倾向于</a:t>
            </a:r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GPS</a:t>
            </a:r>
            <a:r>
              <a:rPr lang="zh-CN" altLang="en-US" dirty="0" smtClean="0">
                <a:sym typeface="+mn-ea"/>
              </a:rPr>
              <a:t>测量学技术（</a:t>
            </a:r>
            <a:r>
              <a:rPr lang="zh-CN" altLang="en-US" dirty="0">
                <a:sym typeface="+mn-ea"/>
              </a:rPr>
              <a:t>误差</a:t>
            </a:r>
            <a:r>
              <a:rPr lang="en-US" altLang="zh-CN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米，只能在户外使用），</a:t>
            </a:r>
            <a:r>
              <a:rPr lang="en-US" altLang="zh-CN" dirty="0" err="1">
                <a:sym typeface="+mn-ea"/>
              </a:rPr>
              <a:t>WiFi </a:t>
            </a:r>
            <a:r>
              <a:rPr lang="zh-CN" altLang="en-US" dirty="0">
                <a:sym typeface="+mn-ea"/>
              </a:rPr>
              <a:t>或者是 </a:t>
            </a:r>
            <a:r>
              <a:rPr lang="en-US" altLang="zh-CN" dirty="0">
                <a:sym typeface="+mn-ea"/>
              </a:rPr>
              <a:t>GSM/CDMA </a:t>
            </a:r>
            <a:r>
              <a:rPr lang="zh-CN" altLang="en-US" dirty="0">
                <a:sym typeface="+mn-ea"/>
              </a:rPr>
              <a:t>的站点的 </a:t>
            </a:r>
            <a:r>
              <a:rPr lang="en-US" altLang="zh-CN" dirty="0" smtClean="0">
                <a:sym typeface="+mn-ea"/>
              </a:rPr>
              <a:t>ID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pPr lvl="1">
              <a:spcAft>
                <a:spcPts val="600"/>
              </a:spcAft>
            </a:pPr>
            <a:r>
              <a:rPr lang="en-US" altLang="zh-CN" dirty="0"/>
              <a:t>GPS</a:t>
            </a:r>
            <a:r>
              <a:rPr lang="zh-CN" altLang="en-US" dirty="0"/>
              <a:t>定位由于信号比较薄弱的关系定位成功率比较低，需要花费的时间长，一般使用</a:t>
            </a:r>
            <a:r>
              <a:rPr lang="en-US" altLang="zh-CN" dirty="0"/>
              <a:t>GPS</a:t>
            </a:r>
            <a:r>
              <a:rPr lang="zh-CN" altLang="en-US" dirty="0"/>
              <a:t>定位的同时都会使用基站和</a:t>
            </a:r>
            <a:r>
              <a:rPr lang="en-US" altLang="zh-CN" dirty="0"/>
              <a:t>WIFI</a:t>
            </a:r>
            <a:r>
              <a:rPr lang="zh-CN" altLang="en-US" dirty="0"/>
              <a:t>辅助定位。</a:t>
            </a:r>
          </a:p>
          <a:p>
            <a:pPr lvl="1"/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定位功能的主要影响因素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814223" cy="5351947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Web </a:t>
            </a:r>
            <a:r>
              <a:rPr lang="en-US" altLang="zh-CN" dirty="0" err="1" smtClean="0">
                <a:sym typeface="+mn-ea"/>
              </a:rPr>
              <a:t>程序获取定位信息</a:t>
            </a:r>
            <a:endParaRPr lang="en-US" altLang="zh-CN" dirty="0">
              <a:sym typeface="+mn-ea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ts val="3600"/>
              </a:lnSpc>
            </a:pPr>
            <a:r>
              <a:rPr lang="en-US" altLang="zh-CN" dirty="0" smtClean="0">
                <a:sym typeface="+mn-ea"/>
              </a:rPr>
              <a:t>1. </a:t>
            </a:r>
            <a:r>
              <a:rPr lang="zh-CN" altLang="en-US" dirty="0" smtClean="0">
                <a:sym typeface="+mn-ea"/>
              </a:rPr>
              <a:t>用户</a:t>
            </a:r>
            <a:r>
              <a:rPr lang="zh-CN" altLang="en-US" dirty="0">
                <a:sym typeface="+mn-ea"/>
              </a:rPr>
              <a:t>打开需要获取地理位置的 </a:t>
            </a:r>
            <a:r>
              <a:rPr lang="en-US" altLang="zh-CN" dirty="0">
                <a:sym typeface="+mn-ea"/>
              </a:rPr>
              <a:t>web </a:t>
            </a:r>
            <a:r>
              <a:rPr lang="zh-CN" altLang="en-US" dirty="0">
                <a:sym typeface="+mn-ea"/>
              </a:rPr>
              <a:t>应用。</a:t>
            </a:r>
          </a:p>
          <a:p>
            <a:pPr lvl="1">
              <a:lnSpc>
                <a:spcPts val="3600"/>
              </a:lnSpc>
            </a:pPr>
            <a:r>
              <a:rPr lang="en-US" altLang="zh-CN" dirty="0" smtClean="0">
                <a:sym typeface="+mn-ea"/>
              </a:rPr>
              <a:t>2. </a:t>
            </a:r>
            <a:r>
              <a:rPr lang="zh-CN" altLang="en-US" dirty="0" smtClean="0">
                <a:sym typeface="+mn-ea"/>
              </a:rPr>
              <a:t>应用</a:t>
            </a:r>
            <a:r>
              <a:rPr lang="zh-CN" altLang="en-US" dirty="0">
                <a:sym typeface="+mn-ea"/>
              </a:rPr>
              <a:t>向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浏览器</a:t>
            </a:r>
            <a:r>
              <a:rPr lang="zh-CN" altLang="en-US" dirty="0">
                <a:sym typeface="+mn-ea"/>
              </a:rPr>
              <a:t>请求地理位置，</a:t>
            </a:r>
            <a:r>
              <a:rPr lang="zh-CN" altLang="en-US" dirty="0" smtClean="0">
                <a:sym typeface="+mn-ea"/>
              </a:rPr>
              <a:t>浏览器询问用户</a:t>
            </a:r>
            <a:r>
              <a:rPr lang="zh-CN" altLang="en-US" dirty="0">
                <a:sym typeface="+mn-ea"/>
              </a:rPr>
              <a:t>是否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共享</a:t>
            </a:r>
            <a:r>
              <a:rPr lang="zh-CN" altLang="en-US" dirty="0">
                <a:sym typeface="+mn-ea"/>
              </a:rPr>
              <a:t>地理位置。</a:t>
            </a:r>
          </a:p>
          <a:p>
            <a:pPr lvl="1">
              <a:lnSpc>
                <a:spcPts val="3600"/>
              </a:lnSpc>
            </a:pPr>
            <a:r>
              <a:rPr lang="en-US" altLang="zh-CN" dirty="0" smtClean="0">
                <a:sym typeface="+mn-ea"/>
              </a:rPr>
              <a:t>3. </a:t>
            </a:r>
            <a:r>
              <a:rPr lang="zh-CN" altLang="en-US" dirty="0" smtClean="0">
                <a:sym typeface="+mn-ea"/>
              </a:rPr>
              <a:t>假设</a:t>
            </a:r>
            <a:r>
              <a:rPr lang="zh-CN" altLang="en-US" dirty="0">
                <a:sym typeface="+mn-ea"/>
              </a:rPr>
              <a:t>用户允许，浏览器</a:t>
            </a:r>
            <a:r>
              <a:rPr lang="zh-CN" altLang="en-US" dirty="0" smtClean="0">
                <a:sym typeface="+mn-ea"/>
              </a:rPr>
              <a:t>从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设备</a:t>
            </a:r>
            <a:r>
              <a:rPr lang="zh-CN" altLang="en-US" dirty="0">
                <a:sym typeface="+mn-ea"/>
              </a:rPr>
              <a:t>咨询</a:t>
            </a:r>
            <a:r>
              <a:rPr lang="zh-CN" altLang="en-US" dirty="0" smtClean="0">
                <a:sym typeface="+mn-ea"/>
              </a:rPr>
              <a:t>相关</a:t>
            </a:r>
            <a:r>
              <a:rPr lang="zh-CN" altLang="en-US" dirty="0">
                <a:sym typeface="+mn-ea"/>
              </a:rPr>
              <a:t>信息。</a:t>
            </a:r>
          </a:p>
          <a:p>
            <a:pPr lvl="1">
              <a:lnSpc>
                <a:spcPts val="3600"/>
              </a:lnSpc>
            </a:pPr>
            <a:r>
              <a:rPr lang="en-US" altLang="zh-CN" dirty="0" smtClean="0">
                <a:sym typeface="+mn-ea"/>
              </a:rPr>
              <a:t>4. </a:t>
            </a:r>
            <a:r>
              <a:rPr lang="zh-CN" altLang="en-US" dirty="0" smtClean="0">
                <a:sym typeface="+mn-ea"/>
              </a:rPr>
              <a:t>浏览器</a:t>
            </a:r>
            <a:r>
              <a:rPr lang="zh-CN" altLang="en-US" dirty="0">
                <a:sym typeface="+mn-ea"/>
              </a:rPr>
              <a:t>将相关信息发送到一个信任的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位置服务器</a:t>
            </a:r>
            <a:r>
              <a:rPr lang="zh-CN" altLang="en-US" dirty="0">
                <a:sym typeface="+mn-ea"/>
              </a:rPr>
              <a:t>，服务器返回具体的地理位置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HTML5 </a:t>
            </a:r>
            <a:r>
              <a:rPr lang="zh-CN" altLang="en-US">
                <a:sym typeface="+mn-ea"/>
              </a:rPr>
              <a:t>地理位置定位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47" y="2030874"/>
            <a:ext cx="19145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6" descr="08381905942659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153489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746" y="1629287"/>
            <a:ext cx="103822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87" y="2880870"/>
            <a:ext cx="935037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右箭头 7"/>
          <p:cNvSpPr>
            <a:spLocks noChangeArrowheads="1"/>
          </p:cNvSpPr>
          <p:nvPr/>
        </p:nvSpPr>
        <p:spPr bwMode="auto">
          <a:xfrm>
            <a:off x="3832560" y="2598782"/>
            <a:ext cx="1285875" cy="225425"/>
          </a:xfrm>
          <a:prstGeom prst="rightArrow">
            <a:avLst>
              <a:gd name="adj1" fmla="val 50000"/>
              <a:gd name="adj2" fmla="val 501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1273" name="右箭头 8"/>
          <p:cNvSpPr>
            <a:spLocks noChangeArrowheads="1"/>
          </p:cNvSpPr>
          <p:nvPr/>
        </p:nvSpPr>
        <p:spPr bwMode="auto">
          <a:xfrm>
            <a:off x="6635938" y="2618626"/>
            <a:ext cx="1895475" cy="185738"/>
          </a:xfrm>
          <a:prstGeom prst="rightArrow">
            <a:avLst>
              <a:gd name="adj1" fmla="val 50000"/>
              <a:gd name="adj2" fmla="val 503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1274" name="TextBox 9"/>
          <p:cNvSpPr txBox="1">
            <a:spLocks noChangeArrowheads="1"/>
          </p:cNvSpPr>
          <p:nvPr/>
        </p:nvSpPr>
        <p:spPr bwMode="auto">
          <a:xfrm>
            <a:off x="4555746" y="3362440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定位数据的获取</a:t>
            </a:r>
          </a:p>
        </p:txBody>
      </p:sp>
      <p:sp>
        <p:nvSpPr>
          <p:cNvPr id="11275" name="TextBox 10"/>
          <p:cNvSpPr txBox="1">
            <a:spLocks noChangeArrowheads="1"/>
          </p:cNvSpPr>
          <p:nvPr/>
        </p:nvSpPr>
        <p:spPr bwMode="auto">
          <a:xfrm>
            <a:off x="6432071" y="2072191"/>
            <a:ext cx="2324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rgbClr val="FF0000"/>
                </a:solidFill>
              </a:rPr>
              <a:t>GeolocationAPI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HTML5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地理位置的实现基于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：</a:t>
            </a:r>
          </a:p>
          <a:p>
            <a:pPr lvl="1"/>
            <a:r>
              <a:rPr lang="zh-CN" altLang="en-US" dirty="0">
                <a:sym typeface="+mn-ea"/>
              </a:rPr>
              <a:t>浏览器（无需后端支持）获取用户的地理位置技术 </a:t>
            </a:r>
          </a:p>
          <a:p>
            <a:pPr lvl="1"/>
            <a:r>
              <a:rPr lang="zh-CN" altLang="en-US" dirty="0">
                <a:sym typeface="+mn-ea"/>
              </a:rPr>
              <a:t>精确定位用户的地理位置</a:t>
            </a:r>
            <a:r>
              <a:rPr lang="en-US" altLang="zh-CN" dirty="0">
                <a:sym typeface="+mn-ea"/>
              </a:rPr>
              <a:t>( </a:t>
            </a:r>
            <a:r>
              <a:rPr lang="zh-CN" altLang="en-US" dirty="0">
                <a:sym typeface="+mn-ea"/>
              </a:rPr>
              <a:t>精度最高达 </a:t>
            </a:r>
            <a:r>
              <a:rPr lang="en-US" altLang="zh-CN" dirty="0">
                <a:sym typeface="+mn-ea"/>
              </a:rPr>
              <a:t>10m </a:t>
            </a:r>
            <a:r>
              <a:rPr lang="zh-CN" altLang="en-US" dirty="0">
                <a:sym typeface="+mn-ea"/>
              </a:rPr>
              <a:t>之内，依赖设备 </a:t>
            </a:r>
            <a:r>
              <a:rPr lang="en-US" altLang="zh-CN" dirty="0">
                <a:sym typeface="+mn-ea"/>
              </a:rPr>
              <a:t>) </a:t>
            </a:r>
          </a:p>
          <a:p>
            <a:pPr lvl="1"/>
            <a:r>
              <a:rPr lang="zh-CN" altLang="en-US" dirty="0">
                <a:sym typeface="+mn-ea"/>
              </a:rPr>
              <a:t>持续追踪用户的地理位置 </a:t>
            </a:r>
          </a:p>
          <a:p>
            <a:pPr lvl="1"/>
            <a:r>
              <a:rPr lang="en-US" altLang="zh-CN" dirty="0" err="1" smtClean="0">
                <a:sym typeface="+mn-ea"/>
              </a:rPr>
              <a:t>Baidu</a:t>
            </a:r>
            <a:r>
              <a:rPr lang="en-US" altLang="zh-CN" dirty="0" smtClean="0">
                <a:sym typeface="+mn-ea"/>
              </a:rPr>
              <a:t> Map </a:t>
            </a:r>
            <a:r>
              <a:rPr lang="zh-CN" altLang="en-US" dirty="0" smtClean="0">
                <a:sym typeface="+mn-ea"/>
              </a:rPr>
              <a:t>或者 </a:t>
            </a:r>
            <a:r>
              <a:rPr lang="en-US" altLang="zh-CN" dirty="0" smtClean="0">
                <a:sym typeface="+mn-ea"/>
              </a:rPr>
              <a:t>Google Map</a:t>
            </a:r>
            <a:r>
              <a:rPr lang="zh-CN" altLang="en-US" dirty="0" smtClean="0">
                <a:sym typeface="+mn-ea"/>
              </a:rPr>
              <a:t>，交互</a:t>
            </a:r>
            <a:r>
              <a:rPr lang="zh-CN" altLang="en-US" dirty="0">
                <a:sym typeface="+mn-ea"/>
              </a:rPr>
              <a:t>呈现</a:t>
            </a:r>
            <a:r>
              <a:rPr lang="zh-CN" altLang="en-US" dirty="0" smtClean="0">
                <a:sym typeface="+mn-ea"/>
              </a:rPr>
              <a:t>位置信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>
                <a:sym typeface="+mn-ea"/>
              </a:rPr>
              <a:t>Geolocation API </a:t>
            </a:r>
            <a:r>
              <a:rPr lang="zh-CN" altLang="en-US">
                <a:sym typeface="+mn-ea"/>
              </a:rPr>
              <a:t>概览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68049" y="4797627"/>
            <a:ext cx="9724455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6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HTML5 </a:t>
            </a:r>
            <a:r>
              <a:rPr lang="en-US" altLang="zh-CN" sz="2600" dirty="0">
                <a:solidFill>
                  <a:srgbClr val="FF0000"/>
                </a:solidFill>
                <a:latin typeface="Verdana" panose="020B0604030504040204" pitchFamily="34" charset="0"/>
              </a:rPr>
              <a:t>Geolocation API</a:t>
            </a:r>
            <a:r>
              <a:rPr lang="zh-CN" altLang="en-US" sz="2600" dirty="0">
                <a:solidFill>
                  <a:srgbClr val="FF0000"/>
                </a:solidFill>
                <a:latin typeface="Verdana" panose="020B0604030504040204" pitchFamily="34" charset="0"/>
              </a:rPr>
              <a:t>不指定设备使用哪种底层技术来</a:t>
            </a:r>
            <a:r>
              <a:rPr lang="zh-CN" altLang="en-US" sz="26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定位使用应用程序</a:t>
            </a:r>
            <a:r>
              <a:rPr lang="zh-CN" altLang="en-US" sz="2600" dirty="0">
                <a:solidFill>
                  <a:srgbClr val="FF0000"/>
                </a:solidFill>
                <a:latin typeface="Verdana" panose="020B0604030504040204" pitchFamily="34" charset="0"/>
              </a:rPr>
              <a:t>的用户</a:t>
            </a:r>
            <a:r>
              <a:rPr lang="zh-CN" altLang="en-US" sz="26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，它</a:t>
            </a:r>
            <a:r>
              <a:rPr lang="zh-CN" altLang="en-US" sz="2600" dirty="0">
                <a:solidFill>
                  <a:srgbClr val="FF0000"/>
                </a:solidFill>
                <a:latin typeface="Verdana" panose="020B0604030504040204" pitchFamily="34" charset="0"/>
              </a:rPr>
              <a:t>只是用于检索位置信息的</a:t>
            </a:r>
            <a:r>
              <a:rPr lang="en-US" altLang="zh-CN" sz="2600" dirty="0">
                <a:solidFill>
                  <a:srgbClr val="FF0000"/>
                </a:solidFill>
                <a:latin typeface="Verdana" panose="020B0604030504040204" pitchFamily="34" charset="0"/>
              </a:rPr>
              <a:t>API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浏览器支持</a:t>
            </a:r>
          </a:p>
          <a:p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rgbClr val="008000"/>
                </a:solidFill>
                <a:sym typeface="+mn-ea"/>
              </a:rPr>
              <a:t>在访问位置信息前，浏览器都会询问用户是否共享其位置信息，以保护用户隐私。</a:t>
            </a:r>
            <a:endParaRPr lang="zh-CN" alt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Geolocation API </a:t>
            </a:r>
            <a:r>
              <a:rPr lang="zh-CN" altLang="en-US">
                <a:sym typeface="+mn-ea"/>
              </a:rPr>
              <a:t>概览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12290" name="图片 3" descr="1-11121414002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48" y="2202181"/>
            <a:ext cx="982662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4" descr="7051032_195630623105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460" y="2097405"/>
            <a:ext cx="9286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5" descr="20100410193405-110839277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210" y="2202180"/>
            <a:ext cx="915988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6" descr="08381905942659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11" y="2072006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836" y="2097405"/>
            <a:ext cx="9255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Box 13"/>
          <p:cNvSpPr txBox="1">
            <a:spLocks noChangeArrowheads="1"/>
          </p:cNvSpPr>
          <p:nvPr/>
        </p:nvSpPr>
        <p:spPr bwMode="auto">
          <a:xfrm>
            <a:off x="8168323" y="3157855"/>
            <a:ext cx="7889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dirty="0"/>
              <a:t>IE </a:t>
            </a:r>
            <a:r>
              <a:rPr lang="en-US" altLang="zh-CN" sz="2000" dirty="0" smtClean="0"/>
              <a:t>9+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Geolocation API </a:t>
            </a:r>
            <a:r>
              <a:rPr lang="zh-CN" altLang="en-US">
                <a:sym typeface="+mn-ea"/>
              </a:rPr>
              <a:t>概览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53690" y="1605914"/>
            <a:ext cx="4849496" cy="2255283"/>
            <a:chOff x="1979" y="1888"/>
            <a:chExt cx="6696" cy="306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9" y="1888"/>
              <a:ext cx="6697" cy="3060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" y="1888"/>
              <a:ext cx="540" cy="456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6190142" y="1605915"/>
            <a:ext cx="4693680" cy="2255282"/>
            <a:chOff x="1633" y="5747"/>
            <a:chExt cx="6696" cy="285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3" y="5747"/>
              <a:ext cx="6697" cy="2857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3" y="5747"/>
              <a:ext cx="432" cy="432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691" y="4437462"/>
            <a:ext cx="9830832" cy="1304193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浏览器提供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geolocation 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对象，此对象为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navigator 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对象的一个属性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</a:t>
            </a:r>
            <a:r>
              <a:rPr>
                <a:sym typeface="+mn-ea"/>
              </a:rPr>
              <a:t>Geolocation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3053390" y="2452765"/>
          <a:ext cx="6286493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27991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sym typeface="+mn-ea"/>
              </a:rPr>
              <a:t>Geolocation 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能获得的具体数据</a:t>
            </a:r>
            <a:r>
              <a:rPr lang="zh-CN" altLang="en-US" dirty="0">
                <a:sym typeface="+mn-ea"/>
              </a:rPr>
              <a:t>（根据设备情况而定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latitude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纬度（十进制）</a:t>
            </a:r>
            <a:r>
              <a:rPr lang="zh-CN" altLang="en-US" dirty="0" smtClean="0">
                <a:sym typeface="+mn-ea"/>
              </a:rPr>
              <a:t>，例如：</a:t>
            </a:r>
            <a:r>
              <a:rPr lang="en-US" altLang="zh-CN" dirty="0" smtClean="0">
                <a:sym typeface="+mn-ea"/>
              </a:rPr>
              <a:t>38.0441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longitude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经度（十进制）</a:t>
            </a:r>
            <a:r>
              <a:rPr lang="zh-CN" altLang="en-US" dirty="0" smtClean="0">
                <a:sym typeface="+mn-ea"/>
              </a:rPr>
              <a:t>，例如：</a:t>
            </a:r>
            <a:r>
              <a:rPr lang="en-US" altLang="zh-CN" dirty="0" smtClean="0">
                <a:sym typeface="+mn-ea"/>
              </a:rPr>
              <a:t>114.51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accuracy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精确度，以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米为单位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</a:rPr>
              <a:t>altitude </a:t>
            </a:r>
            <a:r>
              <a:rPr lang="zh-CN" altLang="en-US" dirty="0">
                <a:sym typeface="+mn-ea"/>
              </a:rPr>
              <a:t>海拔，海平面以上以米计</a:t>
            </a:r>
          </a:p>
          <a:p>
            <a:pPr lvl="1"/>
            <a:r>
              <a:rPr lang="en-US" altLang="zh-CN" dirty="0" smtClean="0">
                <a:sym typeface="+mn-ea"/>
              </a:rPr>
              <a:t>heading </a:t>
            </a:r>
            <a:r>
              <a:rPr lang="zh-CN" altLang="en-US" dirty="0" smtClean="0">
                <a:sym typeface="+mn-ea"/>
              </a:rPr>
              <a:t>行驶</a:t>
            </a:r>
            <a:r>
              <a:rPr lang="zh-CN" altLang="en-US" dirty="0">
                <a:sym typeface="+mn-ea"/>
              </a:rPr>
              <a:t>方向，从正北开始以度计</a:t>
            </a:r>
          </a:p>
          <a:p>
            <a:pPr lvl="1"/>
            <a:r>
              <a:rPr lang="en-US" altLang="zh-CN" dirty="0" smtClean="0">
                <a:sym typeface="+mn-ea"/>
              </a:rPr>
              <a:t>speed </a:t>
            </a:r>
            <a:r>
              <a:rPr lang="zh-CN" altLang="en-US" dirty="0">
                <a:sym typeface="+mn-ea"/>
              </a:rPr>
              <a:t>速度，以米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每秒计</a:t>
            </a:r>
          </a:p>
          <a:p>
            <a:pPr lvl="1"/>
            <a:r>
              <a:rPr lang="en-US" altLang="zh-CN" dirty="0" smtClean="0"/>
              <a:t>timestamp </a:t>
            </a:r>
            <a:r>
              <a:rPr lang="zh-CN" altLang="en-US" dirty="0" smtClean="0"/>
              <a:t>获取</a:t>
            </a:r>
            <a:r>
              <a:rPr lang="zh-CN" altLang="en-US" dirty="0"/>
              <a:t>位置的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</a:t>
            </a:r>
            <a:r>
              <a:rPr>
                <a:sym typeface="+mn-ea"/>
              </a:rPr>
              <a:t>Geolocation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968858" y="2276472"/>
            <a:ext cx="8643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968858" y="2820647"/>
            <a:ext cx="864395" cy="6083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80145" y="1928095"/>
            <a:ext cx="34118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距离赤道以北或以南的数值表示</a:t>
            </a:r>
            <a:endParaRPr lang="zh-CN" altLang="en-US" sz="26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80144" y="3102128"/>
            <a:ext cx="33763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距离英国格林威治以东或以西的数值表示</a:t>
            </a:r>
            <a:endParaRPr lang="zh-CN" altLang="en-US" sz="26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>
                <a:sym typeface="+mn-ea"/>
              </a:rPr>
              <a:t>检测浏览器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兼容性</a:t>
            </a:r>
            <a:endParaRPr lang="en-US" altLang="zh-CN" sz="2800" dirty="0">
              <a:solidFill>
                <a:srgbClr val="000000"/>
              </a:solidFill>
              <a:sym typeface="+mn-ea"/>
            </a:endParaRPr>
          </a:p>
          <a:p>
            <a:pPr marL="867410" lvl="1" latinLnBrk="0"/>
            <a:r>
              <a:rPr lang="zh-CN" altLang="en-US" dirty="0" smtClean="0">
                <a:sym typeface="+mn-ea"/>
              </a:rPr>
              <a:t>通过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判断 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geolocation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对象是否存在</a:t>
            </a:r>
            <a:r>
              <a:rPr lang="zh-CN" altLang="en-US" dirty="0" smtClean="0">
                <a:sym typeface="+mn-ea"/>
              </a:rPr>
              <a:t>判断浏览器是否支持</a:t>
            </a:r>
            <a:endParaRPr lang="zh-CN" altLang="en-US" dirty="0" smtClean="0">
              <a:solidFill>
                <a:srgbClr val="000000"/>
              </a:solidFill>
              <a:sym typeface="+mn-ea"/>
            </a:endParaRPr>
          </a:p>
          <a:p>
            <a:pPr marL="867410" lvl="1" latinLnBrk="0"/>
            <a:r>
              <a:rPr lang="zh-CN" altLang="en-US" dirty="0" smtClean="0">
                <a:sym typeface="+mn-ea"/>
              </a:rPr>
              <a:t>如果不支持，则不执行获取位置的代码并给出提示信息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</a:t>
            </a:r>
            <a:r>
              <a:rPr>
                <a:sym typeface="+mn-ea"/>
              </a:rPr>
              <a:t>Geolocation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984" y="3248653"/>
            <a:ext cx="9292257" cy="272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677831"/>
            <a:ext cx="6667950" cy="476250"/>
            <a:chOff x="1465263" y="981075"/>
            <a:chExt cx="4928538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12376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地理位置定位的作用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HTML5 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获取当前地理位置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08899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地理位置定位示例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</a:t>
            </a:r>
            <a:r>
              <a:rPr>
                <a:sym typeface="+mn-ea"/>
              </a:rPr>
              <a:t>Geolocation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Geolocation </a:t>
            </a:r>
            <a:r>
              <a:rPr lang="en-US" altLang="zh-CN" sz="2800" dirty="0" smtClean="0">
                <a:solidFill>
                  <a:srgbClr val="000000"/>
                </a:solidFill>
                <a:sym typeface="+mn-ea"/>
              </a:rPr>
              <a:t>API </a:t>
            </a:r>
            <a:r>
              <a:rPr lang="zh-CN" altLang="en-US" dirty="0" smtClean="0">
                <a:sym typeface="+mn-ea"/>
              </a:rPr>
              <a:t>存在</a:t>
            </a:r>
            <a:r>
              <a:rPr lang="zh-CN" altLang="en-US" dirty="0">
                <a:sym typeface="+mn-ea"/>
              </a:rPr>
              <a:t>于</a:t>
            </a:r>
            <a:r>
              <a:rPr lang="en-US" altLang="zh-CN" dirty="0">
                <a:sym typeface="+mn-ea"/>
              </a:rPr>
              <a:t>navigator</a:t>
            </a:r>
            <a:r>
              <a:rPr lang="zh-CN" altLang="en-US" dirty="0">
                <a:sym typeface="+mn-ea"/>
              </a:rPr>
              <a:t>对象中，</a:t>
            </a:r>
            <a:r>
              <a:rPr lang="en-US" altLang="zh-CN" sz="2800" dirty="0" err="1" smtClean="0">
                <a:solidFill>
                  <a:srgbClr val="000000"/>
                </a:solidFill>
                <a:sym typeface="+mn-ea"/>
              </a:rPr>
              <a:t>包含</a:t>
            </a:r>
            <a:r>
              <a:rPr lang="en-US" altLang="zh-CN" sz="2800" dirty="0" smtClean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3 个方法：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getCurrentPosition</a:t>
            </a:r>
            <a:r>
              <a:rPr lang="zh-CN" altLang="en-US" dirty="0" smtClean="0">
                <a:sym typeface="+mn-ea"/>
              </a:rPr>
              <a:t>()        //获取当前地理位置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watchPosition</a:t>
            </a:r>
            <a:r>
              <a:rPr lang="zh-CN" altLang="en-US" dirty="0" smtClean="0">
                <a:sym typeface="+mn-ea"/>
              </a:rPr>
              <a:t>()                //持续监视当前地理位置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clearWatch</a:t>
            </a:r>
            <a:r>
              <a:rPr lang="zh-CN" altLang="en-US" dirty="0" smtClean="0">
                <a:sym typeface="+mn-ea"/>
              </a:rPr>
              <a:t>()                    //清除监视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单次</a:t>
            </a:r>
            <a:r>
              <a:rPr lang="en-US" altLang="zh-CN" sz="2800" dirty="0" err="1" smtClean="0">
                <a:solidFill>
                  <a:srgbClr val="000000"/>
                </a:solidFill>
                <a:sym typeface="+mn-ea"/>
              </a:rPr>
              <a:t>获取位置数据</a:t>
            </a:r>
            <a:endParaRPr lang="en-US" altLang="zh-CN" sz="2800" dirty="0">
              <a:solidFill>
                <a:srgbClr val="000000"/>
              </a:solidFill>
              <a:sym typeface="+mn-ea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altLang="zh-CN" sz="2800" dirty="0" smtClean="0">
                <a:sym typeface="+mn-ea"/>
              </a:rPr>
              <a:t>        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getCurrentPosition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onSuccess, onError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, options)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参数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：获取数据成功后执行的回调函数，使用 Position 对象作为唯一的参数</a:t>
            </a:r>
          </a:p>
          <a:p>
            <a:pPr lvl="1"/>
            <a:r>
              <a:rPr lang="zh-CN" altLang="en-US" dirty="0" smtClean="0">
                <a:sym typeface="+mn-ea"/>
              </a:rPr>
              <a:t>参数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（可选）</a:t>
            </a:r>
            <a:r>
              <a:rPr lang="zh-CN" altLang="en-US" dirty="0" smtClean="0">
                <a:sym typeface="+mn-ea"/>
              </a:rPr>
              <a:t>：获取数据失败时执行的回调函数，使用 PositionError 对象作为唯一的参数</a:t>
            </a:r>
          </a:p>
          <a:p>
            <a:pPr lvl="1"/>
            <a:r>
              <a:rPr lang="zh-CN" altLang="en-US" dirty="0" smtClean="0">
                <a:sym typeface="+mn-ea"/>
              </a:rPr>
              <a:t>参数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 （可选</a:t>
            </a:r>
            <a:r>
              <a:rPr lang="zh-CN" altLang="en-US" dirty="0" smtClean="0">
                <a:sym typeface="+mn-ea"/>
              </a:rPr>
              <a:t>）：可选参数列表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 smtClean="0">
                <a:sym typeface="+mn-ea"/>
              </a:rPr>
              <a:t>可通过</a:t>
            </a:r>
            <a:r>
              <a:rPr lang="zh-CN" altLang="en-US" dirty="0">
                <a:sym typeface="+mn-ea"/>
              </a:rPr>
              <a:t>该对象参数设定最长可接受的定位返回时间、等待请求的时间和是否获取高精度</a:t>
            </a:r>
            <a:r>
              <a:rPr lang="zh-CN" altLang="en-US" dirty="0" smtClean="0">
                <a:sym typeface="+mn-ea"/>
              </a:rPr>
              <a:t>定位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	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>
                <a:sym typeface="+mn-ea"/>
              </a:rPr>
              <a:t>getCurrentPosition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单次获取位置数据方法实例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</a:t>
            </a:r>
            <a:endParaRPr lang="zh-CN" altLang="en-US" sz="2800" dirty="0" smtClean="0"/>
          </a:p>
          <a:p>
            <a:endParaRPr lang="en-US" altLang="zh-CN" sz="2800" dirty="0">
              <a:solidFill>
                <a:srgbClr val="000000"/>
              </a:solidFill>
              <a:sym typeface="+mn-ea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altLang="zh-CN" sz="2800" dirty="0" smtClean="0">
                <a:sym typeface="+mn-ea"/>
              </a:rPr>
              <a:t>        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>
                <a:sym typeface="+mn-ea"/>
              </a:rPr>
              <a:t>getCurrentPosition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5" y="1977390"/>
            <a:ext cx="8481695" cy="41611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63051" y="5734056"/>
            <a:ext cx="8606632" cy="5042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742190" cy="464312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sym typeface="+mn-ea"/>
              </a:rPr>
              <a:t>定位信息成功时返回一个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positon 对象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给成功回调函数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此对象包含属性: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成功回调函数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21505"/>
              </p:ext>
            </p:extLst>
          </p:nvPr>
        </p:nvGraphicFramePr>
        <p:xfrm>
          <a:off x="2998581" y="2053777"/>
          <a:ext cx="7373620" cy="431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8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68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17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57150" marR="142875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coords.latitude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十进制数的纬度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coords.longitude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十进制数的经度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coords.accuracy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位置精度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coords.altitude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海拔，海平面以上以米计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coords.altitudeAccuracy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位置的海拔精度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coords.heading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方向，从正北开始以度计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coords.speed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速度，以米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每秒计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timestamp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响应的日期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9808002" y="6365427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demo4-1.html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zh-CN">
                <a:sym typeface="+mn-ea"/>
              </a:rPr>
              <a:t>失败回调函数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受设备情况、网络状况、用户授权等多方面影响，经常获取不到位置数据，所以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错误处理函数非常必要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定位信息失败时返回一个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error 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对象给失败回调函数。此对象包含如下属性: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07630" y="3706258"/>
          <a:ext cx="10372753" cy="28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8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99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57150" marR="142875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错误编码：</a:t>
                      </a:r>
                      <a:endParaRPr lang="en-US" altLang="zh-CN" sz="24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UNKNOWN_ERROR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（错误编号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未知错误</a:t>
                      </a:r>
                    </a:p>
                    <a:p>
                      <a:pPr fontAlgn="t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PERMISSION_DENIED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（错误编号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用户不允许地理定位</a:t>
                      </a:r>
                    </a:p>
                    <a:p>
                      <a:pPr fontAlgn="t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POSITION_UNAVAILABLE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（错误编号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无法获取当前位置</a:t>
                      </a:r>
                    </a:p>
                    <a:p>
                      <a:pPr fontAlgn="t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TIMEOUT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（错误编号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操作超时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message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错误信息</a:t>
                      </a:r>
                      <a:endParaRPr lang="zh-CN" alt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736247" y="6375587"/>
            <a:ext cx="23545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demo4-2.html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670157" cy="4643120"/>
          </a:xfrm>
        </p:spPr>
        <p:txBody>
          <a:bodyPr/>
          <a:lstStyle/>
          <a:p>
            <a:r>
              <a:rPr lang="en-US" altLang="zh-CN" dirty="0">
                <a:cs typeface="微软雅黑" panose="020B0503020204020204" pitchFamily="34" charset="-122"/>
                <a:sym typeface="+mn-ea"/>
              </a:rPr>
              <a:t>o</a:t>
            </a:r>
            <a:r>
              <a:rPr lang="zh-CN" altLang="en-US" dirty="0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ptions </a:t>
            </a:r>
            <a:r>
              <a:rPr lang="zh-CN" altLang="en-US" dirty="0" smtClean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数据格式</a:t>
            </a:r>
            <a:r>
              <a:rPr lang="zh-CN" altLang="en-US" dirty="0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为 JSON，有三个可选的属性：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sz="2600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enableHighAcuracy</a:t>
            </a:r>
            <a:r>
              <a:rPr sz="26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— </a:t>
            </a:r>
            <a:r>
              <a:rPr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布尔值</a:t>
            </a:r>
            <a:r>
              <a:rPr lang="zh-CN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，</a:t>
            </a:r>
            <a:r>
              <a:rPr sz="2600" dirty="0" err="1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表示是否启用高精确度模式</a:t>
            </a:r>
            <a:r>
              <a:rPr lang="en-US" dirty="0"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dirty="0" smtClean="0">
                <a:cs typeface="微软雅黑" panose="020B0503020204020204" pitchFamily="34" charset="-122"/>
                <a:sym typeface="+mn-ea"/>
              </a:rPr>
              <a:t>GPS)</a:t>
            </a:r>
            <a:r>
              <a:rPr sz="2600" dirty="0" err="1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启用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此</a:t>
            </a:r>
            <a:r>
              <a:rPr sz="2600" dirty="0" err="1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模式</a:t>
            </a:r>
            <a:r>
              <a:rPr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，</a:t>
            </a:r>
            <a:r>
              <a:rPr sz="2600" dirty="0" err="1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浏览器在获取位置信息时需耗费更多的时间</a:t>
            </a:r>
            <a:r>
              <a:rPr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。</a:t>
            </a:r>
          </a:p>
          <a:p>
            <a:pPr lvl="1"/>
            <a:r>
              <a:rPr sz="26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timeout </a:t>
            </a:r>
            <a:r>
              <a:rPr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— </a:t>
            </a:r>
            <a:r>
              <a:rPr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整数</a:t>
            </a:r>
            <a:r>
              <a:rPr lang="zh-CN" sz="2600" dirty="0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表示等待响应的最大时间</a:t>
            </a:r>
            <a:r>
              <a:rPr sz="2600" dirty="0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，</a:t>
            </a:r>
            <a:r>
              <a:rPr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否则触发</a:t>
            </a:r>
            <a:r>
              <a:rPr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errorCallback</a:t>
            </a:r>
            <a:r>
              <a:rPr lang="zh-CN" sz="2600" dirty="0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，默认</a:t>
            </a:r>
            <a:r>
              <a:rPr lang="zh-CN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为 </a:t>
            </a:r>
            <a:r>
              <a:rPr lang="en-US" altLang="zh-CN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0 </a:t>
            </a:r>
            <a:r>
              <a:rPr lang="zh-CN" altLang="en-US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毫秒，表示无穷时间</a:t>
            </a:r>
            <a:r>
              <a:rPr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。</a:t>
            </a:r>
          </a:p>
          <a:p>
            <a:pPr lvl="1"/>
            <a:r>
              <a:rPr lang="en-US" altLang="zh-CN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maximumAge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 —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整数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常量，表示是否使用最近缓存的位置</a:t>
            </a:r>
            <a:r>
              <a:rPr lang="zh-CN" altLang="en-US" dirty="0" smtClean="0">
                <a:cs typeface="微软雅黑" panose="020B0503020204020204" pitchFamily="34" charset="-122"/>
                <a:sym typeface="+mn-ea"/>
              </a:rPr>
              <a:t>数据。默认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为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0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毫秒</a:t>
            </a:r>
            <a:r>
              <a:rPr lang="zh-CN" altLang="en-US" dirty="0" smtClean="0">
                <a:cs typeface="微软雅黑" panose="020B0503020204020204" pitchFamily="34" charset="-122"/>
                <a:sym typeface="+mn-ea"/>
              </a:rPr>
              <a:t>，表示必须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在每次请求时查找一个新</a:t>
            </a:r>
            <a:r>
              <a:rPr lang="zh-CN" altLang="en-US" dirty="0" smtClean="0">
                <a:cs typeface="微软雅黑" panose="020B0503020204020204" pitchFamily="34" charset="-122"/>
                <a:sym typeface="+mn-ea"/>
              </a:rPr>
              <a:t>位置。</a:t>
            </a:r>
            <a:endParaRPr lang="zh-CN" altLang="en-US" dirty="0">
              <a:cs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o</a:t>
            </a:r>
            <a:r>
              <a:rPr dirty="0" smtClean="0">
                <a:sym typeface="+mn-ea"/>
              </a:rPr>
              <a:t>ptions</a:t>
            </a:r>
            <a:r>
              <a:rPr lang="zh-CN" altLang="en-US" dirty="0">
                <a:sym typeface="+mn-ea"/>
              </a:rPr>
              <a:t>可选参数列表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9701322" y="6237157"/>
            <a:ext cx="23545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demo4-2.html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6" y="1246505"/>
            <a:ext cx="9445596" cy="464312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为什么使用回调函数的方式处理数据获取？</a:t>
            </a:r>
          </a:p>
          <a:p>
            <a:pPr lvl="1"/>
            <a:r>
              <a:rPr lang="zh-CN" altLang="en-US" dirty="0" smtClean="0">
                <a:sym typeface="+mn-ea"/>
              </a:rPr>
              <a:t>获取数据的时间可能很长，使用回调函数的方式可以避免程序一直处于等待状态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思考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726" y="3471093"/>
            <a:ext cx="1763850" cy="241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持续性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获取位置数据方法</a:t>
            </a:r>
          </a:p>
          <a:p>
            <a:pPr marL="0" lvl="1" indent="0">
              <a:spcAft>
                <a:spcPts val="600"/>
              </a:spcAft>
              <a:buNone/>
            </a:pPr>
            <a:r>
              <a:rPr lang="en-US" altLang="zh-CN" sz="2800" dirty="0" smtClean="0">
                <a:sym typeface="+mn-ea"/>
              </a:rPr>
              <a:t>        </a:t>
            </a:r>
            <a:r>
              <a:rPr lang="en-US" altLang="zh-CN" sz="2800" dirty="0" err="1" smtClean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watchPosition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onSuccess, onError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, options)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参数同 </a:t>
            </a:r>
            <a:r>
              <a:rPr lang="en-US" altLang="zh-CN" sz="2600" dirty="0" err="1" smtClean="0">
                <a:cs typeface="微软雅黑" panose="020B0503020204020204" pitchFamily="34" charset="-122"/>
                <a:sym typeface="+mn-ea"/>
              </a:rPr>
              <a:t>getCurrentPosition </a:t>
            </a:r>
            <a:r>
              <a:rPr lang="zh-CN" altLang="en-US" sz="2600" dirty="0" smtClean="0">
                <a:cs typeface="微软雅黑" panose="020B0503020204020204" pitchFamily="34" charset="-122"/>
                <a:sym typeface="+mn-ea"/>
              </a:rPr>
              <a:t>相同</a:t>
            </a:r>
          </a:p>
          <a:p>
            <a:pPr lvl="1"/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监测用户位置，位置发生</a:t>
            </a:r>
            <a:r>
              <a:rPr lang="zh-CN" altLang="en-US" sz="26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改变</a:t>
            </a:r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时即调用成功回</a:t>
            </a:r>
            <a:r>
              <a:rPr lang="zh-CN" altLang="en-US" sz="2600">
                <a:cs typeface="微软雅黑" panose="020B0503020204020204" pitchFamily="34" charset="-122"/>
                <a:sym typeface="+mn-ea"/>
              </a:rPr>
              <a:t>调函</a:t>
            </a:r>
            <a:r>
              <a:rPr lang="zh-CN" altLang="en-US" sz="2600" smtClean="0">
                <a:cs typeface="微软雅黑" panose="020B0503020204020204" pitchFamily="34" charset="-122"/>
                <a:sym typeface="+mn-ea"/>
              </a:rPr>
              <a:t>数</a:t>
            </a:r>
            <a:endParaRPr lang="zh-CN" altLang="en-US" sz="2600" dirty="0"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清除监控：</a:t>
            </a:r>
            <a:r>
              <a:rPr lang="en-US" altLang="zh-CN" sz="2600" dirty="0">
                <a:cs typeface="微软雅黑" panose="020B0503020204020204" pitchFamily="34" charset="-122"/>
                <a:sym typeface="+mn-ea"/>
              </a:rPr>
              <a:t>该方法会返回一个 ID，如要取消监听可以通过  </a:t>
            </a:r>
            <a:r>
              <a:rPr lang="en-US" altLang="zh-CN" sz="26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clearWatch</a:t>
            </a:r>
            <a:r>
              <a:rPr lang="en-US" altLang="zh-CN" sz="2600" dirty="0"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600" dirty="0" err="1">
                <a:cs typeface="微软雅黑" panose="020B0503020204020204" pitchFamily="34" charset="-122"/>
                <a:sym typeface="+mn-ea"/>
              </a:rPr>
              <a:t>watchId</a:t>
            </a:r>
            <a:r>
              <a:rPr lang="en-US" altLang="zh-CN" sz="2600" dirty="0">
                <a:cs typeface="微软雅黑" panose="020B0503020204020204" pitchFamily="34" charset="-122"/>
                <a:sym typeface="+mn-ea"/>
              </a:rPr>
              <a:t>) 传入该 ID 实现取消的目的。</a:t>
            </a:r>
          </a:p>
          <a:p>
            <a:pPr lvl="0"/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只针对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移动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设备</a:t>
            </a:r>
            <a:endParaRPr lang="zh-CN" altLang="en-US" b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	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ym typeface="+mn-ea"/>
              </a:rPr>
              <a:t>watch</a:t>
            </a:r>
            <a:r>
              <a:rPr dirty="0" err="1" smtClean="0">
                <a:sym typeface="+mn-ea"/>
              </a:rPr>
              <a:t>Position</a:t>
            </a:r>
            <a:endParaRPr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56990" y="6237157"/>
            <a:ext cx="23545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demo4-3.html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 smtClean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地理位置</a:t>
              </a:r>
              <a:r>
                <a:rPr lang="zh-CN" altLang="en-US" sz="4800" dirty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定位</a:t>
              </a:r>
              <a:r>
                <a:rPr lang="zh-CN" altLang="en-US" sz="4800" dirty="0" smtClean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示例</a:t>
              </a:r>
              <a:endParaRPr lang="zh-CN" altLang="en-US" sz="4800" dirty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百度地图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API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：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sym typeface="+mn-ea"/>
                <a:hlinkClick r:id="rId2"/>
              </a:rPr>
              <a:t>http://lbsyun.baidu.com/index.php?title=jspopular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地理位置定位示例</a:t>
            </a:r>
            <a:endParaRPr lang="zh-CN" altLang="en-US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65" y="2764367"/>
            <a:ext cx="4970277" cy="314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959" y="2764367"/>
            <a:ext cx="1712123" cy="322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9265128" y="6237157"/>
            <a:ext cx="24657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d</a:t>
            </a:r>
            <a:r>
              <a:rPr lang="en-US" sz="2800" dirty="0" smtClean="0">
                <a:solidFill>
                  <a:srgbClr val="000000"/>
                </a:solidFill>
              </a:rPr>
              <a:t>emo4_4.html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地理位置定位的作用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8000"/>
                </a:solidFill>
                <a:sym typeface="+mn-ea"/>
              </a:rPr>
              <a:t>在页面中导入 </a:t>
            </a:r>
            <a:r>
              <a:rPr lang="en-US" altLang="zh-CN" sz="2800" dirty="0">
                <a:solidFill>
                  <a:srgbClr val="008000"/>
                </a:solidFill>
                <a:sym typeface="+mn-ea"/>
              </a:rPr>
              <a:t>Baidu Map API </a:t>
            </a:r>
            <a:r>
              <a:rPr lang="zh-CN" altLang="en-US" sz="2800" dirty="0">
                <a:solidFill>
                  <a:srgbClr val="008000"/>
                </a:solidFill>
                <a:sym typeface="+mn-ea"/>
              </a:rPr>
              <a:t>的脚本文件：</a:t>
            </a:r>
          </a:p>
          <a:p>
            <a:pPr lvl="1"/>
            <a:r>
              <a:rPr lang="en-US" altLang="zh-CN" sz="2600" dirty="0">
                <a:sym typeface="+mn-ea"/>
              </a:rPr>
              <a:t>http://api.map.baidu.com/api?v=2.0&amp;ak=PpjWkkFdn3WBbuuBMxnBjhX2eQ9B6DQZ</a:t>
            </a:r>
          </a:p>
          <a:p>
            <a:pPr lvl="0"/>
            <a:r>
              <a:rPr lang="zh-CN" altLang="en-US" sz="3015" dirty="0" smtClean="0">
                <a:solidFill>
                  <a:srgbClr val="008000"/>
                </a:solidFill>
                <a:sym typeface="+mn-ea"/>
              </a:rPr>
              <a:t>在</a:t>
            </a:r>
            <a:r>
              <a:rPr lang="zh-CN" altLang="en-US" sz="3015" dirty="0">
                <a:solidFill>
                  <a:srgbClr val="008000"/>
                </a:solidFill>
                <a:sym typeface="+mn-ea"/>
              </a:rPr>
              <a:t>项目中引入地理位置信息转换</a:t>
            </a:r>
            <a:r>
              <a:rPr lang="zh-CN" altLang="en-US" sz="3015" dirty="0" smtClean="0">
                <a:solidFill>
                  <a:srgbClr val="008000"/>
                </a:solidFill>
                <a:sym typeface="+mn-ea"/>
              </a:rPr>
              <a:t>类：</a:t>
            </a:r>
          </a:p>
          <a:p>
            <a:pPr lvl="1"/>
            <a:r>
              <a:rPr lang="en-US" altLang="zh-CN" sz="2600" dirty="0">
                <a:sym typeface="+mn-ea"/>
              </a:rPr>
              <a:t>http://developer.baidu.com/map/jsdemo/demo/convertor.js</a:t>
            </a:r>
            <a:endParaRPr lang="zh-CN" altLang="en-US" sz="2600" dirty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地理位置定位示例</a:t>
            </a:r>
            <a:endParaRPr lang="zh-CN" altLang="en-US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百度地图 </a:t>
            </a:r>
            <a:r>
              <a:rPr lang="en-US" altLang="zh-CN" dirty="0">
                <a:sym typeface="+mn-ea"/>
              </a:rPr>
              <a:t>API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 smtClean="0">
                <a:sym typeface="+mn-ea"/>
              </a:rPr>
              <a:t>HTML5 </a:t>
            </a:r>
            <a:r>
              <a:rPr lang="zh-CN" altLang="en-US" dirty="0">
                <a:sym typeface="+mn-ea"/>
              </a:rPr>
              <a:t>原生的定位 </a:t>
            </a:r>
            <a:r>
              <a:rPr lang="en-US" altLang="zh-CN" dirty="0">
                <a:sym typeface="+mn-ea"/>
              </a:rPr>
              <a:t>API </a:t>
            </a:r>
            <a:r>
              <a:rPr lang="zh-CN" altLang="en-US" dirty="0">
                <a:sym typeface="+mn-ea"/>
              </a:rPr>
              <a:t>搭配使用，会</a:t>
            </a:r>
            <a:r>
              <a:rPr lang="zh-CN" altLang="en-US" dirty="0" smtClean="0">
                <a:sym typeface="+mn-ea"/>
              </a:rPr>
              <a:t>导致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精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准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误差问题</a:t>
            </a:r>
            <a:r>
              <a:rPr lang="zh-CN" altLang="en-US" dirty="0" smtClean="0">
                <a:sym typeface="+mn-ea"/>
              </a:rPr>
              <a:t>。国内</a:t>
            </a:r>
            <a:r>
              <a:rPr lang="zh-CN" altLang="en-US" dirty="0">
                <a:sym typeface="+mn-ea"/>
              </a:rPr>
              <a:t>的地图产品，其地理位置大多数都进行了 </a:t>
            </a:r>
            <a:r>
              <a:rPr lang="en-US" altLang="zh-CN" dirty="0">
                <a:sym typeface="+mn-ea"/>
              </a:rPr>
              <a:t>GCJ-02 </a:t>
            </a:r>
            <a:r>
              <a:rPr lang="zh-CN" altLang="en-US" dirty="0">
                <a:sym typeface="+mn-ea"/>
              </a:rPr>
              <a:t>加密，即加入随机的偏差</a:t>
            </a:r>
            <a:r>
              <a:rPr lang="zh-CN" altLang="en-US" dirty="0" smtClean="0">
                <a:sym typeface="+mn-ea"/>
              </a:rPr>
              <a:t>。而 </a:t>
            </a:r>
            <a:r>
              <a:rPr lang="en-US" altLang="zh-CN" dirty="0" smtClean="0">
                <a:sym typeface="+mn-ea"/>
              </a:rPr>
              <a:t>HTML5 </a:t>
            </a:r>
            <a:r>
              <a:rPr lang="zh-CN" altLang="en-US" dirty="0">
                <a:sym typeface="+mn-ea"/>
              </a:rPr>
              <a:t>原生的定位 </a:t>
            </a:r>
            <a:r>
              <a:rPr lang="en-US" altLang="zh-CN" dirty="0">
                <a:sym typeface="+mn-ea"/>
              </a:rPr>
              <a:t>API </a:t>
            </a:r>
            <a:r>
              <a:rPr lang="zh-CN" altLang="en-US" dirty="0">
                <a:sym typeface="+mn-ea"/>
              </a:rPr>
              <a:t>获取到的地理位置，是未经加密的</a:t>
            </a:r>
            <a:r>
              <a:rPr lang="zh-CN" altLang="en-US" dirty="0" smtClean="0">
                <a:sym typeface="+mn-ea"/>
              </a:rPr>
              <a:t>。</a:t>
            </a:r>
            <a:r>
              <a:rPr lang="zh-CN" altLang="en-US" dirty="0">
                <a:sym typeface="+mn-ea"/>
              </a:rPr>
              <a:t>因此，为了保证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HTML5 </a:t>
            </a:r>
            <a:r>
              <a:rPr lang="zh-CN" altLang="en-US" dirty="0">
                <a:sym typeface="+mn-ea"/>
              </a:rPr>
              <a:t>原生的定位 </a:t>
            </a:r>
            <a:r>
              <a:rPr lang="en-US" altLang="zh-CN" dirty="0">
                <a:sym typeface="+mn-ea"/>
              </a:rPr>
              <a:t>API </a:t>
            </a:r>
            <a:r>
              <a:rPr lang="zh-CN" altLang="en-US" dirty="0">
                <a:sym typeface="+mn-ea"/>
              </a:rPr>
              <a:t>获取到的地理位置在百度地图上较为准确的解析，就需要用官方提供的转换类。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地理位置定位示例</a:t>
            </a:r>
            <a:endParaRPr lang="zh-CN" altLang="en-US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使用地理位置的应用</a:t>
            </a:r>
            <a:endParaRPr lang="zh-CN" altLang="en-US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98" y="1231007"/>
            <a:ext cx="24384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12" y="4975819"/>
            <a:ext cx="6357938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723" y="1231007"/>
            <a:ext cx="40036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835" y="3212901"/>
            <a:ext cx="2500312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商业：根据用户位置，提供附近店铺的打折信息</a:t>
            </a:r>
          </a:p>
          <a:p>
            <a:r>
              <a:rPr lang="zh-CN" altLang="en-US" dirty="0">
                <a:sym typeface="+mn-ea"/>
              </a:rPr>
              <a:t>社交：显示附近的其他用户；将个人位置信息共享给其他好友</a:t>
            </a:r>
          </a:p>
          <a:p>
            <a:r>
              <a:rPr lang="zh-CN" altLang="en-US" dirty="0">
                <a:sym typeface="+mn-ea"/>
              </a:rPr>
              <a:t>地图：定位到用户所在位置，直接显示用户附近地图</a:t>
            </a:r>
          </a:p>
          <a:p>
            <a:r>
              <a:rPr lang="zh-CN" altLang="en-US" dirty="0">
                <a:sym typeface="+mn-ea"/>
              </a:rPr>
              <a:t>工具：记录个人足迹</a:t>
            </a:r>
          </a:p>
          <a:p>
            <a:r>
              <a:rPr lang="en-US" altLang="zh-CN" dirty="0">
                <a:sym typeface="+mn-ea"/>
              </a:rPr>
              <a:t>...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使用位置定位的应用形式</a:t>
            </a:r>
            <a:endParaRPr lang="en-US" altLang="zh-CN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获取当前地理位置</a:t>
              </a:r>
              <a:endParaRPr lang="zh-CN" altLang="en-US" sz="4800" dirty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地理坐标系统</a:t>
            </a:r>
          </a:p>
          <a:p>
            <a:pPr lvl="1"/>
            <a:r>
              <a:rPr lang="zh-CN" altLang="en-US" sz="2600" dirty="0" smtClean="0">
                <a:sym typeface="+mn-ea"/>
              </a:rPr>
              <a:t>经度与纬度的组成一个坐标系统，称为</a:t>
            </a:r>
            <a:r>
              <a:rPr lang="zh-CN" altLang="en-US" sz="2600" dirty="0" smtClean="0">
                <a:solidFill>
                  <a:srgbClr val="FF0000"/>
                </a:solidFill>
                <a:sym typeface="+mn-ea"/>
              </a:rPr>
              <a:t>地理坐标系统</a:t>
            </a:r>
            <a:r>
              <a:rPr lang="zh-CN" altLang="en-US" sz="2600" dirty="0" smtClean="0">
                <a:sym typeface="+mn-ea"/>
              </a:rPr>
              <a:t>，它是一种利用三度空间的球面来定义地球上的空间的球面坐标系统，能够标示地球上的任何一个位置。</a:t>
            </a:r>
          </a:p>
          <a:p>
            <a:r>
              <a:rPr lang="zh-CN" altLang="en-US" sz="2800" dirty="0" smtClean="0">
                <a:sym typeface="+mn-ea"/>
              </a:rPr>
              <a:t>地理坐标</a:t>
            </a:r>
          </a:p>
          <a:p>
            <a:pPr lvl="1"/>
            <a:r>
              <a:rPr lang="zh-CN" altLang="en-US" dirty="0" smtClean="0">
                <a:sym typeface="+mn-ea"/>
              </a:rPr>
              <a:t>经度：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距离英国格林威治以东或以西的数值表示</a:t>
            </a: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纬度：距离赤道以北或以南的数值表示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地理位置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5" y="3471545"/>
            <a:ext cx="2712720" cy="300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地理位置由设备（笔记本电脑、手机、平板）通过 </a:t>
            </a:r>
            <a:r>
              <a:rPr lang="en-US" altLang="zh-CN" dirty="0" smtClean="0">
                <a:sym typeface="+mn-ea"/>
              </a:rPr>
              <a:t>GPS </a:t>
            </a:r>
            <a:r>
              <a:rPr lang="zh-CN" altLang="en-US" dirty="0" smtClean="0">
                <a:sym typeface="+mn-ea"/>
              </a:rPr>
              <a:t>全球定位系统、</a:t>
            </a:r>
            <a:r>
              <a:rPr lang="en-US" altLang="zh-CN" dirty="0" err="1" smtClean="0">
                <a:sym typeface="+mn-ea"/>
              </a:rPr>
              <a:t>Wifi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IP </a:t>
            </a:r>
            <a:r>
              <a:rPr lang="zh-CN" altLang="en-US" dirty="0" smtClean="0">
                <a:sym typeface="+mn-ea"/>
              </a:rPr>
              <a:t>地址或者蜂窝网络获取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ym typeface="+mn-ea"/>
              </a:rPr>
              <a:t>地理位置的获取方式</a:t>
            </a:r>
            <a:endParaRPr lang="zh-CN" altLang="en-US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83" y="4232611"/>
            <a:ext cx="17145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36" y="3025775"/>
            <a:ext cx="1714500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20" y="2286526"/>
            <a:ext cx="1633537" cy="431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  <a:sym typeface="+mn-ea"/>
              </a:rPr>
              <a:t>IP 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地址</a:t>
            </a:r>
            <a:r>
              <a:rPr lang="zh-CN" altLang="en-US" dirty="0">
                <a:solidFill>
                  <a:srgbClr val="008000"/>
                </a:solidFill>
                <a:sym typeface="+mn-ea"/>
              </a:rPr>
              <a:t>地理定位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数据</a:t>
            </a:r>
            <a:endParaRPr lang="en-US" altLang="zh-CN" dirty="0" smtClean="0">
              <a:solidFill>
                <a:srgbClr val="008000"/>
              </a:solidFill>
              <a:sym typeface="+mn-ea"/>
            </a:endParaRPr>
          </a:p>
          <a:p>
            <a:pPr lvl="1"/>
            <a:r>
              <a:rPr lang="zh-CN" altLang="en-US" sz="2500" dirty="0" smtClean="0">
                <a:sym typeface="+mn-ea"/>
              </a:rPr>
              <a:t>自动</a:t>
            </a:r>
            <a:r>
              <a:rPr lang="zh-CN" altLang="en-US" sz="2500" dirty="0">
                <a:sym typeface="+mn-ea"/>
              </a:rPr>
              <a:t>查找用户的</a:t>
            </a:r>
            <a:r>
              <a:rPr lang="en-US" altLang="zh-CN" sz="2500" dirty="0">
                <a:sym typeface="+mn-ea"/>
              </a:rPr>
              <a:t>IP</a:t>
            </a:r>
            <a:r>
              <a:rPr lang="zh-CN" altLang="en-US" sz="2500" dirty="0">
                <a:sym typeface="+mn-ea"/>
              </a:rPr>
              <a:t>地址然后检索其注册的物理</a:t>
            </a:r>
            <a:r>
              <a:rPr lang="zh-CN" altLang="en-US" sz="2500" dirty="0" smtClean="0">
                <a:sym typeface="+mn-ea"/>
              </a:rPr>
              <a:t>地址</a:t>
            </a:r>
            <a:r>
              <a:rPr lang="zh-CN" altLang="en-US" sz="2500" dirty="0">
                <a:sym typeface="+mn-ea"/>
              </a:rPr>
              <a:t>。</a:t>
            </a:r>
            <a:r>
              <a:rPr lang="zh-CN" altLang="en-US" sz="2500" dirty="0" smtClean="0">
                <a:sym typeface="+mn-ea"/>
              </a:rPr>
              <a:t>因此</a:t>
            </a:r>
            <a:r>
              <a:rPr lang="zh-CN" altLang="en-US" sz="2500" dirty="0">
                <a:sym typeface="+mn-ea"/>
              </a:rPr>
              <a:t>如果用户</a:t>
            </a:r>
            <a:r>
              <a:rPr lang="zh-CN" altLang="en-US" sz="2500" dirty="0" smtClean="0">
                <a:sym typeface="+mn-ea"/>
              </a:rPr>
              <a:t>的</a:t>
            </a:r>
            <a:r>
              <a:rPr lang="en-US" altLang="zh-CN" sz="2500" dirty="0" smtClean="0">
                <a:sym typeface="+mn-ea"/>
              </a:rPr>
              <a:t>IP</a:t>
            </a:r>
            <a:r>
              <a:rPr lang="zh-CN" altLang="en-US" sz="2500" dirty="0" smtClean="0">
                <a:sym typeface="+mn-ea"/>
              </a:rPr>
              <a:t>地址</a:t>
            </a:r>
            <a:r>
              <a:rPr lang="zh-CN" altLang="en-US" sz="2500" dirty="0">
                <a:sym typeface="+mn-ea"/>
              </a:rPr>
              <a:t>是</a:t>
            </a:r>
            <a:r>
              <a:rPr lang="en-US" altLang="zh-CN" sz="2500" dirty="0">
                <a:sym typeface="+mn-ea"/>
              </a:rPr>
              <a:t>ISP</a:t>
            </a:r>
            <a:r>
              <a:rPr lang="zh-CN" altLang="en-US" sz="2500" dirty="0">
                <a:sym typeface="+mn-ea"/>
              </a:rPr>
              <a:t>提供的，其位置往往由服务器供应商的物理地址决定！因此这个地址和用户实际的地址可能相差很大</a:t>
            </a:r>
            <a:r>
              <a:rPr lang="zh-CN" altLang="en-US" sz="2500" dirty="0" smtClean="0">
                <a:sym typeface="+mn-ea"/>
              </a:rPr>
              <a:t>。</a:t>
            </a:r>
            <a:endParaRPr lang="en-US" altLang="zh-CN" sz="2500" dirty="0" smtClean="0">
              <a:sym typeface="+mn-ea"/>
            </a:endParaRPr>
          </a:p>
          <a:p>
            <a:pPr marL="374650" lvl="1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en-US" altLang="zh-CN" sz="2800" dirty="0" smtClean="0">
                <a:solidFill>
                  <a:srgbClr val="008000"/>
                </a:solidFill>
                <a:sym typeface="+mn-ea"/>
              </a:rPr>
              <a:t>GPS </a:t>
            </a:r>
            <a:r>
              <a:rPr lang="zh-CN" altLang="en-US" sz="2800" dirty="0" smtClean="0">
                <a:solidFill>
                  <a:srgbClr val="008000"/>
                </a:solidFill>
                <a:sym typeface="+mn-ea"/>
              </a:rPr>
              <a:t>地理</a:t>
            </a:r>
            <a:r>
              <a:rPr lang="zh-CN" altLang="en-US" sz="2800" dirty="0">
                <a:solidFill>
                  <a:srgbClr val="008000"/>
                </a:solidFill>
                <a:sym typeface="+mn-ea"/>
              </a:rPr>
              <a:t>定位</a:t>
            </a:r>
            <a:r>
              <a:rPr lang="zh-CN" altLang="en-US" sz="2800" dirty="0" smtClean="0">
                <a:solidFill>
                  <a:srgbClr val="008000"/>
                </a:solidFill>
                <a:sym typeface="+mn-ea"/>
              </a:rPr>
              <a:t>数据</a:t>
            </a:r>
            <a:endParaRPr lang="en-US" altLang="zh-CN" sz="2800" dirty="0" smtClean="0">
              <a:solidFill>
                <a:srgbClr val="008000"/>
              </a:solidFill>
              <a:sym typeface="+mn-ea"/>
            </a:endParaRPr>
          </a:p>
          <a:p>
            <a:pPr lvl="1">
              <a:buSzPct val="110000"/>
            </a:pPr>
            <a:r>
              <a:rPr lang="zh-CN" altLang="en-US" sz="2500" dirty="0" smtClean="0"/>
              <a:t>通过</a:t>
            </a:r>
            <a:r>
              <a:rPr lang="zh-CN" altLang="en-US" sz="2500" dirty="0"/>
              <a:t>搜集运行在地球周围的多个</a:t>
            </a:r>
            <a:r>
              <a:rPr lang="en-US" altLang="zh-CN" sz="2500" dirty="0"/>
              <a:t>GPS</a:t>
            </a:r>
            <a:r>
              <a:rPr lang="zh-CN" altLang="en-US" sz="2500" dirty="0"/>
              <a:t>卫星信号实现</a:t>
            </a:r>
            <a:r>
              <a:rPr lang="zh-CN" altLang="en-US" sz="2500" dirty="0" smtClean="0"/>
              <a:t>的。定位时间</a:t>
            </a:r>
            <a:r>
              <a:rPr lang="zh-CN" altLang="en-US" sz="2500" dirty="0"/>
              <a:t>可能较长，不太适合快速响应的应用程序。而且在室内效果不是很好。</a:t>
            </a:r>
            <a:endParaRPr lang="en-US" altLang="zh-CN" sz="25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定位功能的主要影响因素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3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3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3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3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1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9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412</TotalTime>
  <Words>1415</Words>
  <Application>Microsoft Office PowerPoint</Application>
  <PresentationFormat>自定义</PresentationFormat>
  <Paragraphs>217</Paragraphs>
  <Slides>32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27</vt:i4>
      </vt:variant>
      <vt:variant>
        <vt:lpstr>幻灯片标题</vt:lpstr>
      </vt:variant>
      <vt:variant>
        <vt:i4>32</vt:i4>
      </vt:variant>
    </vt:vector>
  </HeadingPairs>
  <TitlesOfParts>
    <vt:vector size="59" baseType="lpstr">
      <vt:lpstr>9_A000120141114A19PWBG</vt:lpstr>
      <vt:lpstr>81_A000120141114A19PWBG</vt:lpstr>
      <vt:lpstr>89_A000120141114A19PWBG</vt:lpstr>
      <vt:lpstr>90_A000120141114A19PWBG</vt:lpstr>
      <vt:lpstr>91_A000120141114A19PWBG</vt:lpstr>
      <vt:lpstr>1_A000120141114A19PWBG</vt:lpstr>
      <vt:lpstr>2_A000120141114A19PWBG</vt:lpstr>
      <vt:lpstr>3_A000120141114A19PWBG</vt:lpstr>
      <vt:lpstr>4_A000120141114A19PWBG</vt:lpstr>
      <vt:lpstr>5_A000120141114A19PWBG</vt:lpstr>
      <vt:lpstr>6_A000120141114A19PWBG</vt:lpstr>
      <vt:lpstr>7_A000120141114A19PWBG</vt:lpstr>
      <vt:lpstr>10_A000120141114A19PWBG</vt:lpstr>
      <vt:lpstr>11_A000120141114A19PWBG</vt:lpstr>
      <vt:lpstr>12_A000120141114A19PWBG</vt:lpstr>
      <vt:lpstr>13_A000120141114A19PWBG</vt:lpstr>
      <vt:lpstr>14_A000120141114A19PWBG</vt:lpstr>
      <vt:lpstr>15_A000120141114A19PWBG</vt:lpstr>
      <vt:lpstr>17_A000120141114A19PWBG</vt:lpstr>
      <vt:lpstr>30_A000120141114A19PWBG</vt:lpstr>
      <vt:lpstr>31_A000120141114A19PWBG</vt:lpstr>
      <vt:lpstr>33_A000120141114A19PWBG</vt:lpstr>
      <vt:lpstr>16_A000120141114A19PWBG</vt:lpstr>
      <vt:lpstr>34_A000120141114A19PWBG</vt:lpstr>
      <vt:lpstr>19_A000120141114A19PWBG</vt:lpstr>
      <vt:lpstr>18_A000120141114A19PWBG</vt:lpstr>
      <vt:lpstr>20_A000120141114A19PWBG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3259</cp:revision>
  <cp:lastPrinted>2411-12-30T00:00:00Z</cp:lastPrinted>
  <dcterms:created xsi:type="dcterms:W3CDTF">2003-05-12T10:17:00Z</dcterms:created>
  <dcterms:modified xsi:type="dcterms:W3CDTF">2019-03-08T01:27:36Z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