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9"/>
  </p:notesMasterIdLst>
  <p:sldIdLst>
    <p:sldId id="256" r:id="rId3"/>
    <p:sldId id="293" r:id="rId4"/>
    <p:sldId id="299" r:id="rId5"/>
    <p:sldId id="300" r:id="rId6"/>
    <p:sldId id="310" r:id="rId7"/>
    <p:sldId id="311" r:id="rId8"/>
    <p:sldId id="312" r:id="rId9"/>
    <p:sldId id="313" r:id="rId10"/>
    <p:sldId id="314" r:id="rId11"/>
    <p:sldId id="301" r:id="rId12"/>
    <p:sldId id="315" r:id="rId13"/>
    <p:sldId id="316" r:id="rId14"/>
    <p:sldId id="317" r:id="rId15"/>
    <p:sldId id="318" r:id="rId16"/>
    <p:sldId id="319" r:id="rId17"/>
    <p:sldId id="29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D00"/>
    <a:srgbClr val="0072BB"/>
    <a:srgbClr val="0072B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35" autoAdjust="0"/>
    <p:restoredTop sz="89000" autoAdjust="0"/>
  </p:normalViewPr>
  <p:slideViewPr>
    <p:cSldViewPr snapToGrid="0" snapToObjects="1">
      <p:cViewPr varScale="1">
        <p:scale>
          <a:sx n="101" d="100"/>
          <a:sy n="101" d="100"/>
        </p:scale>
        <p:origin x="1692"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8A17B8-8D3C-41E8-AD91-BB6A55472D0D}" type="datetimeFigureOut">
              <a:rPr lang="en-US" smtClean="0"/>
              <a:t>11/4/2018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30EEB-420B-43D9-9A0E-157CF8D12A61}" type="slidenum">
              <a:rPr lang="en-US" smtClean="0"/>
              <a:t>‹#›</a:t>
            </a:fld>
            <a:endParaRPr lang="en-US"/>
          </a:p>
        </p:txBody>
      </p:sp>
    </p:spTree>
    <p:extLst>
      <p:ext uri="{BB962C8B-B14F-4D97-AF65-F5344CB8AC3E}">
        <p14:creationId xmlns:p14="http://schemas.microsoft.com/office/powerpoint/2010/main" val="2746129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9CFD64F-A9CB-DF4D-B75B-C0ECCB8D2283}"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22179-9DDD-BD48-B97A-0D039F60E4AE}" type="slidenum">
              <a:rPr lang="en-US" smtClean="0"/>
              <a:t>‹#›</a:t>
            </a:fld>
            <a:endParaRPr lang="en-US"/>
          </a:p>
        </p:txBody>
      </p:sp>
    </p:spTree>
    <p:extLst>
      <p:ext uri="{BB962C8B-B14F-4D97-AF65-F5344CB8AC3E}">
        <p14:creationId xmlns:p14="http://schemas.microsoft.com/office/powerpoint/2010/main" val="3349243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CFD64F-A9CB-DF4D-B75B-C0ECCB8D2283}"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22179-9DDD-BD48-B97A-0D039F60E4AE}" type="slidenum">
              <a:rPr lang="en-US" smtClean="0"/>
              <a:t>‹#›</a:t>
            </a:fld>
            <a:endParaRPr lang="en-US"/>
          </a:p>
        </p:txBody>
      </p:sp>
    </p:spTree>
    <p:extLst>
      <p:ext uri="{BB962C8B-B14F-4D97-AF65-F5344CB8AC3E}">
        <p14:creationId xmlns:p14="http://schemas.microsoft.com/office/powerpoint/2010/main" val="2448751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CFD64F-A9CB-DF4D-B75B-C0ECCB8D2283}"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22179-9DDD-BD48-B97A-0D039F60E4AE}" type="slidenum">
              <a:rPr lang="en-US" smtClean="0"/>
              <a:t>‹#›</a:t>
            </a:fld>
            <a:endParaRPr lang="en-US"/>
          </a:p>
        </p:txBody>
      </p:sp>
    </p:spTree>
    <p:extLst>
      <p:ext uri="{BB962C8B-B14F-4D97-AF65-F5344CB8AC3E}">
        <p14:creationId xmlns:p14="http://schemas.microsoft.com/office/powerpoint/2010/main" val="555771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CFD64F-A9CB-DF4D-B75B-C0ECCB8D2283}" type="datetimeFigureOut">
              <a:rPr lang="en-US" smtClean="0"/>
              <a:t>11/4/2018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F22179-9DDD-BD48-B97A-0D039F60E4AE}" type="slidenum">
              <a:rPr lang="en-US" smtClean="0"/>
              <a:t>‹#›</a:t>
            </a:fld>
            <a:endParaRPr lang="en-US"/>
          </a:p>
        </p:txBody>
      </p:sp>
    </p:spTree>
    <p:extLst>
      <p:ext uri="{BB962C8B-B14F-4D97-AF65-F5344CB8AC3E}">
        <p14:creationId xmlns:p14="http://schemas.microsoft.com/office/powerpoint/2010/main" val="334226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CFD64F-A9CB-DF4D-B75B-C0ECCB8D2283}" type="datetimeFigureOut">
              <a:rPr lang="en-US" smtClean="0"/>
              <a:t>11/4/2018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F22179-9DDD-BD48-B97A-0D039F60E4AE}" type="slidenum">
              <a:rPr lang="en-US" smtClean="0"/>
              <a:t>‹#›</a:t>
            </a:fld>
            <a:endParaRPr lang="en-US"/>
          </a:p>
        </p:txBody>
      </p:sp>
    </p:spTree>
    <p:extLst>
      <p:ext uri="{BB962C8B-B14F-4D97-AF65-F5344CB8AC3E}">
        <p14:creationId xmlns:p14="http://schemas.microsoft.com/office/powerpoint/2010/main" val="2569279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D2A2399-3C9C-6B45-A20A-3D6766199C84}"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3848797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2A2399-3C9C-6B45-A20A-3D6766199C84}"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3540261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2A2399-3C9C-6B45-A20A-3D6766199C84}"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269919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2A2399-3C9C-6B45-A20A-3D6766199C84}" type="datetimeFigureOut">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29483291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2A2399-3C9C-6B45-A20A-3D6766199C84}" type="datetimeFigureOut">
              <a:rPr lang="en-US" smtClean="0"/>
              <a:t>11/4/2018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19812339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D2A2399-3C9C-6B45-A20A-3D6766199C84}" type="datetimeFigureOut">
              <a:rPr lang="en-US" smtClean="0"/>
              <a:t>11/4/2018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1945381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CFD64F-A9CB-DF4D-B75B-C0ECCB8D2283}"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22179-9DDD-BD48-B97A-0D039F60E4AE}" type="slidenum">
              <a:rPr lang="en-US" smtClean="0"/>
              <a:t>‹#›</a:t>
            </a:fld>
            <a:endParaRPr lang="en-US"/>
          </a:p>
        </p:txBody>
      </p:sp>
    </p:spTree>
    <p:extLst>
      <p:ext uri="{BB962C8B-B14F-4D97-AF65-F5344CB8AC3E}">
        <p14:creationId xmlns:p14="http://schemas.microsoft.com/office/powerpoint/2010/main" val="28335339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2A2399-3C9C-6B45-A20A-3D6766199C84}" type="datetimeFigureOut">
              <a:rPr lang="en-US" smtClean="0"/>
              <a:t>11/4/2018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13451711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2A2399-3C9C-6B45-A20A-3D6766199C84}" type="datetimeFigureOut">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24438602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2A2399-3C9C-6B45-A20A-3D6766199C84}" type="datetimeFigureOut">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33513732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2A2399-3C9C-6B45-A20A-3D6766199C84}"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31324543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2A2399-3C9C-6B45-A20A-3D6766199C84}"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t>‹#›</a:t>
            </a:fld>
            <a:endParaRPr lang="en-US"/>
          </a:p>
        </p:txBody>
      </p:sp>
    </p:spTree>
    <p:extLst>
      <p:ext uri="{BB962C8B-B14F-4D97-AF65-F5344CB8AC3E}">
        <p14:creationId xmlns:p14="http://schemas.microsoft.com/office/powerpoint/2010/main" val="1862231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CFD64F-A9CB-DF4D-B75B-C0ECCB8D2283}"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F22179-9DDD-BD48-B97A-0D039F60E4AE}" type="slidenum">
              <a:rPr lang="en-US" smtClean="0"/>
              <a:t>‹#›</a:t>
            </a:fld>
            <a:endParaRPr lang="en-US"/>
          </a:p>
        </p:txBody>
      </p:sp>
    </p:spTree>
    <p:extLst>
      <p:ext uri="{BB962C8B-B14F-4D97-AF65-F5344CB8AC3E}">
        <p14:creationId xmlns:p14="http://schemas.microsoft.com/office/powerpoint/2010/main" val="3164561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9CFD64F-A9CB-DF4D-B75B-C0ECCB8D2283}" type="datetimeFigureOut">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F22179-9DDD-BD48-B97A-0D039F60E4AE}" type="slidenum">
              <a:rPr lang="en-US" smtClean="0"/>
              <a:t>‹#›</a:t>
            </a:fld>
            <a:endParaRPr lang="en-US"/>
          </a:p>
        </p:txBody>
      </p:sp>
    </p:spTree>
    <p:extLst>
      <p:ext uri="{BB962C8B-B14F-4D97-AF65-F5344CB8AC3E}">
        <p14:creationId xmlns:p14="http://schemas.microsoft.com/office/powerpoint/2010/main" val="1080863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9CFD64F-A9CB-DF4D-B75B-C0ECCB8D2283}" type="datetimeFigureOut">
              <a:rPr lang="en-US" smtClean="0"/>
              <a:t>11/4/2018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F22179-9DDD-BD48-B97A-0D039F60E4AE}" type="slidenum">
              <a:rPr lang="en-US" smtClean="0"/>
              <a:t>‹#›</a:t>
            </a:fld>
            <a:endParaRPr lang="en-US"/>
          </a:p>
        </p:txBody>
      </p:sp>
    </p:spTree>
    <p:extLst>
      <p:ext uri="{BB962C8B-B14F-4D97-AF65-F5344CB8AC3E}">
        <p14:creationId xmlns:p14="http://schemas.microsoft.com/office/powerpoint/2010/main" val="17421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CFD64F-A9CB-DF4D-B75B-C0ECCB8D2283}" type="datetimeFigureOut">
              <a:rPr lang="en-US" smtClean="0"/>
              <a:t>11/4/2018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F22179-9DDD-BD48-B97A-0D039F60E4AE}" type="slidenum">
              <a:rPr lang="en-US" smtClean="0"/>
              <a:t>‹#›</a:t>
            </a:fld>
            <a:endParaRPr lang="en-US"/>
          </a:p>
        </p:txBody>
      </p:sp>
    </p:spTree>
    <p:extLst>
      <p:ext uri="{BB962C8B-B14F-4D97-AF65-F5344CB8AC3E}">
        <p14:creationId xmlns:p14="http://schemas.microsoft.com/office/powerpoint/2010/main" val="199654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CFD64F-A9CB-DF4D-B75B-C0ECCB8D2283}" type="datetimeFigureOut">
              <a:rPr lang="en-US" smtClean="0"/>
              <a:t>11/4/2018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F22179-9DDD-BD48-B97A-0D039F60E4AE}" type="slidenum">
              <a:rPr lang="en-US" smtClean="0"/>
              <a:t>‹#›</a:t>
            </a:fld>
            <a:endParaRPr lang="en-US"/>
          </a:p>
        </p:txBody>
      </p:sp>
    </p:spTree>
    <p:extLst>
      <p:ext uri="{BB962C8B-B14F-4D97-AF65-F5344CB8AC3E}">
        <p14:creationId xmlns:p14="http://schemas.microsoft.com/office/powerpoint/2010/main" val="1150096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CFD64F-A9CB-DF4D-B75B-C0ECCB8D2283}" type="datetimeFigureOut">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F22179-9DDD-BD48-B97A-0D039F60E4AE}" type="slidenum">
              <a:rPr lang="en-US" smtClean="0"/>
              <a:t>‹#›</a:t>
            </a:fld>
            <a:endParaRPr lang="en-US"/>
          </a:p>
        </p:txBody>
      </p:sp>
    </p:spTree>
    <p:extLst>
      <p:ext uri="{BB962C8B-B14F-4D97-AF65-F5344CB8AC3E}">
        <p14:creationId xmlns:p14="http://schemas.microsoft.com/office/powerpoint/2010/main" val="3774589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CFD64F-A9CB-DF4D-B75B-C0ECCB8D2283}" type="datetimeFigureOut">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F22179-9DDD-BD48-B97A-0D039F60E4AE}" type="slidenum">
              <a:rPr lang="en-US" smtClean="0"/>
              <a:t>‹#›</a:t>
            </a:fld>
            <a:endParaRPr lang="en-US"/>
          </a:p>
        </p:txBody>
      </p:sp>
    </p:spTree>
    <p:extLst>
      <p:ext uri="{BB962C8B-B14F-4D97-AF65-F5344CB8AC3E}">
        <p14:creationId xmlns:p14="http://schemas.microsoft.com/office/powerpoint/2010/main" val="2499597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jp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5"/>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CFD64F-A9CB-DF4D-B75B-C0ECCB8D2283}" type="datetimeFigureOut">
              <a:rPr lang="en-US" smtClean="0"/>
              <a:t>11/4/2018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F22179-9DDD-BD48-B97A-0D039F60E4AE}" type="slidenum">
              <a:rPr lang="en-US" smtClean="0"/>
              <a:t>‹#›</a:t>
            </a:fld>
            <a:endParaRPr lang="en-US"/>
          </a:p>
        </p:txBody>
      </p:sp>
    </p:spTree>
    <p:extLst>
      <p:ext uri="{BB962C8B-B14F-4D97-AF65-F5344CB8AC3E}">
        <p14:creationId xmlns:p14="http://schemas.microsoft.com/office/powerpoint/2010/main" val="629933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3" r:id="rId13"/>
  </p:sldLayoutIdLst>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A2399-3C9C-6B45-A20A-3D6766199C84}" type="datetimeFigureOut">
              <a:rPr lang="en-US" smtClean="0"/>
              <a:t>11/4/2018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B4EEB8-BBB8-944C-B367-48E70FEB8A0D}" type="slidenum">
              <a:rPr lang="en-US" smtClean="0"/>
              <a:t>‹#›</a:t>
            </a:fld>
            <a:endParaRPr lang="en-US"/>
          </a:p>
        </p:txBody>
      </p:sp>
    </p:spTree>
    <p:extLst>
      <p:ext uri="{BB962C8B-B14F-4D97-AF65-F5344CB8AC3E}">
        <p14:creationId xmlns:p14="http://schemas.microsoft.com/office/powerpoint/2010/main" val="2051673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1211344" y="912829"/>
            <a:ext cx="6721311" cy="2876746"/>
          </a:xfrm>
        </p:spPr>
        <p:txBody>
          <a:bodyPr>
            <a:normAutofit fontScale="90000"/>
          </a:bodyPr>
          <a:lstStyle/>
          <a:p>
            <a:r>
              <a:rPr lang="en-US" sz="3200" b="1" dirty="0">
                <a:solidFill>
                  <a:schemeClr val="bg1"/>
                </a:solidFill>
              </a:rPr>
              <a:t>Virtual Doctor Queue</a:t>
            </a:r>
            <a:br>
              <a:rPr lang="en-US" sz="3200" b="1" dirty="0">
                <a:solidFill>
                  <a:schemeClr val="bg1"/>
                </a:solidFill>
              </a:rPr>
            </a:br>
            <a:br>
              <a:rPr lang="en-US" sz="3200" b="1" dirty="0">
                <a:solidFill>
                  <a:schemeClr val="bg1"/>
                </a:solidFill>
              </a:rPr>
            </a:br>
            <a:r>
              <a:rPr lang="en-US" sz="3200" b="1" dirty="0">
                <a:solidFill>
                  <a:schemeClr val="bg1"/>
                </a:solidFill>
              </a:rPr>
              <a:t>Team Name: Kangaroo</a:t>
            </a:r>
            <a:br>
              <a:rPr lang="en-US" sz="3200" b="1" dirty="0">
                <a:solidFill>
                  <a:schemeClr val="bg1"/>
                </a:solidFill>
              </a:rPr>
            </a:br>
            <a:br>
              <a:rPr lang="en-US" sz="3200" b="1" dirty="0">
                <a:solidFill>
                  <a:schemeClr val="bg1"/>
                </a:solidFill>
              </a:rPr>
            </a:br>
            <a:r>
              <a:rPr lang="en-US" sz="3200" b="1" dirty="0">
                <a:solidFill>
                  <a:schemeClr val="bg1"/>
                </a:solidFill>
              </a:rPr>
              <a:t>Member Name: Hongcheng Jiang, </a:t>
            </a:r>
            <a:br>
              <a:rPr lang="en-US" sz="3200" b="1" dirty="0">
                <a:solidFill>
                  <a:schemeClr val="bg1"/>
                </a:solidFill>
              </a:rPr>
            </a:br>
            <a:br>
              <a:rPr lang="en-US" sz="3200" b="1" dirty="0">
                <a:solidFill>
                  <a:schemeClr val="bg1"/>
                </a:solidFill>
              </a:rPr>
            </a:br>
            <a:r>
              <a:rPr lang="en-US" sz="3200" b="1" dirty="0" err="1">
                <a:solidFill>
                  <a:schemeClr val="bg1"/>
                </a:solidFill>
              </a:rPr>
              <a:t>Shaobin</a:t>
            </a:r>
            <a:r>
              <a:rPr lang="en-US" sz="3200" b="1" dirty="0">
                <a:solidFill>
                  <a:schemeClr val="bg1"/>
                </a:solidFill>
              </a:rPr>
              <a:t> Zhang, </a:t>
            </a:r>
            <a:r>
              <a:rPr lang="en-US" sz="3200" b="1" dirty="0" err="1">
                <a:solidFill>
                  <a:schemeClr val="bg1"/>
                </a:solidFill>
              </a:rPr>
              <a:t>Jiaqing</a:t>
            </a:r>
            <a:r>
              <a:rPr lang="en-US" sz="3200" b="1" dirty="0">
                <a:solidFill>
                  <a:schemeClr val="bg1"/>
                </a:solidFill>
              </a:rPr>
              <a:t> </a:t>
            </a:r>
            <a:r>
              <a:rPr lang="en-US" sz="3200" b="1" dirty="0" err="1">
                <a:solidFill>
                  <a:schemeClr val="bg1"/>
                </a:solidFill>
              </a:rPr>
              <a:t>lyu</a:t>
            </a:r>
            <a:endParaRPr lang="en-US" sz="3200" b="1" dirty="0">
              <a:solidFill>
                <a:schemeClr val="bg1"/>
              </a:solidFill>
            </a:endParaRPr>
          </a:p>
        </p:txBody>
      </p:sp>
    </p:spTree>
    <p:extLst>
      <p:ext uri="{BB962C8B-B14F-4D97-AF65-F5344CB8AC3E}">
        <p14:creationId xmlns:p14="http://schemas.microsoft.com/office/powerpoint/2010/main" val="1701490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31019"/>
            <a:ext cx="8229600" cy="5034014"/>
          </a:xfrm>
        </p:spPr>
        <p:txBody>
          <a:bodyPr>
            <a:normAutofit fontScale="55000" lnSpcReduction="20000"/>
          </a:bodyPr>
          <a:lstStyle/>
          <a:p>
            <a:r>
              <a:rPr lang="en-IN" dirty="0"/>
              <a:t>Some xml code(this one is for the register page. ):</a:t>
            </a:r>
            <a:endParaRPr lang="en-US" dirty="0"/>
          </a:p>
          <a:p>
            <a:r>
              <a:rPr lang="en-IN" dirty="0"/>
              <a:t>For it is the first time to use the Android Studio, we have very limited experience.</a:t>
            </a:r>
            <a:endParaRPr lang="en-US" dirty="0"/>
          </a:p>
          <a:p>
            <a:r>
              <a:rPr lang="en-US" i="1" dirty="0"/>
              <a:t>&lt;?</a:t>
            </a:r>
            <a:r>
              <a:rPr lang="en-US" b="1" dirty="0"/>
              <a:t>xml version="1.0" encoding="utf-8"</a:t>
            </a:r>
            <a:r>
              <a:rPr lang="en-US" i="1" dirty="0"/>
              <a:t>?&gt;</a:t>
            </a:r>
            <a:br>
              <a:rPr lang="en-US" i="1" dirty="0"/>
            </a:br>
            <a:r>
              <a:rPr lang="en-US" dirty="0"/>
              <a:t>&lt;</a:t>
            </a:r>
            <a:r>
              <a:rPr lang="en-US" b="1" dirty="0" err="1"/>
              <a:t>android.support.constraint.ConstraintLayout</a:t>
            </a:r>
            <a:r>
              <a:rPr lang="en-US" b="1" dirty="0"/>
              <a:t> </a:t>
            </a:r>
            <a:r>
              <a:rPr lang="en-US" b="1" dirty="0" err="1"/>
              <a:t>xmlns:android</a:t>
            </a:r>
            <a:r>
              <a:rPr lang="en-US" b="1" dirty="0"/>
              <a:t>="http://schemas.android.com/</a:t>
            </a:r>
            <a:r>
              <a:rPr lang="en-US" b="1" dirty="0" err="1"/>
              <a:t>apk</a:t>
            </a:r>
            <a:r>
              <a:rPr lang="en-US" b="1" dirty="0"/>
              <a:t>/res/android"</a:t>
            </a:r>
            <a:br>
              <a:rPr lang="en-US" b="1" dirty="0"/>
            </a:br>
            <a:r>
              <a:rPr lang="en-US" b="1" dirty="0"/>
              <a:t>    </a:t>
            </a:r>
            <a:r>
              <a:rPr lang="en-US" b="1" dirty="0" err="1"/>
              <a:t>xmlns:app</a:t>
            </a:r>
            <a:r>
              <a:rPr lang="en-US" b="1" dirty="0"/>
              <a:t>="http://schemas.android.com/</a:t>
            </a:r>
            <a:r>
              <a:rPr lang="en-US" b="1" dirty="0" err="1"/>
              <a:t>apk</a:t>
            </a:r>
            <a:r>
              <a:rPr lang="en-US" b="1" dirty="0"/>
              <a:t>/res-auto"</a:t>
            </a:r>
            <a:br>
              <a:rPr lang="en-US" b="1" dirty="0"/>
            </a:br>
            <a:r>
              <a:rPr lang="en-US" b="1" dirty="0"/>
              <a:t>    </a:t>
            </a:r>
            <a:r>
              <a:rPr lang="en-US" b="1" dirty="0" err="1"/>
              <a:t>xmlns:tools</a:t>
            </a:r>
            <a:r>
              <a:rPr lang="en-US" b="1" dirty="0"/>
              <a:t>="http://schemas.android.com/tools"</a:t>
            </a:r>
            <a:br>
              <a:rPr lang="en-US" b="1" dirty="0"/>
            </a:br>
            <a:r>
              <a:rPr lang="en-US" b="1" dirty="0"/>
              <a:t>    </a:t>
            </a:r>
            <a:r>
              <a:rPr lang="en-US" b="1" dirty="0" err="1"/>
              <a:t>android:layout_width</a:t>
            </a:r>
            <a:r>
              <a:rPr lang="en-US" b="1" dirty="0"/>
              <a:t>="</a:t>
            </a:r>
            <a:r>
              <a:rPr lang="en-US" b="1" dirty="0" err="1"/>
              <a:t>match_parent</a:t>
            </a:r>
            <a:r>
              <a:rPr lang="en-US" b="1" dirty="0"/>
              <a:t>"</a:t>
            </a:r>
            <a:br>
              <a:rPr lang="en-US" b="1" dirty="0"/>
            </a:br>
            <a:r>
              <a:rPr lang="en-US" b="1" dirty="0"/>
              <a:t>    </a:t>
            </a:r>
            <a:r>
              <a:rPr lang="en-US" b="1" dirty="0" err="1"/>
              <a:t>android:layout_height</a:t>
            </a:r>
            <a:r>
              <a:rPr lang="en-US" b="1" dirty="0"/>
              <a:t>="</a:t>
            </a:r>
            <a:r>
              <a:rPr lang="en-US" b="1" dirty="0" err="1"/>
              <a:t>match_parent</a:t>
            </a:r>
            <a:r>
              <a:rPr lang="en-US" b="1" dirty="0"/>
              <a:t>"</a:t>
            </a:r>
            <a:br>
              <a:rPr lang="en-US" b="1" dirty="0"/>
            </a:br>
            <a:r>
              <a:rPr lang="en-US" b="1" dirty="0"/>
              <a:t>    </a:t>
            </a:r>
            <a:r>
              <a:rPr lang="en-US" b="1" dirty="0" err="1"/>
              <a:t>tools:context</a:t>
            </a:r>
            <a:r>
              <a:rPr lang="en-US" b="1" dirty="0"/>
              <a:t>="com.lvzi.healthline2.Register"</a:t>
            </a:r>
            <a:r>
              <a:rPr lang="en-US" dirty="0"/>
              <a:t>&gt;</a:t>
            </a:r>
            <a:br>
              <a:rPr lang="en-US" dirty="0"/>
            </a:br>
            <a:br>
              <a:rPr lang="en-US" dirty="0"/>
            </a:br>
            <a:r>
              <a:rPr lang="en-US" dirty="0"/>
              <a:t>    &lt;</a:t>
            </a:r>
            <a:r>
              <a:rPr lang="en-US" b="1" dirty="0" err="1"/>
              <a:t>LinearLayout</a:t>
            </a:r>
            <a:br>
              <a:rPr lang="en-US" b="1" dirty="0"/>
            </a:br>
            <a:r>
              <a:rPr lang="en-US" b="1" dirty="0"/>
              <a:t>        </a:t>
            </a:r>
            <a:r>
              <a:rPr lang="en-US" b="1" dirty="0" err="1"/>
              <a:t>android:background</a:t>
            </a:r>
            <a:r>
              <a:rPr lang="en-US" b="1" dirty="0"/>
              <a:t>="@drawable/background"</a:t>
            </a:r>
            <a:br>
              <a:rPr lang="en-US" b="1" dirty="0"/>
            </a:br>
            <a:r>
              <a:rPr lang="en-US" b="1" dirty="0"/>
              <a:t>        </a:t>
            </a:r>
            <a:r>
              <a:rPr lang="en-US" b="1" dirty="0" err="1"/>
              <a:t>android:layout_width</a:t>
            </a:r>
            <a:r>
              <a:rPr lang="en-US" b="1" dirty="0"/>
              <a:t>="361dp"</a:t>
            </a:r>
            <a:br>
              <a:rPr lang="en-US" b="1" dirty="0"/>
            </a:br>
            <a:r>
              <a:rPr lang="en-US" b="1" dirty="0"/>
              <a:t>        </a:t>
            </a:r>
            <a:r>
              <a:rPr lang="en-US" b="1" dirty="0" err="1"/>
              <a:t>android:layout_height</a:t>
            </a:r>
            <a:r>
              <a:rPr lang="en-US" b="1" dirty="0"/>
              <a:t>="638dp"</a:t>
            </a:r>
            <a:br>
              <a:rPr lang="en-US" b="1" dirty="0"/>
            </a:br>
            <a:r>
              <a:rPr lang="en-US" b="1" dirty="0"/>
              <a:t>        </a:t>
            </a:r>
            <a:r>
              <a:rPr lang="en-US" b="1" dirty="0" err="1"/>
              <a:t>android:layout_margin</a:t>
            </a:r>
            <a:r>
              <a:rPr lang="en-US" b="1" dirty="0"/>
              <a:t>="10px"</a:t>
            </a:r>
            <a:br>
              <a:rPr lang="en-US" b="1" dirty="0"/>
            </a:br>
            <a:r>
              <a:rPr lang="en-US" b="1" dirty="0"/>
              <a:t>        </a:t>
            </a:r>
            <a:r>
              <a:rPr lang="en-US" b="1" dirty="0" err="1"/>
              <a:t>android:gravity</a:t>
            </a:r>
            <a:r>
              <a:rPr lang="en-US" b="1" dirty="0"/>
              <a:t>="</a:t>
            </a:r>
            <a:r>
              <a:rPr lang="en-US" b="1" dirty="0" err="1"/>
              <a:t>center_horizontal</a:t>
            </a:r>
            <a:r>
              <a:rPr lang="en-US" b="1" dirty="0"/>
              <a:t>"</a:t>
            </a:r>
            <a:br>
              <a:rPr lang="en-US" b="1" dirty="0"/>
            </a:br>
            <a:r>
              <a:rPr lang="en-US" b="1" dirty="0"/>
              <a:t>        </a:t>
            </a:r>
            <a:r>
              <a:rPr lang="en-US" b="1" dirty="0" err="1"/>
              <a:t>android:orientation</a:t>
            </a:r>
            <a:r>
              <a:rPr lang="en-US" b="1" dirty="0"/>
              <a:t>="vertical"</a:t>
            </a:r>
            <a:br>
              <a:rPr lang="en-US" b="1" dirty="0"/>
            </a:br>
            <a:r>
              <a:rPr lang="en-US" b="1" dirty="0"/>
              <a:t>        </a:t>
            </a:r>
            <a:r>
              <a:rPr lang="en-US" b="1" dirty="0" err="1"/>
              <a:t>android:weightSum</a:t>
            </a:r>
            <a:r>
              <a:rPr lang="en-US" b="1" dirty="0"/>
              <a:t>="1"</a:t>
            </a:r>
            <a:br>
              <a:rPr lang="en-US" b="1" dirty="0"/>
            </a:br>
            <a:r>
              <a:rPr lang="en-US" b="1" dirty="0"/>
              <a:t>        </a:t>
            </a:r>
            <a:r>
              <a:rPr lang="en-US" b="1" dirty="0" err="1"/>
              <a:t>tools:layout_editor_absoluteX</a:t>
            </a:r>
            <a:r>
              <a:rPr lang="en-US" b="1" dirty="0"/>
              <a:t>="-1dp"</a:t>
            </a:r>
            <a:br>
              <a:rPr lang="en-US" b="1" dirty="0"/>
            </a:br>
            <a:r>
              <a:rPr lang="en-US" b="1" dirty="0"/>
              <a:t>        </a:t>
            </a:r>
            <a:r>
              <a:rPr lang="en-US" b="1" dirty="0" err="1"/>
              <a:t>tools:layout_editor_absoluteY</a:t>
            </a:r>
            <a:r>
              <a:rPr lang="en-US" b="1" dirty="0"/>
              <a:t>="3dp"</a:t>
            </a:r>
            <a:r>
              <a:rPr lang="en-US" dirty="0"/>
              <a:t>&gt;</a:t>
            </a:r>
          </a:p>
        </p:txBody>
      </p:sp>
    </p:spTree>
    <p:extLst>
      <p:ext uri="{BB962C8B-B14F-4D97-AF65-F5344CB8AC3E}">
        <p14:creationId xmlns:p14="http://schemas.microsoft.com/office/powerpoint/2010/main" val="1105384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40FE90B2-867D-424C-A3C1-5E0A87D41451}"/>
              </a:ext>
            </a:extLst>
          </p:cNvPr>
          <p:cNvSpPr>
            <a:spLocks noGrp="1"/>
          </p:cNvSpPr>
          <p:nvPr>
            <p:ph idx="1"/>
          </p:nvPr>
        </p:nvSpPr>
        <p:spPr>
          <a:xfrm>
            <a:off x="457200" y="731019"/>
            <a:ext cx="8229600" cy="5034014"/>
          </a:xfrm>
        </p:spPr>
        <p:txBody>
          <a:bodyPr>
            <a:normAutofit fontScale="62500" lnSpcReduction="20000"/>
          </a:bodyPr>
          <a:lstStyle/>
          <a:p>
            <a:r>
              <a:rPr lang="en-US" dirty="0"/>
              <a:t> &lt;</a:t>
            </a:r>
            <a:r>
              <a:rPr lang="en-US" b="1" dirty="0" err="1"/>
              <a:t>TextView</a:t>
            </a:r>
            <a:br>
              <a:rPr lang="en-US" b="1" dirty="0"/>
            </a:br>
            <a:r>
              <a:rPr lang="en-US" b="1" dirty="0"/>
              <a:t>            </a:t>
            </a:r>
            <a:r>
              <a:rPr lang="en-US" b="1" dirty="0" err="1"/>
              <a:t>android:id</a:t>
            </a:r>
            <a:r>
              <a:rPr lang="en-US" b="1" dirty="0"/>
              <a:t>="@+id/textView5"</a:t>
            </a:r>
            <a:br>
              <a:rPr lang="en-US" b="1" dirty="0"/>
            </a:br>
            <a:r>
              <a:rPr lang="en-US" b="1" dirty="0"/>
              <a:t>            </a:t>
            </a:r>
            <a:r>
              <a:rPr lang="en-US" b="1" dirty="0" err="1"/>
              <a:t>android:layout_width</a:t>
            </a:r>
            <a:r>
              <a:rPr lang="en-US" b="1" dirty="0"/>
              <a:t>="</a:t>
            </a:r>
            <a:r>
              <a:rPr lang="en-US" b="1" dirty="0" err="1"/>
              <a:t>wrap_content</a:t>
            </a:r>
            <a:r>
              <a:rPr lang="en-US" b="1" dirty="0"/>
              <a:t>"</a:t>
            </a:r>
            <a:br>
              <a:rPr lang="en-US" b="1" dirty="0"/>
            </a:br>
            <a:r>
              <a:rPr lang="en-US" b="1" dirty="0"/>
              <a:t>            </a:t>
            </a:r>
            <a:r>
              <a:rPr lang="en-US" b="1" dirty="0" err="1"/>
              <a:t>android:layout_height</a:t>
            </a:r>
            <a:r>
              <a:rPr lang="en-US" b="1" dirty="0"/>
              <a:t>="</a:t>
            </a:r>
            <a:r>
              <a:rPr lang="en-US" b="1" dirty="0" err="1"/>
              <a:t>wrap_content</a:t>
            </a:r>
            <a:r>
              <a:rPr lang="en-US" b="1" dirty="0"/>
              <a:t>"</a:t>
            </a:r>
            <a:br>
              <a:rPr lang="en-US" b="1" dirty="0"/>
            </a:br>
            <a:r>
              <a:rPr lang="en-US" b="1" dirty="0"/>
              <a:t>            </a:t>
            </a:r>
            <a:r>
              <a:rPr lang="en-US" b="1" dirty="0" err="1"/>
              <a:t>android:layout_margin</a:t>
            </a:r>
            <a:r>
              <a:rPr lang="en-US" b="1" dirty="0"/>
              <a:t>="20px"</a:t>
            </a:r>
            <a:br>
              <a:rPr lang="en-US" b="1" dirty="0"/>
            </a:br>
            <a:r>
              <a:rPr lang="en-US" b="1" dirty="0"/>
              <a:t>            </a:t>
            </a:r>
            <a:r>
              <a:rPr lang="en-US" b="1" dirty="0" err="1"/>
              <a:t>android:layout_weight</a:t>
            </a:r>
            <a:r>
              <a:rPr lang="en-US" b="1" dirty="0"/>
              <a:t>="0.11"</a:t>
            </a:r>
            <a:br>
              <a:rPr lang="en-US" b="1" dirty="0"/>
            </a:br>
            <a:r>
              <a:rPr lang="en-US" b="1" dirty="0"/>
              <a:t>            </a:t>
            </a:r>
            <a:r>
              <a:rPr lang="en-US" b="1" dirty="0" err="1"/>
              <a:t>android:text</a:t>
            </a:r>
            <a:r>
              <a:rPr lang="en-US" b="1" dirty="0"/>
              <a:t>="Register"</a:t>
            </a:r>
            <a:br>
              <a:rPr lang="en-US" b="1" dirty="0"/>
            </a:br>
            <a:r>
              <a:rPr lang="en-US" b="1" dirty="0"/>
              <a:t>            </a:t>
            </a:r>
            <a:r>
              <a:rPr lang="en-US" b="1" dirty="0" err="1"/>
              <a:t>android:textAppearance</a:t>
            </a:r>
            <a:r>
              <a:rPr lang="en-US" b="1" dirty="0"/>
              <a:t>="@style/TextAppearance.AppCompat.Display1" </a:t>
            </a:r>
            <a:r>
              <a:rPr lang="en-US" dirty="0"/>
              <a:t>/&gt;</a:t>
            </a:r>
            <a:br>
              <a:rPr lang="en-US" dirty="0"/>
            </a:br>
            <a:br>
              <a:rPr lang="en-US" dirty="0"/>
            </a:br>
            <a:r>
              <a:rPr lang="en-US" dirty="0"/>
              <a:t>        &lt;</a:t>
            </a:r>
            <a:r>
              <a:rPr lang="en-US" b="1" dirty="0" err="1"/>
              <a:t>TextView</a:t>
            </a:r>
            <a:br>
              <a:rPr lang="en-US" b="1" dirty="0"/>
            </a:br>
            <a:r>
              <a:rPr lang="en-US" b="1" dirty="0"/>
              <a:t>            </a:t>
            </a:r>
            <a:r>
              <a:rPr lang="en-US" b="1" dirty="0" err="1"/>
              <a:t>android:id</a:t>
            </a:r>
            <a:r>
              <a:rPr lang="en-US" b="1" dirty="0"/>
              <a:t>="@+id/textView1"</a:t>
            </a:r>
            <a:br>
              <a:rPr lang="en-US" b="1" dirty="0"/>
            </a:br>
            <a:r>
              <a:rPr lang="en-US" b="1" dirty="0"/>
              <a:t>            </a:t>
            </a:r>
            <a:r>
              <a:rPr lang="en-US" b="1" dirty="0" err="1"/>
              <a:t>android:layout_width</a:t>
            </a:r>
            <a:r>
              <a:rPr lang="en-US" b="1" dirty="0"/>
              <a:t>="</a:t>
            </a:r>
            <a:r>
              <a:rPr lang="en-US" b="1" dirty="0" err="1"/>
              <a:t>match_parent</a:t>
            </a:r>
            <a:r>
              <a:rPr lang="en-US" b="1" dirty="0"/>
              <a:t>"</a:t>
            </a:r>
            <a:br>
              <a:rPr lang="en-US" b="1" dirty="0"/>
            </a:br>
            <a:r>
              <a:rPr lang="en-US" b="1" dirty="0"/>
              <a:t>            </a:t>
            </a:r>
            <a:r>
              <a:rPr lang="en-US" b="1" dirty="0" err="1"/>
              <a:t>android:layout_height</a:t>
            </a:r>
            <a:r>
              <a:rPr lang="en-US" b="1" dirty="0"/>
              <a:t>="</a:t>
            </a:r>
            <a:r>
              <a:rPr lang="en-US" b="1" dirty="0" err="1"/>
              <a:t>wrap_content</a:t>
            </a:r>
            <a:r>
              <a:rPr lang="en-US" b="1" dirty="0"/>
              <a:t>"</a:t>
            </a:r>
            <a:br>
              <a:rPr lang="en-US" b="1" dirty="0"/>
            </a:br>
            <a:r>
              <a:rPr lang="en-US" b="1" dirty="0"/>
              <a:t>            </a:t>
            </a:r>
            <a:r>
              <a:rPr lang="en-US" b="1" dirty="0" err="1"/>
              <a:t>android:layout_margin</a:t>
            </a:r>
            <a:r>
              <a:rPr lang="en-US" b="1" dirty="0"/>
              <a:t>="20px"</a:t>
            </a:r>
            <a:br>
              <a:rPr lang="en-US" b="1" dirty="0"/>
            </a:br>
            <a:r>
              <a:rPr lang="en-US" b="1" dirty="0"/>
              <a:t>            </a:t>
            </a:r>
            <a:r>
              <a:rPr lang="en-US" b="1" dirty="0" err="1"/>
              <a:t>android:text</a:t>
            </a:r>
            <a:r>
              <a:rPr lang="en-US" b="1" dirty="0"/>
              <a:t>="Phone Number"</a:t>
            </a:r>
            <a:br>
              <a:rPr lang="en-US" b="1" dirty="0"/>
            </a:br>
            <a:r>
              <a:rPr lang="en-US" b="1" dirty="0"/>
              <a:t>            </a:t>
            </a:r>
            <a:r>
              <a:rPr lang="en-US" b="1" dirty="0" err="1"/>
              <a:t>android:textAppearance</a:t>
            </a:r>
            <a:r>
              <a:rPr lang="en-US" b="1" dirty="0"/>
              <a:t>="@style/</a:t>
            </a:r>
            <a:r>
              <a:rPr lang="en-US" b="1" dirty="0" err="1"/>
              <a:t>TextAppearance.AppCompat</a:t>
            </a:r>
            <a:r>
              <a:rPr lang="en-US" b="1" dirty="0"/>
              <a:t>" </a:t>
            </a:r>
            <a:r>
              <a:rPr lang="en-US" dirty="0"/>
              <a:t>/&gt;</a:t>
            </a:r>
          </a:p>
        </p:txBody>
      </p:sp>
    </p:spTree>
    <p:extLst>
      <p:ext uri="{BB962C8B-B14F-4D97-AF65-F5344CB8AC3E}">
        <p14:creationId xmlns:p14="http://schemas.microsoft.com/office/powerpoint/2010/main" val="4291615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40FE90B2-867D-424C-A3C1-5E0A87D41451}"/>
              </a:ext>
            </a:extLst>
          </p:cNvPr>
          <p:cNvSpPr>
            <a:spLocks noGrp="1"/>
          </p:cNvSpPr>
          <p:nvPr>
            <p:ph idx="1"/>
          </p:nvPr>
        </p:nvSpPr>
        <p:spPr>
          <a:xfrm>
            <a:off x="457200" y="731019"/>
            <a:ext cx="8229600" cy="5034014"/>
          </a:xfrm>
        </p:spPr>
        <p:txBody>
          <a:bodyPr>
            <a:normAutofit fontScale="62500" lnSpcReduction="20000"/>
          </a:bodyPr>
          <a:lstStyle/>
          <a:p>
            <a:r>
              <a:rPr lang="en-US" dirty="0"/>
              <a:t>&lt;</a:t>
            </a:r>
            <a:r>
              <a:rPr lang="en-US" b="1" dirty="0" err="1"/>
              <a:t>EditText</a:t>
            </a:r>
            <a:br>
              <a:rPr lang="en-US" b="1" dirty="0"/>
            </a:br>
            <a:r>
              <a:rPr lang="en-US" b="1" dirty="0"/>
              <a:t>            </a:t>
            </a:r>
            <a:r>
              <a:rPr lang="en-US" b="1" dirty="0" err="1"/>
              <a:t>android:id</a:t>
            </a:r>
            <a:r>
              <a:rPr lang="en-US" b="1" dirty="0"/>
              <a:t>="@+id/editText11"</a:t>
            </a:r>
            <a:br>
              <a:rPr lang="en-US" b="1" dirty="0"/>
            </a:br>
            <a:r>
              <a:rPr lang="en-US" b="1" dirty="0"/>
              <a:t>            </a:t>
            </a:r>
            <a:r>
              <a:rPr lang="en-US" b="1" dirty="0" err="1"/>
              <a:t>android:layout_width</a:t>
            </a:r>
            <a:r>
              <a:rPr lang="en-US" b="1" dirty="0"/>
              <a:t>="</a:t>
            </a:r>
            <a:r>
              <a:rPr lang="en-US" b="1" dirty="0" err="1"/>
              <a:t>match_parent</a:t>
            </a:r>
            <a:r>
              <a:rPr lang="en-US" b="1" dirty="0"/>
              <a:t>"</a:t>
            </a:r>
            <a:br>
              <a:rPr lang="en-US" b="1" dirty="0"/>
            </a:br>
            <a:r>
              <a:rPr lang="en-US" b="1" dirty="0"/>
              <a:t>            </a:t>
            </a:r>
            <a:r>
              <a:rPr lang="en-US" b="1" dirty="0" err="1"/>
              <a:t>android:layout_height</a:t>
            </a:r>
            <a:r>
              <a:rPr lang="en-US" b="1" dirty="0"/>
              <a:t>="</a:t>
            </a:r>
            <a:r>
              <a:rPr lang="en-US" b="1" dirty="0" err="1"/>
              <a:t>wrap_content</a:t>
            </a:r>
            <a:r>
              <a:rPr lang="en-US" b="1" dirty="0"/>
              <a:t>"</a:t>
            </a:r>
            <a:br>
              <a:rPr lang="en-US" b="1" dirty="0"/>
            </a:br>
            <a:r>
              <a:rPr lang="en-US" b="1" dirty="0"/>
              <a:t>            </a:t>
            </a:r>
            <a:r>
              <a:rPr lang="en-US" b="1" dirty="0" err="1"/>
              <a:t>android:layout_margin</a:t>
            </a:r>
            <a:r>
              <a:rPr lang="en-US" b="1" dirty="0"/>
              <a:t>="20px"</a:t>
            </a:r>
            <a:br>
              <a:rPr lang="en-US" b="1" dirty="0"/>
            </a:br>
            <a:r>
              <a:rPr lang="en-US" b="1" dirty="0"/>
              <a:t>            </a:t>
            </a:r>
            <a:r>
              <a:rPr lang="en-US" b="1" dirty="0" err="1"/>
              <a:t>android:ems</a:t>
            </a:r>
            <a:r>
              <a:rPr lang="en-US" b="1" dirty="0"/>
              <a:t>="10"</a:t>
            </a:r>
            <a:br>
              <a:rPr lang="en-US" b="1" dirty="0"/>
            </a:br>
            <a:r>
              <a:rPr lang="en-US" b="1" dirty="0"/>
              <a:t>            </a:t>
            </a:r>
            <a:r>
              <a:rPr lang="en-US" b="1" dirty="0" err="1"/>
              <a:t>android:inputType</a:t>
            </a:r>
            <a:r>
              <a:rPr lang="en-US" b="1" dirty="0"/>
              <a:t>="</a:t>
            </a:r>
            <a:r>
              <a:rPr lang="en-US" b="1" dirty="0" err="1"/>
              <a:t>numberSigned</a:t>
            </a:r>
            <a:r>
              <a:rPr lang="en-US" b="1" dirty="0"/>
              <a:t>"</a:t>
            </a:r>
            <a:br>
              <a:rPr lang="en-US" b="1" dirty="0"/>
            </a:br>
            <a:r>
              <a:rPr lang="en-US" b="1" dirty="0"/>
              <a:t>            </a:t>
            </a:r>
            <a:r>
              <a:rPr lang="en-US" b="1" dirty="0" err="1"/>
              <a:t>tools:text</a:t>
            </a:r>
            <a:r>
              <a:rPr lang="en-US" b="1" dirty="0"/>
              <a:t>="Phone Number" </a:t>
            </a:r>
            <a:r>
              <a:rPr lang="en-US" dirty="0"/>
              <a:t>/&gt;</a:t>
            </a:r>
            <a:br>
              <a:rPr lang="en-US" dirty="0"/>
            </a:br>
            <a:br>
              <a:rPr lang="en-US" dirty="0"/>
            </a:br>
            <a:r>
              <a:rPr lang="en-US" dirty="0"/>
              <a:t>        &lt;</a:t>
            </a:r>
            <a:r>
              <a:rPr lang="en-US" b="1" dirty="0" err="1"/>
              <a:t>TextView</a:t>
            </a:r>
            <a:br>
              <a:rPr lang="en-US" b="1" dirty="0"/>
            </a:br>
            <a:r>
              <a:rPr lang="en-US" b="1" dirty="0"/>
              <a:t>            </a:t>
            </a:r>
            <a:r>
              <a:rPr lang="en-US" b="1" dirty="0" err="1"/>
              <a:t>android:id</a:t>
            </a:r>
            <a:r>
              <a:rPr lang="en-US" b="1" dirty="0"/>
              <a:t>="@+id/textView2"</a:t>
            </a:r>
            <a:br>
              <a:rPr lang="en-US" b="1" dirty="0"/>
            </a:br>
            <a:r>
              <a:rPr lang="en-US" b="1" dirty="0"/>
              <a:t>            </a:t>
            </a:r>
            <a:r>
              <a:rPr lang="en-US" b="1" dirty="0" err="1"/>
              <a:t>android:layout_width</a:t>
            </a:r>
            <a:r>
              <a:rPr lang="en-US" b="1" dirty="0"/>
              <a:t>="</a:t>
            </a:r>
            <a:r>
              <a:rPr lang="en-US" b="1" dirty="0" err="1"/>
              <a:t>match_parent</a:t>
            </a:r>
            <a:r>
              <a:rPr lang="en-US" b="1" dirty="0"/>
              <a:t>"</a:t>
            </a:r>
            <a:br>
              <a:rPr lang="en-US" b="1" dirty="0"/>
            </a:br>
            <a:r>
              <a:rPr lang="en-US" b="1" dirty="0"/>
              <a:t>            </a:t>
            </a:r>
            <a:r>
              <a:rPr lang="en-US" b="1" dirty="0" err="1"/>
              <a:t>android:layout_height</a:t>
            </a:r>
            <a:r>
              <a:rPr lang="en-US" b="1" dirty="0"/>
              <a:t>="</a:t>
            </a:r>
            <a:r>
              <a:rPr lang="en-US" b="1" dirty="0" err="1"/>
              <a:t>wrap_content</a:t>
            </a:r>
            <a:r>
              <a:rPr lang="en-US" b="1" dirty="0"/>
              <a:t>"</a:t>
            </a:r>
            <a:br>
              <a:rPr lang="en-US" b="1" dirty="0"/>
            </a:br>
            <a:r>
              <a:rPr lang="en-US" b="1" dirty="0"/>
              <a:t>            </a:t>
            </a:r>
            <a:r>
              <a:rPr lang="en-US" b="1" dirty="0" err="1"/>
              <a:t>android:layout_margin</a:t>
            </a:r>
            <a:r>
              <a:rPr lang="en-US" b="1" dirty="0"/>
              <a:t>="20px"</a:t>
            </a:r>
            <a:br>
              <a:rPr lang="en-US" b="1" dirty="0"/>
            </a:br>
            <a:r>
              <a:rPr lang="en-US" b="1" dirty="0"/>
              <a:t>            </a:t>
            </a:r>
            <a:r>
              <a:rPr lang="en-US" b="1" dirty="0" err="1"/>
              <a:t>android:text</a:t>
            </a:r>
            <a:r>
              <a:rPr lang="en-US" b="1" dirty="0"/>
              <a:t>="Number of patients"</a:t>
            </a:r>
            <a:br>
              <a:rPr lang="en-US" b="1" dirty="0"/>
            </a:br>
            <a:r>
              <a:rPr lang="en-US" b="1" dirty="0"/>
              <a:t>            </a:t>
            </a:r>
            <a:r>
              <a:rPr lang="en-US" b="1" dirty="0" err="1"/>
              <a:t>android:textAppearance</a:t>
            </a:r>
            <a:r>
              <a:rPr lang="en-US" b="1" dirty="0"/>
              <a:t>="@style/</a:t>
            </a:r>
            <a:r>
              <a:rPr lang="en-US" b="1" dirty="0" err="1"/>
              <a:t>TextAppearance.AppCompat</a:t>
            </a:r>
            <a:r>
              <a:rPr lang="en-US" b="1" dirty="0"/>
              <a:t>" </a:t>
            </a:r>
            <a:r>
              <a:rPr lang="en-US" dirty="0"/>
              <a:t>/&gt;</a:t>
            </a:r>
            <a:br>
              <a:rPr lang="en-US" dirty="0"/>
            </a:br>
            <a:br>
              <a:rPr lang="en-US" dirty="0"/>
            </a:br>
            <a:endParaRPr lang="en-US" dirty="0"/>
          </a:p>
        </p:txBody>
      </p:sp>
    </p:spTree>
    <p:extLst>
      <p:ext uri="{BB962C8B-B14F-4D97-AF65-F5344CB8AC3E}">
        <p14:creationId xmlns:p14="http://schemas.microsoft.com/office/powerpoint/2010/main" val="2156827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40FE90B2-867D-424C-A3C1-5E0A87D41451}"/>
              </a:ext>
            </a:extLst>
          </p:cNvPr>
          <p:cNvSpPr>
            <a:spLocks noGrp="1"/>
          </p:cNvSpPr>
          <p:nvPr>
            <p:ph idx="1"/>
          </p:nvPr>
        </p:nvSpPr>
        <p:spPr>
          <a:xfrm>
            <a:off x="457200" y="731019"/>
            <a:ext cx="8229600" cy="5034014"/>
          </a:xfrm>
        </p:spPr>
        <p:txBody>
          <a:bodyPr>
            <a:normAutofit fontScale="62500" lnSpcReduction="20000"/>
          </a:bodyPr>
          <a:lstStyle/>
          <a:p>
            <a:r>
              <a:rPr lang="en-US" dirty="0"/>
              <a:t> &lt;</a:t>
            </a:r>
            <a:r>
              <a:rPr lang="en-US" b="1" dirty="0" err="1"/>
              <a:t>EditText</a:t>
            </a:r>
            <a:br>
              <a:rPr lang="en-US" b="1" dirty="0"/>
            </a:br>
            <a:r>
              <a:rPr lang="en-US" b="1" dirty="0"/>
              <a:t>            </a:t>
            </a:r>
            <a:r>
              <a:rPr lang="en-US" b="1" dirty="0" err="1"/>
              <a:t>android:id</a:t>
            </a:r>
            <a:r>
              <a:rPr lang="en-US" b="1" dirty="0"/>
              <a:t>="@+id/editText12"</a:t>
            </a:r>
            <a:br>
              <a:rPr lang="en-US" b="1" dirty="0"/>
            </a:br>
            <a:r>
              <a:rPr lang="en-US" b="1" dirty="0"/>
              <a:t>            </a:t>
            </a:r>
            <a:r>
              <a:rPr lang="en-US" b="1" dirty="0" err="1"/>
              <a:t>android:layout_width</a:t>
            </a:r>
            <a:r>
              <a:rPr lang="en-US" b="1" dirty="0"/>
              <a:t>="</a:t>
            </a:r>
            <a:r>
              <a:rPr lang="en-US" b="1" dirty="0" err="1"/>
              <a:t>match_parent</a:t>
            </a:r>
            <a:r>
              <a:rPr lang="en-US" b="1" dirty="0"/>
              <a:t>"</a:t>
            </a:r>
            <a:br>
              <a:rPr lang="en-US" b="1" dirty="0"/>
            </a:br>
            <a:r>
              <a:rPr lang="en-US" b="1" dirty="0"/>
              <a:t>            </a:t>
            </a:r>
            <a:r>
              <a:rPr lang="en-US" b="1" dirty="0" err="1"/>
              <a:t>android:layout_height</a:t>
            </a:r>
            <a:r>
              <a:rPr lang="en-US" b="1" dirty="0"/>
              <a:t>="</a:t>
            </a:r>
            <a:r>
              <a:rPr lang="en-US" b="1" dirty="0" err="1"/>
              <a:t>wrap_content</a:t>
            </a:r>
            <a:r>
              <a:rPr lang="en-US" b="1" dirty="0"/>
              <a:t>"</a:t>
            </a:r>
            <a:br>
              <a:rPr lang="en-US" b="1" dirty="0"/>
            </a:br>
            <a:r>
              <a:rPr lang="en-US" b="1" dirty="0"/>
              <a:t>            </a:t>
            </a:r>
            <a:r>
              <a:rPr lang="en-US" b="1" dirty="0" err="1"/>
              <a:t>android:layout_margin</a:t>
            </a:r>
            <a:r>
              <a:rPr lang="en-US" b="1" dirty="0"/>
              <a:t>="20px"</a:t>
            </a:r>
            <a:br>
              <a:rPr lang="en-US" b="1" dirty="0"/>
            </a:br>
            <a:r>
              <a:rPr lang="en-US" b="1" dirty="0"/>
              <a:t>            </a:t>
            </a:r>
            <a:r>
              <a:rPr lang="en-US" b="1" dirty="0" err="1"/>
              <a:t>android:ems</a:t>
            </a:r>
            <a:r>
              <a:rPr lang="en-US" b="1" dirty="0"/>
              <a:t>="10"</a:t>
            </a:r>
            <a:br>
              <a:rPr lang="en-US" b="1" dirty="0"/>
            </a:br>
            <a:r>
              <a:rPr lang="en-US" b="1" dirty="0"/>
              <a:t>            </a:t>
            </a:r>
            <a:r>
              <a:rPr lang="en-US" b="1" dirty="0" err="1"/>
              <a:t>android:inputType</a:t>
            </a:r>
            <a:r>
              <a:rPr lang="en-US" b="1" dirty="0"/>
              <a:t>="</a:t>
            </a:r>
            <a:r>
              <a:rPr lang="en-US" b="1" dirty="0" err="1"/>
              <a:t>numberSigned</a:t>
            </a:r>
            <a:r>
              <a:rPr lang="en-US" b="1" dirty="0"/>
              <a:t>"</a:t>
            </a:r>
            <a:br>
              <a:rPr lang="en-US" b="1" dirty="0"/>
            </a:br>
            <a:r>
              <a:rPr lang="en-US" b="1" dirty="0"/>
              <a:t>            </a:t>
            </a:r>
            <a:r>
              <a:rPr lang="en-US" b="1" dirty="0" err="1"/>
              <a:t>tools:text</a:t>
            </a:r>
            <a:r>
              <a:rPr lang="en-US" b="1" dirty="0"/>
              <a:t>="Number of patients" </a:t>
            </a:r>
            <a:r>
              <a:rPr lang="en-US" dirty="0"/>
              <a:t>/&gt;</a:t>
            </a:r>
            <a:br>
              <a:rPr lang="en-US" dirty="0"/>
            </a:br>
            <a:br>
              <a:rPr lang="en-US" dirty="0"/>
            </a:br>
            <a:r>
              <a:rPr lang="en-US" dirty="0"/>
              <a:t>        &lt;</a:t>
            </a:r>
            <a:r>
              <a:rPr lang="en-US" b="1" dirty="0" err="1"/>
              <a:t>TextView</a:t>
            </a:r>
            <a:br>
              <a:rPr lang="en-US" b="1" dirty="0"/>
            </a:br>
            <a:r>
              <a:rPr lang="en-US" b="1" dirty="0"/>
              <a:t>            </a:t>
            </a:r>
            <a:r>
              <a:rPr lang="en-US" b="1" dirty="0" err="1"/>
              <a:t>android:id</a:t>
            </a:r>
            <a:r>
              <a:rPr lang="en-US" b="1" dirty="0"/>
              <a:t>="@+id/textView9"</a:t>
            </a:r>
            <a:br>
              <a:rPr lang="en-US" b="1" dirty="0"/>
            </a:br>
            <a:r>
              <a:rPr lang="en-US" b="1" dirty="0"/>
              <a:t>            </a:t>
            </a:r>
            <a:r>
              <a:rPr lang="en-US" b="1" dirty="0" err="1"/>
              <a:t>android:layout_width</a:t>
            </a:r>
            <a:r>
              <a:rPr lang="en-US" b="1" dirty="0"/>
              <a:t>="</a:t>
            </a:r>
            <a:r>
              <a:rPr lang="en-US" b="1" dirty="0" err="1"/>
              <a:t>match_parent</a:t>
            </a:r>
            <a:r>
              <a:rPr lang="en-US" b="1" dirty="0"/>
              <a:t>"</a:t>
            </a:r>
            <a:br>
              <a:rPr lang="en-US" b="1" dirty="0"/>
            </a:br>
            <a:r>
              <a:rPr lang="en-US" b="1" dirty="0"/>
              <a:t>            </a:t>
            </a:r>
            <a:r>
              <a:rPr lang="en-US" b="1" dirty="0" err="1"/>
              <a:t>android:layout_height</a:t>
            </a:r>
            <a:r>
              <a:rPr lang="en-US" b="1" dirty="0"/>
              <a:t>="</a:t>
            </a:r>
            <a:r>
              <a:rPr lang="en-US" b="1" dirty="0" err="1"/>
              <a:t>wrap_content</a:t>
            </a:r>
            <a:r>
              <a:rPr lang="en-US" b="1" dirty="0"/>
              <a:t>"</a:t>
            </a:r>
            <a:br>
              <a:rPr lang="en-US" b="1" dirty="0"/>
            </a:br>
            <a:r>
              <a:rPr lang="en-US" b="1" dirty="0"/>
              <a:t>            </a:t>
            </a:r>
            <a:r>
              <a:rPr lang="en-US" b="1" dirty="0" err="1"/>
              <a:t>android:layout_margin</a:t>
            </a:r>
            <a:r>
              <a:rPr lang="en-US" b="1" dirty="0"/>
              <a:t>="20px"</a:t>
            </a:r>
            <a:br>
              <a:rPr lang="en-US" b="1" dirty="0"/>
            </a:br>
            <a:r>
              <a:rPr lang="en-US" b="1" dirty="0"/>
              <a:t>            </a:t>
            </a:r>
            <a:r>
              <a:rPr lang="en-US" b="1" dirty="0" err="1"/>
              <a:t>android:text</a:t>
            </a:r>
            <a:r>
              <a:rPr lang="en-US" b="1" dirty="0"/>
              <a:t>="Choose your department"</a:t>
            </a:r>
            <a:br>
              <a:rPr lang="en-US" b="1" dirty="0"/>
            </a:br>
            <a:r>
              <a:rPr lang="en-US" b="1" dirty="0"/>
              <a:t>            </a:t>
            </a:r>
            <a:r>
              <a:rPr lang="en-US" b="1" dirty="0" err="1"/>
              <a:t>android:textAppearance</a:t>
            </a:r>
            <a:r>
              <a:rPr lang="en-US" b="1" dirty="0"/>
              <a:t>="@style/</a:t>
            </a:r>
            <a:r>
              <a:rPr lang="en-US" b="1" dirty="0" err="1"/>
              <a:t>TextAppearance.AppCompat</a:t>
            </a:r>
            <a:r>
              <a:rPr lang="en-US" b="1" dirty="0"/>
              <a:t>" </a:t>
            </a:r>
            <a:r>
              <a:rPr lang="en-US" dirty="0"/>
              <a:t>/&gt;</a:t>
            </a:r>
            <a:br>
              <a:rPr lang="en-US" dirty="0"/>
            </a:br>
            <a:endParaRPr lang="en-US" dirty="0"/>
          </a:p>
        </p:txBody>
      </p:sp>
    </p:spTree>
    <p:extLst>
      <p:ext uri="{BB962C8B-B14F-4D97-AF65-F5344CB8AC3E}">
        <p14:creationId xmlns:p14="http://schemas.microsoft.com/office/powerpoint/2010/main" val="1625435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40FE90B2-867D-424C-A3C1-5E0A87D41451}"/>
              </a:ext>
            </a:extLst>
          </p:cNvPr>
          <p:cNvSpPr>
            <a:spLocks noGrp="1"/>
          </p:cNvSpPr>
          <p:nvPr>
            <p:ph idx="1"/>
          </p:nvPr>
        </p:nvSpPr>
        <p:spPr>
          <a:xfrm>
            <a:off x="457200" y="731019"/>
            <a:ext cx="8229600" cy="5034014"/>
          </a:xfrm>
        </p:spPr>
        <p:txBody>
          <a:bodyPr>
            <a:normAutofit fontScale="40000" lnSpcReduction="20000"/>
          </a:bodyPr>
          <a:lstStyle/>
          <a:p>
            <a:r>
              <a:rPr lang="en-US" dirty="0"/>
              <a:t> &lt;</a:t>
            </a:r>
            <a:r>
              <a:rPr lang="en-US" b="1" dirty="0"/>
              <a:t>Spinner</a:t>
            </a:r>
            <a:br>
              <a:rPr lang="en-US" b="1" dirty="0"/>
            </a:br>
            <a:r>
              <a:rPr lang="en-US" b="1" dirty="0"/>
              <a:t>            </a:t>
            </a:r>
            <a:r>
              <a:rPr lang="en-US" b="1" dirty="0" err="1"/>
              <a:t>android:id</a:t>
            </a:r>
            <a:r>
              <a:rPr lang="en-US" b="1" dirty="0"/>
              <a:t>="@+id/spinner"</a:t>
            </a:r>
            <a:br>
              <a:rPr lang="en-US" b="1" dirty="0"/>
            </a:br>
            <a:r>
              <a:rPr lang="en-US" b="1" dirty="0"/>
              <a:t>            </a:t>
            </a:r>
            <a:r>
              <a:rPr lang="en-US" b="1" dirty="0" err="1"/>
              <a:t>android:layout_width</a:t>
            </a:r>
            <a:r>
              <a:rPr lang="en-US" b="1" dirty="0"/>
              <a:t>="</a:t>
            </a:r>
            <a:r>
              <a:rPr lang="en-US" b="1" dirty="0" err="1"/>
              <a:t>match_parent</a:t>
            </a:r>
            <a:r>
              <a:rPr lang="en-US" b="1" dirty="0"/>
              <a:t>"</a:t>
            </a:r>
            <a:br>
              <a:rPr lang="en-US" b="1" dirty="0"/>
            </a:br>
            <a:r>
              <a:rPr lang="en-US" b="1" dirty="0"/>
              <a:t>            </a:t>
            </a:r>
            <a:r>
              <a:rPr lang="en-US" b="1" dirty="0" err="1"/>
              <a:t>android:layout_height</a:t>
            </a:r>
            <a:r>
              <a:rPr lang="en-US" b="1" dirty="0"/>
              <a:t>="</a:t>
            </a:r>
            <a:r>
              <a:rPr lang="en-US" b="1" dirty="0" err="1"/>
              <a:t>wrap_content</a:t>
            </a:r>
            <a:r>
              <a:rPr lang="en-US" b="1" dirty="0"/>
              <a:t>"</a:t>
            </a:r>
            <a:br>
              <a:rPr lang="en-US" b="1" dirty="0"/>
            </a:br>
            <a:r>
              <a:rPr lang="en-US" b="1" dirty="0"/>
              <a:t>            </a:t>
            </a:r>
            <a:r>
              <a:rPr lang="en-US" b="1" dirty="0" err="1"/>
              <a:t>android:layout_margin</a:t>
            </a:r>
            <a:r>
              <a:rPr lang="en-US" b="1" dirty="0"/>
              <a:t>="20px"</a:t>
            </a:r>
            <a:br>
              <a:rPr lang="en-US" b="1" dirty="0"/>
            </a:br>
            <a:r>
              <a:rPr lang="en-US" b="1" dirty="0"/>
              <a:t>            </a:t>
            </a:r>
            <a:r>
              <a:rPr lang="en-US" b="1" dirty="0" err="1"/>
              <a:t>android:entries</a:t>
            </a:r>
            <a:r>
              <a:rPr lang="en-US" b="1" dirty="0"/>
              <a:t>="@array/languages" </a:t>
            </a:r>
            <a:r>
              <a:rPr lang="en-US" dirty="0"/>
              <a:t>/&gt;</a:t>
            </a:r>
            <a:br>
              <a:rPr lang="en-US" dirty="0"/>
            </a:br>
            <a:br>
              <a:rPr lang="en-US" dirty="0"/>
            </a:br>
            <a:r>
              <a:rPr lang="en-US" dirty="0"/>
              <a:t>        &lt;</a:t>
            </a:r>
            <a:r>
              <a:rPr lang="en-US" b="1" dirty="0"/>
              <a:t>Button</a:t>
            </a:r>
            <a:br>
              <a:rPr lang="en-US" b="1" dirty="0"/>
            </a:br>
            <a:r>
              <a:rPr lang="en-US" b="1" dirty="0"/>
              <a:t>            </a:t>
            </a:r>
            <a:r>
              <a:rPr lang="en-US" b="1" dirty="0" err="1"/>
              <a:t>android:id</a:t>
            </a:r>
            <a:r>
              <a:rPr lang="en-US" b="1" dirty="0"/>
              <a:t>="@+id/button2"</a:t>
            </a:r>
            <a:br>
              <a:rPr lang="en-US" b="1" dirty="0"/>
            </a:br>
            <a:r>
              <a:rPr lang="en-US" b="1" dirty="0"/>
              <a:t>            </a:t>
            </a:r>
            <a:r>
              <a:rPr lang="en-US" b="1" dirty="0" err="1"/>
              <a:t>android:layout_width</a:t>
            </a:r>
            <a:r>
              <a:rPr lang="en-US" b="1" dirty="0"/>
              <a:t>="133dp"</a:t>
            </a:r>
            <a:br>
              <a:rPr lang="en-US" b="1" dirty="0"/>
            </a:br>
            <a:r>
              <a:rPr lang="en-US" b="1" dirty="0"/>
              <a:t>            </a:t>
            </a:r>
            <a:r>
              <a:rPr lang="en-US" b="1" dirty="0" err="1"/>
              <a:t>android:layout_height</a:t>
            </a:r>
            <a:r>
              <a:rPr lang="en-US" b="1" dirty="0"/>
              <a:t>="</a:t>
            </a:r>
            <a:r>
              <a:rPr lang="en-US" b="1" dirty="0" err="1"/>
              <a:t>wrap_content</a:t>
            </a:r>
            <a:r>
              <a:rPr lang="en-US" b="1" dirty="0"/>
              <a:t>"</a:t>
            </a:r>
            <a:br>
              <a:rPr lang="en-US" b="1" dirty="0"/>
            </a:br>
            <a:r>
              <a:rPr lang="en-US" b="1" dirty="0"/>
              <a:t>            </a:t>
            </a:r>
            <a:r>
              <a:rPr lang="en-US" b="1" dirty="0" err="1"/>
              <a:t>android:text</a:t>
            </a:r>
            <a:r>
              <a:rPr lang="en-US" b="1" dirty="0"/>
              <a:t>="Confirm" </a:t>
            </a:r>
            <a:r>
              <a:rPr lang="en-US" dirty="0"/>
              <a:t>/&gt;</a:t>
            </a:r>
            <a:br>
              <a:rPr lang="en-US" dirty="0"/>
            </a:br>
            <a:r>
              <a:rPr lang="en-US" dirty="0"/>
              <a:t> &lt;</a:t>
            </a:r>
            <a:r>
              <a:rPr lang="en-US" b="1" dirty="0"/>
              <a:t>Spinner</a:t>
            </a:r>
            <a:br>
              <a:rPr lang="en-US" b="1" dirty="0"/>
            </a:br>
            <a:r>
              <a:rPr lang="en-US" b="1" dirty="0"/>
              <a:t>            </a:t>
            </a:r>
            <a:r>
              <a:rPr lang="en-US" b="1" dirty="0" err="1"/>
              <a:t>android:id</a:t>
            </a:r>
            <a:r>
              <a:rPr lang="en-US" b="1" dirty="0"/>
              <a:t>="@+id/spinner"</a:t>
            </a:r>
            <a:br>
              <a:rPr lang="en-US" b="1" dirty="0"/>
            </a:br>
            <a:r>
              <a:rPr lang="en-US" b="1" dirty="0"/>
              <a:t>            </a:t>
            </a:r>
            <a:r>
              <a:rPr lang="en-US" b="1" dirty="0" err="1"/>
              <a:t>android:layout_width</a:t>
            </a:r>
            <a:r>
              <a:rPr lang="en-US" b="1" dirty="0"/>
              <a:t>="</a:t>
            </a:r>
            <a:r>
              <a:rPr lang="en-US" b="1" dirty="0" err="1"/>
              <a:t>match_parent</a:t>
            </a:r>
            <a:r>
              <a:rPr lang="en-US" b="1" dirty="0"/>
              <a:t>"</a:t>
            </a:r>
            <a:br>
              <a:rPr lang="en-US" b="1" dirty="0"/>
            </a:br>
            <a:r>
              <a:rPr lang="en-US" b="1" dirty="0"/>
              <a:t>            </a:t>
            </a:r>
            <a:r>
              <a:rPr lang="en-US" b="1" dirty="0" err="1"/>
              <a:t>android:layout_height</a:t>
            </a:r>
            <a:r>
              <a:rPr lang="en-US" b="1" dirty="0"/>
              <a:t>="</a:t>
            </a:r>
            <a:r>
              <a:rPr lang="en-US" b="1" dirty="0" err="1"/>
              <a:t>wrap_content</a:t>
            </a:r>
            <a:r>
              <a:rPr lang="en-US" b="1" dirty="0"/>
              <a:t>"</a:t>
            </a:r>
            <a:br>
              <a:rPr lang="en-US" b="1" dirty="0"/>
            </a:br>
            <a:r>
              <a:rPr lang="en-US" b="1" dirty="0"/>
              <a:t>            </a:t>
            </a:r>
            <a:r>
              <a:rPr lang="en-US" b="1" dirty="0" err="1"/>
              <a:t>android:layout_margin</a:t>
            </a:r>
            <a:r>
              <a:rPr lang="en-US" b="1" dirty="0"/>
              <a:t>="20px"</a:t>
            </a:r>
            <a:br>
              <a:rPr lang="en-US" b="1" dirty="0"/>
            </a:br>
            <a:r>
              <a:rPr lang="en-US" b="1" dirty="0"/>
              <a:t>            </a:t>
            </a:r>
            <a:r>
              <a:rPr lang="en-US" b="1" dirty="0" err="1"/>
              <a:t>android:entries</a:t>
            </a:r>
            <a:r>
              <a:rPr lang="en-US" b="1" dirty="0"/>
              <a:t>="@array/languages" </a:t>
            </a:r>
            <a:r>
              <a:rPr lang="en-US" dirty="0"/>
              <a:t>/&gt;</a:t>
            </a:r>
            <a:br>
              <a:rPr lang="en-US" dirty="0"/>
            </a:br>
            <a:br>
              <a:rPr lang="en-US" dirty="0"/>
            </a:br>
            <a:r>
              <a:rPr lang="en-US" dirty="0"/>
              <a:t>        &lt;</a:t>
            </a:r>
            <a:r>
              <a:rPr lang="en-US" b="1" dirty="0"/>
              <a:t>Button</a:t>
            </a:r>
            <a:br>
              <a:rPr lang="en-US" b="1" dirty="0"/>
            </a:br>
            <a:r>
              <a:rPr lang="en-US" b="1" dirty="0"/>
              <a:t>            </a:t>
            </a:r>
            <a:r>
              <a:rPr lang="en-US" b="1" dirty="0" err="1"/>
              <a:t>android:id</a:t>
            </a:r>
            <a:r>
              <a:rPr lang="en-US" b="1" dirty="0"/>
              <a:t>="@+id/button2"</a:t>
            </a:r>
            <a:br>
              <a:rPr lang="en-US" b="1" dirty="0"/>
            </a:br>
            <a:r>
              <a:rPr lang="en-US" b="1" dirty="0"/>
              <a:t>            </a:t>
            </a:r>
            <a:r>
              <a:rPr lang="en-US" b="1" dirty="0" err="1"/>
              <a:t>android:layout_width</a:t>
            </a:r>
            <a:r>
              <a:rPr lang="en-US" b="1" dirty="0"/>
              <a:t>="133dp"</a:t>
            </a:r>
            <a:br>
              <a:rPr lang="en-US" b="1" dirty="0"/>
            </a:br>
            <a:r>
              <a:rPr lang="en-US" b="1" dirty="0"/>
              <a:t>            </a:t>
            </a:r>
            <a:r>
              <a:rPr lang="en-US" b="1" dirty="0" err="1"/>
              <a:t>android:layout_height</a:t>
            </a:r>
            <a:r>
              <a:rPr lang="en-US" b="1" dirty="0"/>
              <a:t>="</a:t>
            </a:r>
            <a:r>
              <a:rPr lang="en-US" b="1" dirty="0" err="1"/>
              <a:t>wrap_content</a:t>
            </a:r>
            <a:r>
              <a:rPr lang="en-US" b="1" dirty="0"/>
              <a:t>"</a:t>
            </a:r>
            <a:br>
              <a:rPr lang="en-US" b="1" dirty="0"/>
            </a:br>
            <a:r>
              <a:rPr lang="en-US" b="1" dirty="0"/>
              <a:t>            </a:t>
            </a:r>
            <a:r>
              <a:rPr lang="en-US" b="1" dirty="0" err="1"/>
              <a:t>android:text</a:t>
            </a:r>
            <a:r>
              <a:rPr lang="en-US" b="1" dirty="0"/>
              <a:t>="Confirm" </a:t>
            </a:r>
            <a:r>
              <a:rPr lang="en-US" dirty="0"/>
              <a:t>/&gt;</a:t>
            </a:r>
          </a:p>
          <a:p>
            <a:br>
              <a:rPr lang="en-US" dirty="0"/>
            </a:br>
            <a:r>
              <a:rPr lang="en-US" dirty="0"/>
              <a:t>    &lt;/</a:t>
            </a:r>
            <a:r>
              <a:rPr lang="en-US" b="1" dirty="0" err="1"/>
              <a:t>LinearLayout</a:t>
            </a:r>
            <a:r>
              <a:rPr lang="en-US" dirty="0"/>
              <a:t>&gt;</a:t>
            </a:r>
            <a:br>
              <a:rPr lang="en-US" dirty="0"/>
            </a:br>
            <a:r>
              <a:rPr lang="en-US" dirty="0"/>
              <a:t>&lt;/</a:t>
            </a:r>
            <a:r>
              <a:rPr lang="en-US" b="1" dirty="0" err="1"/>
              <a:t>android.support.constraint.ConstraintLayout</a:t>
            </a:r>
            <a:r>
              <a:rPr lang="en-US" dirty="0"/>
              <a:t>&gt;</a:t>
            </a:r>
            <a:br>
              <a:rPr lang="en-US" dirty="0"/>
            </a:br>
            <a:endParaRPr lang="en-US" dirty="0"/>
          </a:p>
        </p:txBody>
      </p:sp>
    </p:spTree>
    <p:extLst>
      <p:ext uri="{BB962C8B-B14F-4D97-AF65-F5344CB8AC3E}">
        <p14:creationId xmlns:p14="http://schemas.microsoft.com/office/powerpoint/2010/main" val="2444913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6CB182-2DD2-493B-89D5-BAD0E02518B7}"/>
              </a:ext>
            </a:extLst>
          </p:cNvPr>
          <p:cNvSpPr>
            <a:spLocks noChangeArrowheads="1"/>
          </p:cNvSpPr>
          <p:nvPr/>
        </p:nvSpPr>
        <p:spPr bwMode="auto">
          <a:xfrm>
            <a:off x="402898" y="370941"/>
            <a:ext cx="8338203" cy="56015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r>
              <a:rPr lang="en-US" sz="1600" dirty="0"/>
              <a:t>Some back-end code:</a:t>
            </a:r>
          </a:p>
          <a:p>
            <a:r>
              <a:rPr lang="en-US" sz="1600" dirty="0"/>
              <a:t>This is a part of the register ‘s java code. It is for a button which is for transferring pages.</a:t>
            </a:r>
          </a:p>
          <a:p>
            <a:r>
              <a:rPr lang="en-US" sz="1600" dirty="0"/>
              <a:t> </a:t>
            </a:r>
          </a:p>
          <a:p>
            <a:r>
              <a:rPr lang="en-US" sz="1600" b="1" dirty="0"/>
              <a:t>public class </a:t>
            </a:r>
            <a:r>
              <a:rPr lang="en-US" sz="1600" dirty="0"/>
              <a:t>Register </a:t>
            </a:r>
            <a:r>
              <a:rPr lang="en-US" sz="1600" b="1" dirty="0"/>
              <a:t>extends </a:t>
            </a:r>
            <a:r>
              <a:rPr lang="en-US" sz="1600" dirty="0" err="1"/>
              <a:t>AppCompatActivity</a:t>
            </a:r>
            <a:r>
              <a:rPr lang="en-US" sz="1600" dirty="0"/>
              <a:t> {</a:t>
            </a:r>
            <a:br>
              <a:rPr lang="en-US" sz="1600" dirty="0"/>
            </a:br>
            <a:br>
              <a:rPr kumimoji="0" lang="en-US" altLang="en-US" sz="2000" b="0" i="0" u="none" strike="noStrike" cap="none" normalizeH="0" baseline="0" dirty="0">
                <a:ln>
                  <a:noFill/>
                </a:ln>
                <a:solidFill>
                  <a:srgbClr val="000000"/>
                </a:solidFill>
                <a:effectLst/>
                <a:latin typeface="Arial Unicode MS"/>
                <a:cs typeface="宋体" panose="02010600030101010101" pitchFamily="2" charset="-122"/>
              </a:rPr>
            </a:br>
            <a:br>
              <a:rPr kumimoji="0" lang="en-US" altLang="en-US" sz="2000" b="0" i="0" u="none" strike="noStrike" cap="none" normalizeH="0" baseline="0" dirty="0">
                <a:ln>
                  <a:noFill/>
                </a:ln>
                <a:solidFill>
                  <a:srgbClr val="000000"/>
                </a:solidFill>
                <a:effectLst/>
                <a:latin typeface="Arial Unicode MS"/>
                <a:cs typeface="宋体" panose="02010600030101010101" pitchFamily="2" charset="-122"/>
              </a:rPr>
            </a:br>
            <a:r>
              <a:rPr kumimoji="0" lang="en-US" altLang="en-US" sz="2000" b="0" i="0" u="none" strike="noStrike" cap="none" normalizeH="0" baseline="0" dirty="0">
                <a:ln>
                  <a:noFill/>
                </a:ln>
                <a:solidFill>
                  <a:srgbClr val="000000"/>
                </a:solidFill>
                <a:effectLst/>
                <a:latin typeface="Arial Unicode MS"/>
                <a:cs typeface="宋体" panose="02010600030101010101" pitchFamily="2" charset="-122"/>
              </a:rPr>
              <a:t>    </a:t>
            </a:r>
            <a:r>
              <a:rPr kumimoji="0" lang="en-US" altLang="en-US" sz="2000" b="0" i="0" u="none" strike="noStrike" cap="none" normalizeH="0" baseline="0" dirty="0">
                <a:ln>
                  <a:noFill/>
                </a:ln>
                <a:solidFill>
                  <a:srgbClr val="808000"/>
                </a:solidFill>
                <a:effectLst/>
                <a:latin typeface="Arial Unicode MS"/>
                <a:cs typeface="宋体" panose="02010600030101010101" pitchFamily="2" charset="-122"/>
              </a:rPr>
              <a:t>@Override</a:t>
            </a:r>
            <a:br>
              <a:rPr kumimoji="0" lang="en-US" altLang="en-US" sz="2000" b="0" i="0" u="none" strike="noStrike" cap="none" normalizeH="0" baseline="0" dirty="0">
                <a:ln>
                  <a:noFill/>
                </a:ln>
                <a:solidFill>
                  <a:srgbClr val="808000"/>
                </a:solidFill>
                <a:effectLst/>
                <a:latin typeface="Arial Unicode MS"/>
                <a:cs typeface="宋体" panose="02010600030101010101" pitchFamily="2" charset="-122"/>
              </a:rPr>
            </a:br>
            <a:r>
              <a:rPr kumimoji="0" lang="en-US" altLang="en-US" sz="2000" b="0" i="0" u="none" strike="noStrike" cap="none" normalizeH="0" baseline="0" dirty="0">
                <a:ln>
                  <a:noFill/>
                </a:ln>
                <a:solidFill>
                  <a:srgbClr val="808000"/>
                </a:solidFill>
                <a:effectLst/>
                <a:latin typeface="Arial Unicode MS"/>
                <a:cs typeface="宋体" panose="02010600030101010101" pitchFamily="2" charset="-122"/>
              </a:rPr>
              <a:t>    </a:t>
            </a:r>
            <a:r>
              <a:rPr kumimoji="0" lang="en-US" altLang="en-US" sz="2000" b="1" i="0" u="none" strike="noStrike" cap="none" normalizeH="0" baseline="0" dirty="0">
                <a:ln>
                  <a:noFill/>
                </a:ln>
                <a:solidFill>
                  <a:srgbClr val="000080"/>
                </a:solidFill>
                <a:effectLst/>
                <a:latin typeface="Arial Unicode MS"/>
                <a:cs typeface="宋体" panose="02010600030101010101" pitchFamily="2" charset="-122"/>
              </a:rPr>
              <a:t>protected void </a:t>
            </a:r>
            <a:r>
              <a:rPr kumimoji="0" lang="en-US" altLang="en-US" sz="2000" b="0" i="0" u="none" strike="noStrike" cap="none" normalizeH="0" baseline="0" dirty="0" err="1">
                <a:ln>
                  <a:noFill/>
                </a:ln>
                <a:solidFill>
                  <a:srgbClr val="000000"/>
                </a:solidFill>
                <a:effectLst/>
                <a:latin typeface="Arial Unicode MS"/>
                <a:cs typeface="宋体" panose="02010600030101010101" pitchFamily="2" charset="-122"/>
              </a:rPr>
              <a:t>onCreate</a:t>
            </a:r>
            <a:r>
              <a:rPr kumimoji="0" lang="en-US" altLang="en-US" sz="2000" b="0" i="0" u="none" strike="noStrike" cap="none" normalizeH="0" baseline="0" dirty="0">
                <a:ln>
                  <a:noFill/>
                </a:ln>
                <a:solidFill>
                  <a:srgbClr val="000000"/>
                </a:solidFill>
                <a:effectLst/>
                <a:latin typeface="Arial Unicode MS"/>
                <a:cs typeface="宋体" panose="02010600030101010101" pitchFamily="2" charset="-122"/>
              </a:rPr>
              <a:t>(Bundle </a:t>
            </a:r>
            <a:r>
              <a:rPr kumimoji="0" lang="en-US" altLang="en-US" sz="2000" b="0" i="0" u="none" strike="noStrike" cap="none" normalizeH="0" baseline="0" dirty="0" err="1">
                <a:ln>
                  <a:noFill/>
                </a:ln>
                <a:solidFill>
                  <a:srgbClr val="000000"/>
                </a:solidFill>
                <a:effectLst/>
                <a:latin typeface="Arial Unicode MS"/>
                <a:cs typeface="宋体" panose="02010600030101010101" pitchFamily="2" charset="-122"/>
              </a:rPr>
              <a:t>savedInstanceState</a:t>
            </a:r>
            <a:r>
              <a:rPr kumimoji="0" lang="en-US" altLang="en-US" sz="2000" b="0" i="0" u="none" strike="noStrike" cap="none" normalizeH="0" baseline="0" dirty="0">
                <a:ln>
                  <a:noFill/>
                </a:ln>
                <a:solidFill>
                  <a:srgbClr val="000000"/>
                </a:solidFill>
                <a:effectLst/>
                <a:latin typeface="Arial Unicode MS"/>
                <a:cs typeface="宋体" panose="02010600030101010101" pitchFamily="2" charset="-122"/>
              </a:rPr>
              <a:t>) {</a:t>
            </a:r>
            <a:br>
              <a:rPr kumimoji="0" lang="en-US" altLang="en-US" sz="2000" b="0" i="0" u="none" strike="noStrike" cap="none" normalizeH="0" baseline="0" dirty="0">
                <a:ln>
                  <a:noFill/>
                </a:ln>
                <a:solidFill>
                  <a:srgbClr val="000000"/>
                </a:solidFill>
                <a:effectLst/>
                <a:latin typeface="Arial Unicode MS"/>
                <a:cs typeface="宋体" panose="02010600030101010101" pitchFamily="2" charset="-122"/>
              </a:rPr>
            </a:br>
            <a:r>
              <a:rPr kumimoji="0" lang="en-US" altLang="en-US" sz="2000" b="0" i="0" u="none" strike="noStrike" cap="none" normalizeH="0" baseline="0" dirty="0">
                <a:ln>
                  <a:noFill/>
                </a:ln>
                <a:solidFill>
                  <a:srgbClr val="000000"/>
                </a:solidFill>
                <a:effectLst/>
                <a:latin typeface="Arial Unicode MS"/>
                <a:cs typeface="宋体" panose="02010600030101010101" pitchFamily="2" charset="-122"/>
              </a:rPr>
              <a:t>        </a:t>
            </a:r>
            <a:r>
              <a:rPr kumimoji="0" lang="en-US" altLang="en-US" sz="2000" b="1" i="0" u="none" strike="noStrike" cap="none" normalizeH="0" baseline="0" dirty="0" err="1">
                <a:ln>
                  <a:noFill/>
                </a:ln>
                <a:solidFill>
                  <a:srgbClr val="000080"/>
                </a:solidFill>
                <a:effectLst/>
                <a:latin typeface="Arial Unicode MS"/>
                <a:cs typeface="宋体" panose="02010600030101010101" pitchFamily="2" charset="-122"/>
              </a:rPr>
              <a:t>super</a:t>
            </a:r>
            <a:r>
              <a:rPr kumimoji="0" lang="en-US" altLang="en-US" sz="2000" b="0" i="0" u="none" strike="noStrike" cap="none" normalizeH="0" baseline="0" dirty="0" err="1">
                <a:ln>
                  <a:noFill/>
                </a:ln>
                <a:solidFill>
                  <a:srgbClr val="000000"/>
                </a:solidFill>
                <a:effectLst/>
                <a:latin typeface="Arial Unicode MS"/>
                <a:cs typeface="宋体" panose="02010600030101010101" pitchFamily="2" charset="-122"/>
              </a:rPr>
              <a:t>.onCreate</a:t>
            </a:r>
            <a:r>
              <a:rPr kumimoji="0" lang="en-US" altLang="en-US" sz="2000" b="0" i="0" u="none" strike="noStrike" cap="none" normalizeH="0" baseline="0" dirty="0">
                <a:ln>
                  <a:noFill/>
                </a:ln>
                <a:solidFill>
                  <a:srgbClr val="000000"/>
                </a:solidFill>
                <a:effectLst/>
                <a:latin typeface="Arial Unicode MS"/>
                <a:cs typeface="宋体" panose="02010600030101010101" pitchFamily="2" charset="-122"/>
              </a:rPr>
              <a:t>(</a:t>
            </a:r>
            <a:r>
              <a:rPr kumimoji="0" lang="en-US" altLang="en-US" sz="2000" b="0" i="0" u="none" strike="noStrike" cap="none" normalizeH="0" baseline="0" dirty="0" err="1">
                <a:ln>
                  <a:noFill/>
                </a:ln>
                <a:solidFill>
                  <a:srgbClr val="000000"/>
                </a:solidFill>
                <a:effectLst/>
                <a:latin typeface="Arial Unicode MS"/>
                <a:cs typeface="宋体" panose="02010600030101010101" pitchFamily="2" charset="-122"/>
              </a:rPr>
              <a:t>savedInstanceState</a:t>
            </a:r>
            <a:r>
              <a:rPr kumimoji="0" lang="en-US" altLang="en-US" sz="2000" b="0" i="0" u="none" strike="noStrike" cap="none" normalizeH="0" baseline="0" dirty="0">
                <a:ln>
                  <a:noFill/>
                </a:ln>
                <a:solidFill>
                  <a:srgbClr val="000000"/>
                </a:solidFill>
                <a:effectLst/>
                <a:latin typeface="Arial Unicode MS"/>
                <a:cs typeface="宋体" panose="02010600030101010101" pitchFamily="2" charset="-122"/>
              </a:rPr>
              <a:t>);</a:t>
            </a:r>
            <a:br>
              <a:rPr kumimoji="0" lang="en-US" altLang="en-US" sz="2000" b="0" i="0" u="none" strike="noStrike" cap="none" normalizeH="0" baseline="0" dirty="0">
                <a:ln>
                  <a:noFill/>
                </a:ln>
                <a:solidFill>
                  <a:srgbClr val="000000"/>
                </a:solidFill>
                <a:effectLst/>
                <a:latin typeface="Arial Unicode MS"/>
                <a:cs typeface="宋体" panose="02010600030101010101" pitchFamily="2" charset="-122"/>
              </a:rPr>
            </a:br>
            <a:r>
              <a:rPr kumimoji="0" lang="en-US" altLang="en-US" sz="2000" b="0" i="0" u="none" strike="noStrike" cap="none" normalizeH="0" baseline="0" dirty="0">
                <a:ln>
                  <a:noFill/>
                </a:ln>
                <a:solidFill>
                  <a:srgbClr val="000000"/>
                </a:solidFill>
                <a:effectLst/>
                <a:latin typeface="Arial Unicode MS"/>
                <a:cs typeface="宋体" panose="02010600030101010101" pitchFamily="2" charset="-122"/>
              </a:rPr>
              <a:t>        </a:t>
            </a:r>
            <a:r>
              <a:rPr kumimoji="0" lang="en-US" altLang="en-US" sz="2000" b="0" i="0" u="none" strike="noStrike" cap="none" normalizeH="0" baseline="0" dirty="0" err="1">
                <a:ln>
                  <a:noFill/>
                </a:ln>
                <a:solidFill>
                  <a:srgbClr val="000000"/>
                </a:solidFill>
                <a:effectLst/>
                <a:latin typeface="Arial Unicode MS"/>
                <a:cs typeface="宋体" panose="02010600030101010101" pitchFamily="2" charset="-122"/>
              </a:rPr>
              <a:t>setContentView</a:t>
            </a:r>
            <a:r>
              <a:rPr kumimoji="0" lang="en-US" altLang="en-US" sz="2000" b="0" i="0" u="none" strike="noStrike" cap="none" normalizeH="0" baseline="0" dirty="0">
                <a:ln>
                  <a:noFill/>
                </a:ln>
                <a:solidFill>
                  <a:srgbClr val="000000"/>
                </a:solidFill>
                <a:effectLst/>
                <a:latin typeface="Arial Unicode MS"/>
                <a:cs typeface="宋体" panose="02010600030101010101" pitchFamily="2" charset="-122"/>
              </a:rPr>
              <a:t>(</a:t>
            </a:r>
            <a:r>
              <a:rPr kumimoji="0" lang="en-US" altLang="en-US" sz="2000" b="0" i="0" u="none" strike="noStrike" cap="none" normalizeH="0" baseline="0" dirty="0" err="1">
                <a:ln>
                  <a:noFill/>
                </a:ln>
                <a:solidFill>
                  <a:srgbClr val="000000"/>
                </a:solidFill>
                <a:effectLst/>
                <a:latin typeface="Arial Unicode MS"/>
                <a:cs typeface="宋体" panose="02010600030101010101" pitchFamily="2" charset="-122"/>
              </a:rPr>
              <a:t>R.layout.</a:t>
            </a:r>
            <a:r>
              <a:rPr kumimoji="0" lang="en-US" altLang="en-US" sz="2000" b="1" i="1" u="none" strike="noStrike" cap="none" normalizeH="0" baseline="0" dirty="0" err="1">
                <a:ln>
                  <a:noFill/>
                </a:ln>
                <a:solidFill>
                  <a:srgbClr val="660E7A"/>
                </a:solidFill>
                <a:effectLst/>
                <a:latin typeface="Arial Unicode MS"/>
                <a:cs typeface="宋体" panose="02010600030101010101" pitchFamily="2" charset="-122"/>
              </a:rPr>
              <a:t>activity_register</a:t>
            </a:r>
            <a:r>
              <a:rPr kumimoji="0" lang="en-US" altLang="en-US" sz="2000" b="0" i="0" u="none" strike="noStrike" cap="none" normalizeH="0" baseline="0" dirty="0">
                <a:ln>
                  <a:noFill/>
                </a:ln>
                <a:solidFill>
                  <a:srgbClr val="000000"/>
                </a:solidFill>
                <a:effectLst/>
                <a:latin typeface="Arial Unicode MS"/>
                <a:cs typeface="宋体" panose="02010600030101010101" pitchFamily="2" charset="-122"/>
              </a:rPr>
              <a:t>);</a:t>
            </a:r>
            <a:br>
              <a:rPr kumimoji="0" lang="en-US" altLang="en-US" sz="2000" b="0" i="0" u="none" strike="noStrike" cap="none" normalizeH="0" baseline="0" dirty="0">
                <a:ln>
                  <a:noFill/>
                </a:ln>
                <a:solidFill>
                  <a:srgbClr val="000000"/>
                </a:solidFill>
                <a:effectLst/>
                <a:latin typeface="Arial Unicode MS"/>
                <a:cs typeface="宋体" panose="02010600030101010101" pitchFamily="2" charset="-122"/>
              </a:rPr>
            </a:br>
            <a:br>
              <a:rPr kumimoji="0" lang="en-US" altLang="en-US" sz="2000" b="0" i="0" u="none" strike="noStrike" cap="none" normalizeH="0" baseline="0" dirty="0">
                <a:ln>
                  <a:noFill/>
                </a:ln>
                <a:solidFill>
                  <a:srgbClr val="000000"/>
                </a:solidFill>
                <a:effectLst/>
                <a:latin typeface="Arial Unicode MS"/>
                <a:cs typeface="宋体" panose="02010600030101010101" pitchFamily="2" charset="-122"/>
              </a:rPr>
            </a:br>
            <a:r>
              <a:rPr kumimoji="0" lang="en-US" altLang="en-US" sz="2000" b="0" i="0" u="none" strike="noStrike" cap="none" normalizeH="0" baseline="0" dirty="0">
                <a:ln>
                  <a:noFill/>
                </a:ln>
                <a:solidFill>
                  <a:srgbClr val="000000"/>
                </a:solidFill>
                <a:effectLst/>
                <a:latin typeface="Arial Unicode MS"/>
                <a:cs typeface="宋体" panose="02010600030101010101" pitchFamily="2" charset="-122"/>
              </a:rPr>
              <a:t>        Button btn1=(Button)</a:t>
            </a:r>
            <a:r>
              <a:rPr kumimoji="0" lang="en-US" altLang="en-US" sz="2000" b="0" i="0" u="none" strike="noStrike" cap="none" normalizeH="0" baseline="0" dirty="0" err="1">
                <a:ln>
                  <a:noFill/>
                </a:ln>
                <a:solidFill>
                  <a:srgbClr val="000000"/>
                </a:solidFill>
                <a:effectLst/>
                <a:latin typeface="Arial Unicode MS"/>
                <a:cs typeface="宋体" panose="02010600030101010101" pitchFamily="2" charset="-122"/>
              </a:rPr>
              <a:t>findViewById</a:t>
            </a:r>
            <a:r>
              <a:rPr kumimoji="0" lang="en-US" altLang="en-US" sz="2000" b="0" i="0" u="none" strike="noStrike" cap="none" normalizeH="0" baseline="0" dirty="0">
                <a:ln>
                  <a:noFill/>
                </a:ln>
                <a:solidFill>
                  <a:srgbClr val="000000"/>
                </a:solidFill>
                <a:effectLst/>
                <a:latin typeface="Arial Unicode MS"/>
                <a:cs typeface="宋体" panose="02010600030101010101" pitchFamily="2" charset="-122"/>
              </a:rPr>
              <a:t>(R.id.</a:t>
            </a:r>
            <a:r>
              <a:rPr kumimoji="0" lang="en-US" altLang="en-US" sz="2000" b="1" i="1" u="none" strike="noStrike" cap="none" normalizeH="0" baseline="0" dirty="0">
                <a:ln>
                  <a:noFill/>
                </a:ln>
                <a:solidFill>
                  <a:srgbClr val="660E7A"/>
                </a:solidFill>
                <a:effectLst/>
                <a:latin typeface="Arial Unicode MS"/>
                <a:cs typeface="宋体" panose="02010600030101010101" pitchFamily="2" charset="-122"/>
              </a:rPr>
              <a:t>button2</a:t>
            </a:r>
            <a:r>
              <a:rPr kumimoji="0" lang="en-US" altLang="en-US" sz="2000" b="0" i="0" u="none" strike="noStrike" cap="none" normalizeH="0" baseline="0" dirty="0">
                <a:ln>
                  <a:noFill/>
                </a:ln>
                <a:solidFill>
                  <a:srgbClr val="000000"/>
                </a:solidFill>
                <a:effectLst/>
                <a:latin typeface="Arial Unicode MS"/>
                <a:cs typeface="宋体" panose="02010600030101010101" pitchFamily="2" charset="-122"/>
              </a:rPr>
              <a:t>);</a:t>
            </a:r>
            <a:br>
              <a:rPr kumimoji="0" lang="en-US" altLang="en-US" sz="2000" b="0" i="0" u="none" strike="noStrike" cap="none" normalizeH="0" baseline="0" dirty="0">
                <a:ln>
                  <a:noFill/>
                </a:ln>
                <a:solidFill>
                  <a:srgbClr val="000000"/>
                </a:solidFill>
                <a:effectLst/>
                <a:latin typeface="Arial Unicode MS"/>
                <a:cs typeface="宋体" panose="02010600030101010101" pitchFamily="2" charset="-122"/>
              </a:rPr>
            </a:br>
            <a:r>
              <a:rPr kumimoji="0" lang="en-US" altLang="en-US" sz="2000" b="0" i="0" u="none" strike="noStrike" cap="none" normalizeH="0" baseline="0" dirty="0">
                <a:ln>
                  <a:noFill/>
                </a:ln>
                <a:solidFill>
                  <a:srgbClr val="000000"/>
                </a:solidFill>
                <a:effectLst/>
                <a:latin typeface="Arial Unicode MS"/>
                <a:cs typeface="宋体" panose="02010600030101010101" pitchFamily="2" charset="-122"/>
              </a:rPr>
              <a:t>        btn1.setOnClickListener(</a:t>
            </a:r>
            <a:r>
              <a:rPr kumimoji="0" lang="en-US" altLang="en-US" sz="2000" b="1" i="0" u="none" strike="noStrike" cap="none" normalizeH="0" baseline="0" dirty="0">
                <a:ln>
                  <a:noFill/>
                </a:ln>
                <a:solidFill>
                  <a:srgbClr val="000080"/>
                </a:solidFill>
                <a:effectLst/>
                <a:latin typeface="Arial Unicode MS"/>
                <a:cs typeface="宋体" panose="02010600030101010101" pitchFamily="2" charset="-122"/>
              </a:rPr>
              <a:t>new </a:t>
            </a:r>
            <a:r>
              <a:rPr kumimoji="0" lang="en-US" altLang="en-US" sz="2000" b="0" i="0" u="none" strike="noStrike" cap="none" normalizeH="0" baseline="0" dirty="0" err="1">
                <a:ln>
                  <a:noFill/>
                </a:ln>
                <a:solidFill>
                  <a:srgbClr val="000000"/>
                </a:solidFill>
                <a:effectLst/>
                <a:latin typeface="Arial Unicode MS"/>
                <a:cs typeface="宋体" panose="02010600030101010101" pitchFamily="2" charset="-122"/>
              </a:rPr>
              <a:t>View.OnClickListener</a:t>
            </a:r>
            <a:r>
              <a:rPr kumimoji="0" lang="en-US" altLang="en-US" sz="2000" b="0" i="0" u="none" strike="noStrike" cap="none" normalizeH="0" baseline="0" dirty="0">
                <a:ln>
                  <a:noFill/>
                </a:ln>
                <a:solidFill>
                  <a:srgbClr val="000000"/>
                </a:solidFill>
                <a:effectLst/>
                <a:latin typeface="Arial Unicode MS"/>
                <a:cs typeface="宋体" panose="02010600030101010101" pitchFamily="2" charset="-122"/>
              </a:rPr>
              <a:t>() {</a:t>
            </a:r>
            <a:br>
              <a:rPr kumimoji="0" lang="en-US" altLang="en-US" sz="2000" b="0" i="0" u="none" strike="noStrike" cap="none" normalizeH="0" baseline="0" dirty="0">
                <a:ln>
                  <a:noFill/>
                </a:ln>
                <a:solidFill>
                  <a:srgbClr val="000000"/>
                </a:solidFill>
                <a:effectLst/>
                <a:latin typeface="Arial Unicode MS"/>
                <a:cs typeface="宋体" panose="02010600030101010101" pitchFamily="2" charset="-122"/>
              </a:rPr>
            </a:br>
            <a:r>
              <a:rPr kumimoji="0" lang="en-US" altLang="en-US" sz="2000" b="0" i="0" u="none" strike="noStrike" cap="none" normalizeH="0" baseline="0" dirty="0">
                <a:ln>
                  <a:noFill/>
                </a:ln>
                <a:solidFill>
                  <a:srgbClr val="000000"/>
                </a:solidFill>
                <a:effectLst/>
                <a:latin typeface="Arial Unicode MS"/>
                <a:cs typeface="宋体" panose="02010600030101010101" pitchFamily="2" charset="-122"/>
              </a:rPr>
              <a:t>            </a:t>
            </a:r>
            <a:r>
              <a:rPr kumimoji="0" lang="en-US" altLang="en-US" sz="2000" b="0" i="0" u="none" strike="noStrike" cap="none" normalizeH="0" baseline="0" dirty="0">
                <a:ln>
                  <a:noFill/>
                </a:ln>
                <a:solidFill>
                  <a:srgbClr val="808000"/>
                </a:solidFill>
                <a:effectLst/>
                <a:latin typeface="Arial Unicode MS"/>
                <a:cs typeface="宋体" panose="02010600030101010101" pitchFamily="2" charset="-122"/>
              </a:rPr>
              <a:t>@Override</a:t>
            </a:r>
            <a:br>
              <a:rPr kumimoji="0" lang="en-US" altLang="en-US" sz="2000" b="0" i="0" u="none" strike="noStrike" cap="none" normalizeH="0" baseline="0" dirty="0">
                <a:ln>
                  <a:noFill/>
                </a:ln>
                <a:solidFill>
                  <a:srgbClr val="808000"/>
                </a:solidFill>
                <a:effectLst/>
                <a:latin typeface="Arial Unicode MS"/>
                <a:cs typeface="宋体" panose="02010600030101010101" pitchFamily="2" charset="-122"/>
              </a:rPr>
            </a:br>
            <a:r>
              <a:rPr kumimoji="0" lang="en-US" altLang="en-US" sz="2000" b="0" i="0" u="none" strike="noStrike" cap="none" normalizeH="0" baseline="0" dirty="0">
                <a:ln>
                  <a:noFill/>
                </a:ln>
                <a:solidFill>
                  <a:srgbClr val="808000"/>
                </a:solidFill>
                <a:effectLst/>
                <a:latin typeface="Arial Unicode MS"/>
                <a:cs typeface="宋体" panose="02010600030101010101" pitchFamily="2" charset="-122"/>
              </a:rPr>
              <a:t>            </a:t>
            </a:r>
            <a:r>
              <a:rPr kumimoji="0" lang="en-US" altLang="en-US" sz="2000" b="1" i="0" u="none" strike="noStrike" cap="none" normalizeH="0" baseline="0" dirty="0">
                <a:ln>
                  <a:noFill/>
                </a:ln>
                <a:solidFill>
                  <a:srgbClr val="000080"/>
                </a:solidFill>
                <a:effectLst/>
                <a:latin typeface="Arial Unicode MS"/>
                <a:cs typeface="宋体" panose="02010600030101010101" pitchFamily="2" charset="-122"/>
              </a:rPr>
              <a:t>public void </a:t>
            </a:r>
            <a:r>
              <a:rPr kumimoji="0" lang="en-US" altLang="en-US" sz="2000" b="0" i="0" u="none" strike="noStrike" cap="none" normalizeH="0" baseline="0" dirty="0" err="1">
                <a:ln>
                  <a:noFill/>
                </a:ln>
                <a:solidFill>
                  <a:srgbClr val="000000"/>
                </a:solidFill>
                <a:effectLst/>
                <a:latin typeface="Arial Unicode MS"/>
                <a:cs typeface="宋体" panose="02010600030101010101" pitchFamily="2" charset="-122"/>
              </a:rPr>
              <a:t>onClick</a:t>
            </a:r>
            <a:r>
              <a:rPr kumimoji="0" lang="en-US" altLang="en-US" sz="2000" b="0" i="0" u="none" strike="noStrike" cap="none" normalizeH="0" baseline="0" dirty="0">
                <a:ln>
                  <a:noFill/>
                </a:ln>
                <a:solidFill>
                  <a:srgbClr val="000000"/>
                </a:solidFill>
                <a:effectLst/>
                <a:latin typeface="Arial Unicode MS"/>
                <a:cs typeface="宋体" panose="02010600030101010101" pitchFamily="2" charset="-122"/>
              </a:rPr>
              <a:t>(View v)</a:t>
            </a:r>
            <a:br>
              <a:rPr kumimoji="0" lang="en-US" altLang="en-US" sz="2000" b="0" i="0" u="none" strike="noStrike" cap="none" normalizeH="0" baseline="0" dirty="0">
                <a:ln>
                  <a:noFill/>
                </a:ln>
                <a:solidFill>
                  <a:srgbClr val="000000"/>
                </a:solidFill>
                <a:effectLst/>
                <a:latin typeface="Arial Unicode MS"/>
                <a:cs typeface="宋体" panose="02010600030101010101" pitchFamily="2" charset="-122"/>
              </a:rPr>
            </a:br>
            <a:r>
              <a:rPr kumimoji="0" lang="en-US" altLang="en-US" sz="2000" b="0" i="0" u="none" strike="noStrike" cap="none" normalizeH="0" baseline="0" dirty="0">
                <a:ln>
                  <a:noFill/>
                </a:ln>
                <a:solidFill>
                  <a:srgbClr val="000000"/>
                </a:solidFill>
                <a:effectLst/>
                <a:latin typeface="Arial Unicode MS"/>
                <a:cs typeface="宋体" panose="02010600030101010101" pitchFamily="2" charset="-122"/>
              </a:rPr>
              <a:t>            {</a:t>
            </a:r>
            <a:br>
              <a:rPr kumimoji="0" lang="en-US" altLang="en-US" sz="2000" b="0" i="0" u="none" strike="noStrike" cap="none" normalizeH="0" baseline="0" dirty="0">
                <a:ln>
                  <a:noFill/>
                </a:ln>
                <a:solidFill>
                  <a:srgbClr val="000000"/>
                </a:solidFill>
                <a:effectLst/>
                <a:latin typeface="Arial Unicode MS"/>
                <a:cs typeface="宋体" panose="02010600030101010101" pitchFamily="2" charset="-122"/>
              </a:rPr>
            </a:br>
            <a:r>
              <a:rPr kumimoji="0" lang="en-US" altLang="en-US" sz="2000" b="0" i="0" u="none" strike="noStrike" cap="none" normalizeH="0" baseline="0" dirty="0">
                <a:ln>
                  <a:noFill/>
                </a:ln>
                <a:solidFill>
                  <a:srgbClr val="000000"/>
                </a:solidFill>
                <a:effectLst/>
                <a:latin typeface="Arial Unicode MS"/>
                <a:cs typeface="宋体" panose="02010600030101010101" pitchFamily="2" charset="-122"/>
              </a:rPr>
              <a:t>               </a:t>
            </a:r>
            <a:r>
              <a:rPr kumimoji="0" lang="en-US" altLang="en-US" sz="2000" b="0" i="0" u="none" strike="noStrike" cap="none" normalizeH="0" baseline="0" dirty="0" err="1">
                <a:ln>
                  <a:noFill/>
                </a:ln>
                <a:solidFill>
                  <a:srgbClr val="000000"/>
                </a:solidFill>
                <a:effectLst/>
                <a:latin typeface="Arial Unicode MS"/>
                <a:cs typeface="宋体" panose="02010600030101010101" pitchFamily="2" charset="-122"/>
              </a:rPr>
              <a:t>setContentView</a:t>
            </a:r>
            <a:r>
              <a:rPr kumimoji="0" lang="en-US" altLang="en-US" sz="2000" b="0" i="0" u="none" strike="noStrike" cap="none" normalizeH="0" baseline="0" dirty="0">
                <a:ln>
                  <a:noFill/>
                </a:ln>
                <a:solidFill>
                  <a:srgbClr val="000000"/>
                </a:solidFill>
                <a:effectLst/>
                <a:latin typeface="Arial Unicode MS"/>
                <a:cs typeface="宋体" panose="02010600030101010101" pitchFamily="2" charset="-122"/>
              </a:rPr>
              <a:t>(</a:t>
            </a:r>
            <a:r>
              <a:rPr kumimoji="0" lang="en-US" altLang="en-US" sz="2000" b="0" i="0" u="none" strike="noStrike" cap="none" normalizeH="0" baseline="0" dirty="0" err="1">
                <a:ln>
                  <a:noFill/>
                </a:ln>
                <a:solidFill>
                  <a:srgbClr val="000000"/>
                </a:solidFill>
                <a:effectLst/>
                <a:latin typeface="Arial Unicode MS"/>
                <a:cs typeface="宋体" panose="02010600030101010101" pitchFamily="2" charset="-122"/>
              </a:rPr>
              <a:t>R.layout.</a:t>
            </a:r>
            <a:r>
              <a:rPr kumimoji="0" lang="en-US" altLang="en-US" sz="2000" b="1" i="1" u="none" strike="noStrike" cap="none" normalizeH="0" baseline="0" dirty="0" err="1">
                <a:ln>
                  <a:noFill/>
                </a:ln>
                <a:solidFill>
                  <a:srgbClr val="660E7A"/>
                </a:solidFill>
                <a:effectLst/>
                <a:latin typeface="Arial Unicode MS"/>
                <a:cs typeface="宋体" panose="02010600030101010101" pitchFamily="2" charset="-122"/>
              </a:rPr>
              <a:t>doctor</a:t>
            </a:r>
            <a:r>
              <a:rPr kumimoji="0" lang="en-US" altLang="en-US" sz="2000" b="0" i="0" u="none" strike="noStrike" cap="none" normalizeH="0" baseline="0" dirty="0">
                <a:ln>
                  <a:noFill/>
                </a:ln>
                <a:solidFill>
                  <a:srgbClr val="000000"/>
                </a:solidFill>
                <a:effectLst/>
                <a:latin typeface="Arial Unicode MS"/>
                <a:cs typeface="宋体" panose="02010600030101010101" pitchFamily="2" charset="-122"/>
              </a:rPr>
              <a:t>);</a:t>
            </a:r>
            <a:br>
              <a:rPr kumimoji="0" lang="en-US" altLang="en-US" sz="2000" b="0" i="0" u="none" strike="noStrike" cap="none" normalizeH="0" baseline="0" dirty="0">
                <a:ln>
                  <a:noFill/>
                </a:ln>
                <a:solidFill>
                  <a:srgbClr val="000000"/>
                </a:solidFill>
                <a:effectLst/>
                <a:latin typeface="Arial Unicode MS"/>
                <a:cs typeface="宋体" panose="02010600030101010101" pitchFamily="2" charset="-122"/>
              </a:rPr>
            </a:br>
            <a:r>
              <a:rPr kumimoji="0" lang="en-US" altLang="en-US" sz="2000" b="0" i="0" u="none" strike="noStrike" cap="none" normalizeH="0" baseline="0" dirty="0">
                <a:ln>
                  <a:noFill/>
                </a:ln>
                <a:solidFill>
                  <a:srgbClr val="000000"/>
                </a:solidFill>
                <a:effectLst/>
                <a:latin typeface="Arial Unicode MS"/>
                <a:cs typeface="宋体" panose="02010600030101010101" pitchFamily="2" charset="-122"/>
              </a:rPr>
              <a:t>            }</a:t>
            </a:r>
            <a:br>
              <a:rPr kumimoji="0" lang="en-US" altLang="en-US" sz="2000" b="0" i="0" u="none" strike="noStrike" cap="none" normalizeH="0" baseline="0" dirty="0">
                <a:ln>
                  <a:noFill/>
                </a:ln>
                <a:solidFill>
                  <a:srgbClr val="000000"/>
                </a:solidFill>
                <a:effectLst/>
                <a:latin typeface="Arial Unicode MS"/>
                <a:cs typeface="宋体" panose="02010600030101010101" pitchFamily="2" charset="-122"/>
              </a:rPr>
            </a:br>
            <a:r>
              <a:rPr kumimoji="0" lang="en-US" altLang="en-US" sz="2000" b="0" i="0" u="none" strike="noStrike" cap="none" normalizeH="0" baseline="0" dirty="0">
                <a:ln>
                  <a:noFill/>
                </a:ln>
                <a:solidFill>
                  <a:srgbClr val="000000"/>
                </a:solidFill>
                <a:effectLst/>
                <a:latin typeface="Arial Unicode MS"/>
                <a:cs typeface="宋体" panose="02010600030101010101" pitchFamily="2" charset="-122"/>
              </a:rPr>
              <a:t>        });</a:t>
            </a:r>
            <a:r>
              <a:rPr kumimoji="0" lang="en-US" altLang="en-US" sz="1050"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1546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2DE17EB-5B88-436A-87A6-20E6E0134177}"/>
              </a:ext>
            </a:extLst>
          </p:cNvPr>
          <p:cNvSpPr txBox="1">
            <a:spLocks/>
          </p:cNvSpPr>
          <p:nvPr/>
        </p:nvSpPr>
        <p:spPr>
          <a:xfrm>
            <a:off x="457199" y="1168290"/>
            <a:ext cx="8101013"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2800" dirty="0"/>
          </a:p>
        </p:txBody>
      </p:sp>
      <p:sp>
        <p:nvSpPr>
          <p:cNvPr id="7" name="Title 1">
            <a:extLst>
              <a:ext uri="{FF2B5EF4-FFF2-40B4-BE49-F238E27FC236}">
                <a16:creationId xmlns:a16="http://schemas.microsoft.com/office/drawing/2014/main" id="{FDB2A02A-2B64-4730-9428-83888041191F}"/>
              </a:ext>
            </a:extLst>
          </p:cNvPr>
          <p:cNvSpPr txBox="1">
            <a:spLocks/>
          </p:cNvSpPr>
          <p:nvPr/>
        </p:nvSpPr>
        <p:spPr>
          <a:xfrm>
            <a:off x="457200" y="76388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Helvetica"/>
                <a:ea typeface="+mj-ea"/>
                <a:cs typeface="Helvetica"/>
              </a:defRPr>
            </a:lvl1pPr>
          </a:lstStyle>
          <a:p>
            <a:r>
              <a:rPr lang="en-US" dirty="0">
                <a:solidFill>
                  <a:srgbClr val="0072BC"/>
                </a:solidFill>
              </a:rPr>
              <a:t>Thanks!</a:t>
            </a:r>
          </a:p>
        </p:txBody>
      </p:sp>
      <p:sp>
        <p:nvSpPr>
          <p:cNvPr id="12" name="Content Placeholder 2">
            <a:extLst>
              <a:ext uri="{FF2B5EF4-FFF2-40B4-BE49-F238E27FC236}">
                <a16:creationId xmlns:a16="http://schemas.microsoft.com/office/drawing/2014/main" id="{CBD3A9C5-582D-42F3-ABBB-A376EEE19B28}"/>
              </a:ext>
            </a:extLst>
          </p:cNvPr>
          <p:cNvSpPr>
            <a:spLocks noGrp="1"/>
          </p:cNvSpPr>
          <p:nvPr>
            <p:ph idx="1"/>
          </p:nvPr>
        </p:nvSpPr>
        <p:spPr>
          <a:xfrm>
            <a:off x="457200" y="2057000"/>
            <a:ext cx="8229600" cy="1743570"/>
          </a:xfrm>
        </p:spPr>
        <p:txBody>
          <a:bodyPr>
            <a:normAutofit/>
          </a:bodyPr>
          <a:lstStyle/>
          <a:p>
            <a:pPr marL="0" lvl="0" indent="0">
              <a:buClr>
                <a:srgbClr val="0072BC"/>
              </a:buClr>
              <a:buNone/>
            </a:pPr>
            <a:endParaRPr lang="en-US" b="1" dirty="0"/>
          </a:p>
        </p:txBody>
      </p:sp>
    </p:spTree>
    <p:extLst>
      <p:ext uri="{BB962C8B-B14F-4D97-AF65-F5344CB8AC3E}">
        <p14:creationId xmlns:p14="http://schemas.microsoft.com/office/powerpoint/2010/main" val="2554664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7355"/>
          </a:xfrm>
        </p:spPr>
        <p:txBody>
          <a:bodyPr>
            <a:noAutofit/>
          </a:bodyPr>
          <a:lstStyle/>
          <a:p>
            <a:r>
              <a:rPr lang="en-US" sz="3200" dirty="0">
                <a:solidFill>
                  <a:srgbClr val="0072BC"/>
                </a:solidFill>
              </a:rPr>
              <a:t>Problem:</a:t>
            </a:r>
          </a:p>
        </p:txBody>
      </p:sp>
      <p:sp>
        <p:nvSpPr>
          <p:cNvPr id="3" name="Content Placeholder 2"/>
          <p:cNvSpPr>
            <a:spLocks noGrp="1"/>
          </p:cNvSpPr>
          <p:nvPr>
            <p:ph idx="1"/>
          </p:nvPr>
        </p:nvSpPr>
        <p:spPr>
          <a:xfrm>
            <a:off x="457200" y="911994"/>
            <a:ext cx="8229600" cy="5034014"/>
          </a:xfrm>
        </p:spPr>
        <p:txBody>
          <a:bodyPr>
            <a:normAutofit fontScale="77500" lnSpcReduction="20000"/>
          </a:bodyPr>
          <a:lstStyle/>
          <a:p>
            <a:pPr lvl="0">
              <a:buClr>
                <a:srgbClr val="0072BC"/>
              </a:buClr>
            </a:pPr>
            <a:r>
              <a:rPr lang="en-US" dirty="0"/>
              <a:t>Seeing a doctor in India is still practiced the age-old way. If a sick person needs to see a doctor for herself or for her child, the only option for her is to go to a clinic, get her name on the list and wait for her turn patiently. Sometimes the wait can last for several hours. It is not only inconvenient for patients to sit in a crowded and dingy waiting room, it creates unnecessary cross contamination and infection. Clinics need a way to reduce or eliminate wait times and minimize the discomfort of patients. Patients need an easier way to get information on actual wait times, choose the right doctor and </a:t>
            </a:r>
            <a:r>
              <a:rPr lang="en-US" dirty="0" err="1"/>
              <a:t>checkin</a:t>
            </a:r>
            <a:r>
              <a:rPr lang="en-US" dirty="0"/>
              <a:t> from their mobile device, and even pay for services directly from their mobile device. The concept of virtual queue has to be commoditized such that it can be adopted by even small clinics with a single doctor.</a:t>
            </a:r>
          </a:p>
        </p:txBody>
      </p:sp>
    </p:spTree>
    <p:extLst>
      <p:ext uri="{BB962C8B-B14F-4D97-AF65-F5344CB8AC3E}">
        <p14:creationId xmlns:p14="http://schemas.microsoft.com/office/powerpoint/2010/main" val="4064040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637355"/>
          </a:xfrm>
        </p:spPr>
        <p:txBody>
          <a:bodyPr>
            <a:noAutofit/>
          </a:bodyPr>
          <a:lstStyle/>
          <a:p>
            <a:r>
              <a:rPr lang="en-IN" dirty="0"/>
              <a:t>Flow Chart:</a:t>
            </a:r>
            <a:br>
              <a:rPr lang="en-US" dirty="0"/>
            </a:br>
            <a:r>
              <a:rPr lang="en-US" sz="3200" dirty="0">
                <a:solidFill>
                  <a:srgbClr val="0072BC"/>
                </a:solidFill>
              </a:rPr>
              <a:t>:</a:t>
            </a:r>
          </a:p>
        </p:txBody>
      </p:sp>
      <p:sp>
        <p:nvSpPr>
          <p:cNvPr id="6" name="矩形 1">
            <a:extLst>
              <a:ext uri="{FF2B5EF4-FFF2-40B4-BE49-F238E27FC236}">
                <a16:creationId xmlns:a16="http://schemas.microsoft.com/office/drawing/2014/main" id="{67B59F9D-9642-4C2C-B0E2-F00830625771}"/>
              </a:ext>
            </a:extLst>
          </p:cNvPr>
          <p:cNvSpPr>
            <a:spLocks noChangeArrowheads="1"/>
          </p:cNvSpPr>
          <p:nvPr/>
        </p:nvSpPr>
        <p:spPr bwMode="auto">
          <a:xfrm>
            <a:off x="1433513" y="850108"/>
            <a:ext cx="1621895" cy="315912"/>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Patient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矩形 2">
            <a:extLst>
              <a:ext uri="{FF2B5EF4-FFF2-40B4-BE49-F238E27FC236}">
                <a16:creationId xmlns:a16="http://schemas.microsoft.com/office/drawing/2014/main" id="{C87F7134-99F6-4E2F-9AF6-951AB1AC0689}"/>
              </a:ext>
            </a:extLst>
          </p:cNvPr>
          <p:cNvSpPr>
            <a:spLocks noChangeArrowheads="1"/>
          </p:cNvSpPr>
          <p:nvPr/>
        </p:nvSpPr>
        <p:spPr bwMode="auto">
          <a:xfrm>
            <a:off x="4679948" y="937418"/>
            <a:ext cx="1621897" cy="315913"/>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Doctor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矩形: 圆角 3">
            <a:extLst>
              <a:ext uri="{FF2B5EF4-FFF2-40B4-BE49-F238E27FC236}">
                <a16:creationId xmlns:a16="http://schemas.microsoft.com/office/drawing/2014/main" id="{AC37E8F9-B674-4F37-A75A-9AF06E84806B}"/>
              </a:ext>
            </a:extLst>
          </p:cNvPr>
          <p:cNvSpPr>
            <a:spLocks noChangeArrowheads="1"/>
          </p:cNvSpPr>
          <p:nvPr/>
        </p:nvSpPr>
        <p:spPr bwMode="auto">
          <a:xfrm>
            <a:off x="1524000" y="1879600"/>
            <a:ext cx="1492250" cy="311150"/>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Start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矩形 4">
            <a:extLst>
              <a:ext uri="{FF2B5EF4-FFF2-40B4-BE49-F238E27FC236}">
                <a16:creationId xmlns:a16="http://schemas.microsoft.com/office/drawing/2014/main" id="{04EA7582-6F57-4FEA-AB84-65A47FA257FF}"/>
              </a:ext>
            </a:extLst>
          </p:cNvPr>
          <p:cNvSpPr>
            <a:spLocks noChangeArrowheads="1"/>
          </p:cNvSpPr>
          <p:nvPr/>
        </p:nvSpPr>
        <p:spPr bwMode="auto">
          <a:xfrm>
            <a:off x="1525587" y="2457450"/>
            <a:ext cx="1735667" cy="349250"/>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Register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矩形 5">
            <a:extLst>
              <a:ext uri="{FF2B5EF4-FFF2-40B4-BE49-F238E27FC236}">
                <a16:creationId xmlns:a16="http://schemas.microsoft.com/office/drawing/2014/main" id="{09646271-36C7-4C58-8330-CF9F8ED41029}"/>
              </a:ext>
            </a:extLst>
          </p:cNvPr>
          <p:cNvSpPr>
            <a:spLocks noChangeArrowheads="1"/>
          </p:cNvSpPr>
          <p:nvPr/>
        </p:nvSpPr>
        <p:spPr bwMode="auto">
          <a:xfrm>
            <a:off x="1428750" y="3128963"/>
            <a:ext cx="2349500" cy="382587"/>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Confirm information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矩形 6">
            <a:extLst>
              <a:ext uri="{FF2B5EF4-FFF2-40B4-BE49-F238E27FC236}">
                <a16:creationId xmlns:a16="http://schemas.microsoft.com/office/drawing/2014/main" id="{5B5C7EA3-DA77-4387-9138-9202002B1B4C}"/>
              </a:ext>
            </a:extLst>
          </p:cNvPr>
          <p:cNvSpPr>
            <a:spLocks noChangeArrowheads="1"/>
          </p:cNvSpPr>
          <p:nvPr/>
        </p:nvSpPr>
        <p:spPr bwMode="auto">
          <a:xfrm>
            <a:off x="1509712" y="3814763"/>
            <a:ext cx="1881187" cy="471487"/>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Make appointment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矩形 7">
            <a:extLst>
              <a:ext uri="{FF2B5EF4-FFF2-40B4-BE49-F238E27FC236}">
                <a16:creationId xmlns:a16="http://schemas.microsoft.com/office/drawing/2014/main" id="{F7058827-A64D-4EBC-BAC4-F7503804AEB5}"/>
              </a:ext>
            </a:extLst>
          </p:cNvPr>
          <p:cNvSpPr>
            <a:spLocks noChangeArrowheads="1"/>
          </p:cNvSpPr>
          <p:nvPr/>
        </p:nvSpPr>
        <p:spPr bwMode="auto">
          <a:xfrm>
            <a:off x="4321174" y="2447131"/>
            <a:ext cx="2066397" cy="450850"/>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Write notes</a:t>
            </a:r>
            <a:endParaRPr kumimoji="0" lang="en-US" altLang="en-US" sz="3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矩形 14">
            <a:extLst>
              <a:ext uri="{FF2B5EF4-FFF2-40B4-BE49-F238E27FC236}">
                <a16:creationId xmlns:a16="http://schemas.microsoft.com/office/drawing/2014/main" id="{8A6584F1-218A-4120-9BE8-FB27180D1B98}"/>
              </a:ext>
            </a:extLst>
          </p:cNvPr>
          <p:cNvSpPr>
            <a:spLocks noChangeArrowheads="1"/>
          </p:cNvSpPr>
          <p:nvPr/>
        </p:nvSpPr>
        <p:spPr bwMode="auto">
          <a:xfrm>
            <a:off x="1572947" y="4830763"/>
            <a:ext cx="1881187" cy="471487"/>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send waiting time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矩形 21">
            <a:extLst>
              <a:ext uri="{FF2B5EF4-FFF2-40B4-BE49-F238E27FC236}">
                <a16:creationId xmlns:a16="http://schemas.microsoft.com/office/drawing/2014/main" id="{BFC9A6C2-58CA-4EF4-875E-8B9BBF89F44B}"/>
              </a:ext>
            </a:extLst>
          </p:cNvPr>
          <p:cNvSpPr>
            <a:spLocks noChangeArrowheads="1"/>
          </p:cNvSpPr>
          <p:nvPr/>
        </p:nvSpPr>
        <p:spPr bwMode="auto">
          <a:xfrm>
            <a:off x="4321809" y="1943894"/>
            <a:ext cx="2066397" cy="444500"/>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Check appointment</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矩形 23">
            <a:extLst>
              <a:ext uri="{FF2B5EF4-FFF2-40B4-BE49-F238E27FC236}">
                <a16:creationId xmlns:a16="http://schemas.microsoft.com/office/drawing/2014/main" id="{197191D6-8942-4570-8AE7-9EF788902F15}"/>
              </a:ext>
            </a:extLst>
          </p:cNvPr>
          <p:cNvSpPr>
            <a:spLocks noChangeArrowheads="1"/>
          </p:cNvSpPr>
          <p:nvPr/>
        </p:nvSpPr>
        <p:spPr bwMode="auto">
          <a:xfrm>
            <a:off x="4457699" y="3160712"/>
            <a:ext cx="2066397" cy="450850"/>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Manage appointments</a:t>
            </a:r>
            <a:endParaRPr kumimoji="0" lang="en-US" altLang="en-US" sz="3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矩形 24">
            <a:extLst>
              <a:ext uri="{FF2B5EF4-FFF2-40B4-BE49-F238E27FC236}">
                <a16:creationId xmlns:a16="http://schemas.microsoft.com/office/drawing/2014/main" id="{7EC8EC39-8EF9-4C56-94C0-D837F1BDCA7E}"/>
              </a:ext>
            </a:extLst>
          </p:cNvPr>
          <p:cNvSpPr>
            <a:spLocks noChangeArrowheads="1"/>
          </p:cNvSpPr>
          <p:nvPr/>
        </p:nvSpPr>
        <p:spPr bwMode="auto">
          <a:xfrm>
            <a:off x="4572000" y="3974439"/>
            <a:ext cx="2066397" cy="450850"/>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Close appointments</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19">
            <a:extLst>
              <a:ext uri="{FF2B5EF4-FFF2-40B4-BE49-F238E27FC236}">
                <a16:creationId xmlns:a16="http://schemas.microsoft.com/office/drawing/2014/main" id="{A1A8B40B-1F54-4671-90DE-99265CEC0535}"/>
              </a:ext>
            </a:extLst>
          </p:cNvPr>
          <p:cNvSpPr>
            <a:spLocks noChangeArrowheads="1"/>
          </p:cNvSpPr>
          <p:nvPr/>
        </p:nvSpPr>
        <p:spPr bwMode="auto">
          <a:xfrm>
            <a:off x="1419225" y="8667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5" name="Rectangle 32">
            <a:extLst>
              <a:ext uri="{FF2B5EF4-FFF2-40B4-BE49-F238E27FC236}">
                <a16:creationId xmlns:a16="http://schemas.microsoft.com/office/drawing/2014/main" id="{BC268748-0019-43C8-B6D6-4B0BCC08C863}"/>
              </a:ext>
            </a:extLst>
          </p:cNvPr>
          <p:cNvSpPr>
            <a:spLocks noChangeArrowheads="1"/>
          </p:cNvSpPr>
          <p:nvPr/>
        </p:nvSpPr>
        <p:spPr bwMode="auto">
          <a:xfrm>
            <a:off x="1419225" y="1323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6" name="矩形 24">
            <a:extLst>
              <a:ext uri="{FF2B5EF4-FFF2-40B4-BE49-F238E27FC236}">
                <a16:creationId xmlns:a16="http://schemas.microsoft.com/office/drawing/2014/main" id="{D302C90B-C776-40C6-8547-BAF7794021C7}"/>
              </a:ext>
            </a:extLst>
          </p:cNvPr>
          <p:cNvSpPr>
            <a:spLocks noChangeArrowheads="1"/>
          </p:cNvSpPr>
          <p:nvPr/>
        </p:nvSpPr>
        <p:spPr bwMode="auto">
          <a:xfrm>
            <a:off x="4576496" y="4771630"/>
            <a:ext cx="2066397" cy="450850"/>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I</a:t>
            </a:r>
            <a:r>
              <a:rPr kumimoji="0" lang="en-US" altLang="zh-CN"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nform </a:t>
            </a:r>
            <a:r>
              <a:rPr kumimoji="0" lang="en-US" altLang="en-US"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 </a:t>
            </a:r>
            <a:r>
              <a:rPr kumimoji="0" lang="en-US" altLang="zh-CN" sz="1100" b="0" i="0" u="none" strike="noStrike" cap="none" normalizeH="0" baseline="0" dirty="0">
                <a:ln>
                  <a:noFill/>
                </a:ln>
                <a:solidFill>
                  <a:schemeClr val="tx1"/>
                </a:solidFill>
                <a:effectLst/>
                <a:latin typeface="Calibri" panose="020F0502020204030204" pitchFamily="34" charset="0"/>
                <a:ea typeface="等线" panose="02010600030101010101" pitchFamily="2" charset="-122"/>
                <a:cs typeface="Times New Roman" panose="02020603050405020304" pitchFamily="18" charset="0"/>
              </a:rPr>
              <a:t>payment</a:t>
            </a:r>
            <a:endParaRPr kumimoji="0" lang="en-US" altLang="en-US"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0375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088"/>
            <a:ext cx="8229600" cy="637355"/>
          </a:xfrm>
        </p:spPr>
        <p:txBody>
          <a:bodyPr>
            <a:noAutofit/>
          </a:bodyPr>
          <a:lstStyle/>
          <a:p>
            <a:r>
              <a:rPr lang="en-IN" dirty="0"/>
              <a:t>Register page</a:t>
            </a:r>
            <a:br>
              <a:rPr lang="en-US" dirty="0"/>
            </a:br>
            <a:endParaRPr lang="en-US" sz="3200" dirty="0">
              <a:solidFill>
                <a:srgbClr val="0072BC"/>
              </a:solidFill>
            </a:endParaRPr>
          </a:p>
        </p:txBody>
      </p:sp>
      <p:pic>
        <p:nvPicPr>
          <p:cNvPr id="6" name="图片 5">
            <a:extLst>
              <a:ext uri="{FF2B5EF4-FFF2-40B4-BE49-F238E27FC236}">
                <a16:creationId xmlns:a16="http://schemas.microsoft.com/office/drawing/2014/main" id="{2959F1E1-FCF9-47B6-B8B1-0F9E55F2A1AE}"/>
              </a:ext>
            </a:extLst>
          </p:cNvPr>
          <p:cNvPicPr/>
          <p:nvPr/>
        </p:nvPicPr>
        <p:blipFill>
          <a:blip r:embed="rId2"/>
          <a:stretch>
            <a:fillRect/>
          </a:stretch>
        </p:blipFill>
        <p:spPr>
          <a:xfrm>
            <a:off x="3134042" y="864552"/>
            <a:ext cx="2875915" cy="5128895"/>
          </a:xfrm>
          <a:prstGeom prst="rect">
            <a:avLst/>
          </a:prstGeom>
        </p:spPr>
      </p:pic>
    </p:spTree>
    <p:extLst>
      <p:ext uri="{BB962C8B-B14F-4D97-AF65-F5344CB8AC3E}">
        <p14:creationId xmlns:p14="http://schemas.microsoft.com/office/powerpoint/2010/main" val="471574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088"/>
            <a:ext cx="8229600" cy="637355"/>
          </a:xfrm>
        </p:spPr>
        <p:txBody>
          <a:bodyPr>
            <a:noAutofit/>
          </a:bodyPr>
          <a:lstStyle/>
          <a:p>
            <a:r>
              <a:rPr lang="en-IN" dirty="0"/>
              <a:t>Make Appointment</a:t>
            </a:r>
            <a:endParaRPr lang="en-US" dirty="0"/>
          </a:p>
        </p:txBody>
      </p:sp>
      <p:pic>
        <p:nvPicPr>
          <p:cNvPr id="5" name="图片 4">
            <a:extLst>
              <a:ext uri="{FF2B5EF4-FFF2-40B4-BE49-F238E27FC236}">
                <a16:creationId xmlns:a16="http://schemas.microsoft.com/office/drawing/2014/main" id="{17EB4607-0DE0-4FA6-B232-C33DDFA1EF76}"/>
              </a:ext>
            </a:extLst>
          </p:cNvPr>
          <p:cNvPicPr/>
          <p:nvPr/>
        </p:nvPicPr>
        <p:blipFill>
          <a:blip r:embed="rId2"/>
          <a:stretch>
            <a:fillRect/>
          </a:stretch>
        </p:blipFill>
        <p:spPr>
          <a:xfrm>
            <a:off x="3128962" y="1083443"/>
            <a:ext cx="2886075" cy="4855343"/>
          </a:xfrm>
          <a:prstGeom prst="rect">
            <a:avLst/>
          </a:prstGeom>
        </p:spPr>
      </p:pic>
    </p:spTree>
    <p:extLst>
      <p:ext uri="{BB962C8B-B14F-4D97-AF65-F5344CB8AC3E}">
        <p14:creationId xmlns:p14="http://schemas.microsoft.com/office/powerpoint/2010/main" val="1511395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088"/>
            <a:ext cx="8229600" cy="637355"/>
          </a:xfrm>
        </p:spPr>
        <p:txBody>
          <a:bodyPr>
            <a:noAutofit/>
          </a:bodyPr>
          <a:lstStyle/>
          <a:p>
            <a:r>
              <a:rPr lang="en-IN" dirty="0"/>
              <a:t>Doctor home</a:t>
            </a:r>
            <a:endParaRPr lang="en-US" dirty="0"/>
          </a:p>
        </p:txBody>
      </p:sp>
      <p:pic>
        <p:nvPicPr>
          <p:cNvPr id="5" name="图片 4">
            <a:extLst>
              <a:ext uri="{FF2B5EF4-FFF2-40B4-BE49-F238E27FC236}">
                <a16:creationId xmlns:a16="http://schemas.microsoft.com/office/drawing/2014/main" id="{17EB4607-0DE0-4FA6-B232-C33DDFA1EF76}"/>
              </a:ext>
            </a:extLst>
          </p:cNvPr>
          <p:cNvPicPr/>
          <p:nvPr/>
        </p:nvPicPr>
        <p:blipFill>
          <a:blip r:embed="rId2"/>
          <a:stretch>
            <a:fillRect/>
          </a:stretch>
        </p:blipFill>
        <p:spPr>
          <a:xfrm>
            <a:off x="3128962" y="1207268"/>
            <a:ext cx="2886075" cy="4855343"/>
          </a:xfrm>
          <a:prstGeom prst="rect">
            <a:avLst/>
          </a:prstGeom>
        </p:spPr>
      </p:pic>
    </p:spTree>
    <p:extLst>
      <p:ext uri="{BB962C8B-B14F-4D97-AF65-F5344CB8AC3E}">
        <p14:creationId xmlns:p14="http://schemas.microsoft.com/office/powerpoint/2010/main" val="2473115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088"/>
            <a:ext cx="8229600" cy="637355"/>
          </a:xfrm>
        </p:spPr>
        <p:txBody>
          <a:bodyPr>
            <a:noAutofit/>
          </a:bodyPr>
          <a:lstStyle/>
          <a:p>
            <a:r>
              <a:rPr lang="en-IN" dirty="0"/>
              <a:t>Appointment List for doctor</a:t>
            </a:r>
            <a:endParaRPr lang="en-US" dirty="0"/>
          </a:p>
        </p:txBody>
      </p:sp>
      <p:pic>
        <p:nvPicPr>
          <p:cNvPr id="6" name="图片 5">
            <a:extLst>
              <a:ext uri="{FF2B5EF4-FFF2-40B4-BE49-F238E27FC236}">
                <a16:creationId xmlns:a16="http://schemas.microsoft.com/office/drawing/2014/main" id="{84D02567-1D57-4CB0-A263-246440492F18}"/>
              </a:ext>
            </a:extLst>
          </p:cNvPr>
          <p:cNvPicPr/>
          <p:nvPr/>
        </p:nvPicPr>
        <p:blipFill>
          <a:blip r:embed="rId2"/>
          <a:stretch>
            <a:fillRect/>
          </a:stretch>
        </p:blipFill>
        <p:spPr>
          <a:xfrm>
            <a:off x="3212306" y="1083443"/>
            <a:ext cx="2719387" cy="4710112"/>
          </a:xfrm>
          <a:prstGeom prst="rect">
            <a:avLst/>
          </a:prstGeom>
        </p:spPr>
      </p:pic>
    </p:spTree>
    <p:extLst>
      <p:ext uri="{BB962C8B-B14F-4D97-AF65-F5344CB8AC3E}">
        <p14:creationId xmlns:p14="http://schemas.microsoft.com/office/powerpoint/2010/main" val="637575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088"/>
            <a:ext cx="8229600" cy="637355"/>
          </a:xfrm>
        </p:spPr>
        <p:txBody>
          <a:bodyPr>
            <a:noAutofit/>
          </a:bodyPr>
          <a:lstStyle/>
          <a:p>
            <a:r>
              <a:rPr lang="en-IN" dirty="0"/>
              <a:t>Patient info</a:t>
            </a:r>
            <a:endParaRPr lang="en-US" dirty="0"/>
          </a:p>
        </p:txBody>
      </p:sp>
      <p:pic>
        <p:nvPicPr>
          <p:cNvPr id="6" name="图片 5">
            <a:extLst>
              <a:ext uri="{FF2B5EF4-FFF2-40B4-BE49-F238E27FC236}">
                <a16:creationId xmlns:a16="http://schemas.microsoft.com/office/drawing/2014/main" id="{BA21917F-E9C3-493E-AD52-4140B8EDC4C6}"/>
              </a:ext>
            </a:extLst>
          </p:cNvPr>
          <p:cNvPicPr/>
          <p:nvPr/>
        </p:nvPicPr>
        <p:blipFill>
          <a:blip r:embed="rId2"/>
          <a:stretch>
            <a:fillRect/>
          </a:stretch>
        </p:blipFill>
        <p:spPr>
          <a:xfrm>
            <a:off x="3048000" y="1004887"/>
            <a:ext cx="3048000" cy="5076825"/>
          </a:xfrm>
          <a:prstGeom prst="rect">
            <a:avLst/>
          </a:prstGeom>
        </p:spPr>
      </p:pic>
    </p:spTree>
    <p:extLst>
      <p:ext uri="{BB962C8B-B14F-4D97-AF65-F5344CB8AC3E}">
        <p14:creationId xmlns:p14="http://schemas.microsoft.com/office/powerpoint/2010/main" val="3726727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088"/>
            <a:ext cx="8229600" cy="637355"/>
          </a:xfrm>
        </p:spPr>
        <p:txBody>
          <a:bodyPr>
            <a:noAutofit/>
          </a:bodyPr>
          <a:lstStyle/>
          <a:p>
            <a:r>
              <a:rPr lang="en-IN" dirty="0"/>
              <a:t>Write prescription</a:t>
            </a:r>
            <a:endParaRPr lang="en-US" dirty="0"/>
          </a:p>
        </p:txBody>
      </p:sp>
      <p:pic>
        <p:nvPicPr>
          <p:cNvPr id="6" name="图片 5">
            <a:extLst>
              <a:ext uri="{FF2B5EF4-FFF2-40B4-BE49-F238E27FC236}">
                <a16:creationId xmlns:a16="http://schemas.microsoft.com/office/drawing/2014/main" id="{CC690B96-B928-4549-9FB5-CD795B742667}"/>
              </a:ext>
            </a:extLst>
          </p:cNvPr>
          <p:cNvPicPr/>
          <p:nvPr/>
        </p:nvPicPr>
        <p:blipFill>
          <a:blip r:embed="rId2"/>
          <a:stretch>
            <a:fillRect/>
          </a:stretch>
        </p:blipFill>
        <p:spPr>
          <a:xfrm>
            <a:off x="3062287" y="1083443"/>
            <a:ext cx="3019425" cy="5086350"/>
          </a:xfrm>
          <a:prstGeom prst="rect">
            <a:avLst/>
          </a:prstGeom>
        </p:spPr>
      </p:pic>
    </p:spTree>
    <p:extLst>
      <p:ext uri="{BB962C8B-B14F-4D97-AF65-F5344CB8AC3E}">
        <p14:creationId xmlns:p14="http://schemas.microsoft.com/office/powerpoint/2010/main" val="3665637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3059</TotalTime>
  <Words>287</Words>
  <Application>Microsoft Office PowerPoint</Application>
  <PresentationFormat>全屏显示(4:3)</PresentationFormat>
  <Paragraphs>35</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16</vt:i4>
      </vt:variant>
    </vt:vector>
  </HeadingPairs>
  <TitlesOfParts>
    <vt:vector size="25" baseType="lpstr">
      <vt:lpstr>Arial Unicode MS</vt:lpstr>
      <vt:lpstr>宋体</vt:lpstr>
      <vt:lpstr>等线</vt:lpstr>
      <vt:lpstr>Arial</vt:lpstr>
      <vt:lpstr>Calibri</vt:lpstr>
      <vt:lpstr>Helvetica</vt:lpstr>
      <vt:lpstr>Times New Roman</vt:lpstr>
      <vt:lpstr>Office Theme</vt:lpstr>
      <vt:lpstr>Custom Design</vt:lpstr>
      <vt:lpstr>Virtual Doctor Queue  Team Name: Kangaroo  Member Name: Hongcheng Jiang,   Shaobin Zhang, Jiaqing lyu</vt:lpstr>
      <vt:lpstr>Problem:</vt:lpstr>
      <vt:lpstr>Flow Chart: :</vt:lpstr>
      <vt:lpstr>Register page </vt:lpstr>
      <vt:lpstr>Make Appointment</vt:lpstr>
      <vt:lpstr>Doctor home</vt:lpstr>
      <vt:lpstr>Appointment List for doctor</vt:lpstr>
      <vt:lpstr>Patient info</vt:lpstr>
      <vt:lpstr>Write prescription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University of Missouri - Kansas City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UMKC Faculty and Staff</dc:creator>
  <cp:lastModifiedBy>Hongcheng Jiang</cp:lastModifiedBy>
  <cp:revision>191</cp:revision>
  <dcterms:created xsi:type="dcterms:W3CDTF">2014-01-29T16:33:56Z</dcterms:created>
  <dcterms:modified xsi:type="dcterms:W3CDTF">2018-11-05T03:36:57Z</dcterms:modified>
</cp:coreProperties>
</file>