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A160-7DAC-411D-93D9-01DC311E74B6}" type="datetimeFigureOut">
              <a:rPr lang="zh-CN" altLang="en-US" smtClean="0"/>
              <a:pPr/>
              <a:t>2013/12/1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6228184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353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619672" y="1556792"/>
            <a:ext cx="1368152" cy="646331"/>
            <a:chOff x="3059832" y="1124744"/>
            <a:chExt cx="1368152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154766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7585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-324544" y="5661248"/>
            <a:ext cx="2088232" cy="369332"/>
            <a:chOff x="5508104" y="908720"/>
            <a:chExt cx="2088232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5508104" y="90872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过滤：</a:t>
              </a:r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6228184" y="908720"/>
              <a:ext cx="136815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7812360" y="836712"/>
            <a:ext cx="1331640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内容预览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32040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预览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下载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评论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标记</a:t>
            </a:r>
            <a:endParaRPr lang="zh-CN" altLang="en-US" u="sng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203848" y="1556792"/>
            <a:ext cx="1368152" cy="646331"/>
            <a:chOff x="3059832" y="1124744"/>
            <a:chExt cx="1368152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48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51" name="组合 50"/>
          <p:cNvGrpSpPr/>
          <p:nvPr/>
        </p:nvGrpSpPr>
        <p:grpSpPr>
          <a:xfrm>
            <a:off x="4788024" y="1556792"/>
            <a:ext cx="1368152" cy="646331"/>
            <a:chOff x="3059832" y="1124744"/>
            <a:chExt cx="1368152" cy="646331"/>
          </a:xfrm>
        </p:grpSpPr>
        <p:sp>
          <p:nvSpPr>
            <p:cNvPr id="52" name="TextBox 51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53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54" name="组合 53"/>
          <p:cNvGrpSpPr/>
          <p:nvPr/>
        </p:nvGrpSpPr>
        <p:grpSpPr>
          <a:xfrm>
            <a:off x="6300192" y="1556792"/>
            <a:ext cx="1368152" cy="646331"/>
            <a:chOff x="3059832" y="1124744"/>
            <a:chExt cx="1368152" cy="646331"/>
          </a:xfrm>
        </p:grpSpPr>
        <p:sp>
          <p:nvSpPr>
            <p:cNvPr id="55" name="TextBox 54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56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57" name="组合 56"/>
          <p:cNvGrpSpPr/>
          <p:nvPr/>
        </p:nvGrpSpPr>
        <p:grpSpPr>
          <a:xfrm>
            <a:off x="1619672" y="2348880"/>
            <a:ext cx="1368152" cy="646331"/>
            <a:chOff x="3059832" y="1124744"/>
            <a:chExt cx="1368152" cy="646331"/>
          </a:xfrm>
        </p:grpSpPr>
        <p:sp>
          <p:nvSpPr>
            <p:cNvPr id="58" name="TextBox 57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59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60" name="组合 59"/>
          <p:cNvGrpSpPr/>
          <p:nvPr/>
        </p:nvGrpSpPr>
        <p:grpSpPr>
          <a:xfrm>
            <a:off x="3203848" y="2348880"/>
            <a:ext cx="1368152" cy="646331"/>
            <a:chOff x="3059832" y="1124744"/>
            <a:chExt cx="1368152" cy="646331"/>
          </a:xfrm>
        </p:grpSpPr>
        <p:sp>
          <p:nvSpPr>
            <p:cNvPr id="61" name="TextBox 60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62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63" name="组合 62"/>
          <p:cNvGrpSpPr/>
          <p:nvPr/>
        </p:nvGrpSpPr>
        <p:grpSpPr>
          <a:xfrm>
            <a:off x="4788024" y="2348880"/>
            <a:ext cx="1368152" cy="646331"/>
            <a:chOff x="3059832" y="1124744"/>
            <a:chExt cx="1368152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65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66" name="组合 65"/>
          <p:cNvGrpSpPr/>
          <p:nvPr/>
        </p:nvGrpSpPr>
        <p:grpSpPr>
          <a:xfrm>
            <a:off x="6300192" y="2348880"/>
            <a:ext cx="1368152" cy="646331"/>
            <a:chOff x="3059832" y="1124744"/>
            <a:chExt cx="1368152" cy="646331"/>
          </a:xfrm>
        </p:grpSpPr>
        <p:sp>
          <p:nvSpPr>
            <p:cNvPr id="67" name="TextBox 66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68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69" name="组合 68"/>
          <p:cNvGrpSpPr/>
          <p:nvPr/>
        </p:nvGrpSpPr>
        <p:grpSpPr>
          <a:xfrm>
            <a:off x="1619672" y="3140968"/>
            <a:ext cx="1368152" cy="646331"/>
            <a:chOff x="3059832" y="1124744"/>
            <a:chExt cx="1368152" cy="646331"/>
          </a:xfrm>
        </p:grpSpPr>
        <p:sp>
          <p:nvSpPr>
            <p:cNvPr id="70" name="TextBox 69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7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2" name="组合 71"/>
          <p:cNvGrpSpPr/>
          <p:nvPr/>
        </p:nvGrpSpPr>
        <p:grpSpPr>
          <a:xfrm>
            <a:off x="3203848" y="3140968"/>
            <a:ext cx="1368152" cy="646331"/>
            <a:chOff x="3059832" y="1124744"/>
            <a:chExt cx="1368152" cy="646331"/>
          </a:xfrm>
        </p:grpSpPr>
        <p:sp>
          <p:nvSpPr>
            <p:cNvPr id="73" name="TextBox 72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7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5" name="组合 74"/>
          <p:cNvGrpSpPr/>
          <p:nvPr/>
        </p:nvGrpSpPr>
        <p:grpSpPr>
          <a:xfrm>
            <a:off x="4788024" y="3140968"/>
            <a:ext cx="1368152" cy="646331"/>
            <a:chOff x="3059832" y="1124744"/>
            <a:chExt cx="1368152" cy="646331"/>
          </a:xfrm>
        </p:grpSpPr>
        <p:sp>
          <p:nvSpPr>
            <p:cNvPr id="76" name="TextBox 75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77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8" name="组合 77"/>
          <p:cNvGrpSpPr/>
          <p:nvPr/>
        </p:nvGrpSpPr>
        <p:grpSpPr>
          <a:xfrm>
            <a:off x="6300192" y="3140968"/>
            <a:ext cx="1368152" cy="646331"/>
            <a:chOff x="3059832" y="1124744"/>
            <a:chExt cx="1368152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8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81" name="组合 80"/>
          <p:cNvGrpSpPr/>
          <p:nvPr/>
        </p:nvGrpSpPr>
        <p:grpSpPr>
          <a:xfrm>
            <a:off x="3203848" y="3933056"/>
            <a:ext cx="1368152" cy="646331"/>
            <a:chOff x="3059832" y="1124744"/>
            <a:chExt cx="1368152" cy="646331"/>
          </a:xfrm>
        </p:grpSpPr>
        <p:sp>
          <p:nvSpPr>
            <p:cNvPr id="82" name="TextBox 81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83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84" name="组合 83"/>
          <p:cNvGrpSpPr/>
          <p:nvPr/>
        </p:nvGrpSpPr>
        <p:grpSpPr>
          <a:xfrm>
            <a:off x="4788024" y="3933056"/>
            <a:ext cx="1368152" cy="646331"/>
            <a:chOff x="3059832" y="1124744"/>
            <a:chExt cx="1368152" cy="646331"/>
          </a:xfrm>
        </p:grpSpPr>
        <p:sp>
          <p:nvSpPr>
            <p:cNvPr id="85" name="TextBox 84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86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87" name="组合 86"/>
          <p:cNvGrpSpPr/>
          <p:nvPr/>
        </p:nvGrpSpPr>
        <p:grpSpPr>
          <a:xfrm>
            <a:off x="1619672" y="3933056"/>
            <a:ext cx="1368152" cy="646331"/>
            <a:chOff x="3059832" y="1124744"/>
            <a:chExt cx="1368152" cy="646331"/>
          </a:xfrm>
        </p:grpSpPr>
        <p:sp>
          <p:nvSpPr>
            <p:cNvPr id="88" name="TextBox 87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89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37" name="TextBox 36"/>
          <p:cNvSpPr txBox="1"/>
          <p:nvPr/>
        </p:nvSpPr>
        <p:spPr>
          <a:xfrm>
            <a:off x="2195736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68060" y="932527"/>
            <a:ext cx="110799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列表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详细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平铺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预</a:t>
            </a:r>
            <a:r>
              <a:rPr lang="zh-CN" altLang="en-US" dirty="0"/>
              <a:t>览</a:t>
            </a:r>
          </a:p>
        </p:txBody>
      </p:sp>
      <p:sp>
        <p:nvSpPr>
          <p:cNvPr id="90" name="下箭头 89"/>
          <p:cNvSpPr/>
          <p:nvPr/>
        </p:nvSpPr>
        <p:spPr>
          <a:xfrm>
            <a:off x="7524328" y="609329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下箭头 90"/>
          <p:cNvSpPr/>
          <p:nvPr/>
        </p:nvSpPr>
        <p:spPr>
          <a:xfrm flipV="1">
            <a:off x="7524328" y="134076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6228184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353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3" name="组合 17"/>
          <p:cNvGrpSpPr/>
          <p:nvPr/>
        </p:nvGrpSpPr>
        <p:grpSpPr>
          <a:xfrm>
            <a:off x="1691680" y="1907540"/>
            <a:ext cx="5904656" cy="369332"/>
            <a:chOff x="3059832" y="1124744"/>
            <a:chExt cx="59046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31</a:t>
              </a:r>
              <a:r>
                <a:rPr lang="en-US" altLang="zh-CN" dirty="0" smtClean="0"/>
                <a:t> | </a:t>
              </a:r>
              <a:r>
                <a:rPr lang="en-US" altLang="zh-CN" dirty="0" smtClean="0"/>
                <a:t>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sp>
        <p:nvSpPr>
          <p:cNvPr id="41" name="矩形 40"/>
          <p:cNvSpPr/>
          <p:nvPr/>
        </p:nvSpPr>
        <p:spPr>
          <a:xfrm>
            <a:off x="7812360" y="836712"/>
            <a:ext cx="1331640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内容预览</a:t>
            </a:r>
            <a:endParaRPr lang="zh-CN" altLang="en-US" dirty="0"/>
          </a:p>
        </p:txBody>
      </p:sp>
      <p:grpSp>
        <p:nvGrpSpPr>
          <p:cNvPr id="46" name="组合 17"/>
          <p:cNvGrpSpPr/>
          <p:nvPr/>
        </p:nvGrpSpPr>
        <p:grpSpPr>
          <a:xfrm>
            <a:off x="1691680" y="2276872"/>
            <a:ext cx="5904656" cy="369332"/>
            <a:chOff x="3059832" y="1124744"/>
            <a:chExt cx="5904656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48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49" name="组合 17"/>
          <p:cNvGrpSpPr/>
          <p:nvPr/>
        </p:nvGrpSpPr>
        <p:grpSpPr>
          <a:xfrm>
            <a:off x="1691680" y="2636912"/>
            <a:ext cx="5904656" cy="369332"/>
            <a:chOff x="3059832" y="1124744"/>
            <a:chExt cx="5904656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52" name="组合 17"/>
          <p:cNvGrpSpPr/>
          <p:nvPr/>
        </p:nvGrpSpPr>
        <p:grpSpPr>
          <a:xfrm>
            <a:off x="1691680" y="2996952"/>
            <a:ext cx="5904656" cy="369332"/>
            <a:chOff x="3059832" y="1124744"/>
            <a:chExt cx="5904656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31</a:t>
              </a:r>
              <a:r>
                <a:rPr lang="en-US" altLang="zh-CN" dirty="0" smtClean="0"/>
                <a:t> | </a:t>
              </a:r>
              <a:r>
                <a:rPr lang="en-US" altLang="zh-CN" dirty="0" smtClean="0"/>
                <a:t>T1,T2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55" name="组合 17"/>
          <p:cNvGrpSpPr/>
          <p:nvPr/>
        </p:nvGrpSpPr>
        <p:grpSpPr>
          <a:xfrm>
            <a:off x="1691680" y="3356992"/>
            <a:ext cx="5904656" cy="369332"/>
            <a:chOff x="3059832" y="1124744"/>
            <a:chExt cx="5904656" cy="369332"/>
          </a:xfrm>
        </p:grpSpPr>
        <p:sp>
          <p:nvSpPr>
            <p:cNvPr id="56" name="TextBox 55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7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58" name="组合 17"/>
          <p:cNvGrpSpPr/>
          <p:nvPr/>
        </p:nvGrpSpPr>
        <p:grpSpPr>
          <a:xfrm>
            <a:off x="1691680" y="3717032"/>
            <a:ext cx="5904656" cy="369332"/>
            <a:chOff x="3059832" y="1124744"/>
            <a:chExt cx="5904656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61" name="组合 17"/>
          <p:cNvGrpSpPr/>
          <p:nvPr/>
        </p:nvGrpSpPr>
        <p:grpSpPr>
          <a:xfrm>
            <a:off x="1691680" y="4077072"/>
            <a:ext cx="5904656" cy="369332"/>
            <a:chOff x="3059832" y="1124744"/>
            <a:chExt cx="5904656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3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64" name="组合 17"/>
          <p:cNvGrpSpPr/>
          <p:nvPr/>
        </p:nvGrpSpPr>
        <p:grpSpPr>
          <a:xfrm>
            <a:off x="1691680" y="4437112"/>
            <a:ext cx="5904656" cy="369332"/>
            <a:chOff x="3059832" y="1124744"/>
            <a:chExt cx="5904656" cy="369332"/>
          </a:xfrm>
        </p:grpSpPr>
        <p:sp>
          <p:nvSpPr>
            <p:cNvPr id="65" name="TextBox 64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6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67" name="组合 17"/>
          <p:cNvGrpSpPr/>
          <p:nvPr/>
        </p:nvGrpSpPr>
        <p:grpSpPr>
          <a:xfrm>
            <a:off x="1691680" y="4797152"/>
            <a:ext cx="5904656" cy="369332"/>
            <a:chOff x="3059832" y="1124744"/>
            <a:chExt cx="5904656" cy="369332"/>
          </a:xfrm>
        </p:grpSpPr>
        <p:sp>
          <p:nvSpPr>
            <p:cNvPr id="68" name="TextBox 67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9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sp>
        <p:nvSpPr>
          <p:cNvPr id="74" name="TextBox 73"/>
          <p:cNvSpPr txBox="1"/>
          <p:nvPr/>
        </p:nvSpPr>
        <p:spPr>
          <a:xfrm>
            <a:off x="1691680" y="1412776"/>
            <a:ext cx="59046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文件名    </a:t>
            </a:r>
            <a:r>
              <a:rPr lang="en-US" altLang="zh-CN" dirty="0" smtClean="0"/>
              <a:t> | </a:t>
            </a:r>
            <a:r>
              <a:rPr lang="zh-CN" altLang="en-US" dirty="0" smtClean="0"/>
              <a:t>作者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 | </a:t>
            </a:r>
            <a:r>
              <a:rPr lang="zh-CN" altLang="en-US" dirty="0" smtClean="0"/>
              <a:t>修改日期    </a:t>
            </a:r>
            <a:r>
              <a:rPr lang="en-US" altLang="zh-CN" dirty="0" smtClean="0"/>
              <a:t> | </a:t>
            </a:r>
            <a:r>
              <a:rPr lang="zh-CN" altLang="en-US" dirty="0" smtClean="0"/>
              <a:t>版本号 </a:t>
            </a:r>
            <a:r>
              <a:rPr lang="en-US" altLang="zh-CN" dirty="0" smtClean="0"/>
              <a:t>| </a:t>
            </a:r>
            <a:r>
              <a:rPr lang="zh-CN" altLang="en-US" dirty="0" smtClean="0"/>
              <a:t>标记</a:t>
            </a:r>
            <a:endParaRPr lang="en-US" altLang="zh-CN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6" name="组合 17"/>
          <p:cNvGrpSpPr/>
          <p:nvPr/>
        </p:nvGrpSpPr>
        <p:grpSpPr>
          <a:xfrm>
            <a:off x="1691680" y="5157192"/>
            <a:ext cx="5904656" cy="369332"/>
            <a:chOff x="3059832" y="1124744"/>
            <a:chExt cx="5904656" cy="369332"/>
          </a:xfrm>
        </p:grpSpPr>
        <p:sp>
          <p:nvSpPr>
            <p:cNvPr id="77" name="TextBox 76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78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79" name="组合 17"/>
          <p:cNvGrpSpPr/>
          <p:nvPr/>
        </p:nvGrpSpPr>
        <p:grpSpPr>
          <a:xfrm>
            <a:off x="1691680" y="5517232"/>
            <a:ext cx="5904656" cy="369332"/>
            <a:chOff x="3059832" y="1124744"/>
            <a:chExt cx="5904656" cy="369332"/>
          </a:xfrm>
        </p:grpSpPr>
        <p:sp>
          <p:nvSpPr>
            <p:cNvPr id="80" name="TextBox 79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82" name="组合 17"/>
          <p:cNvGrpSpPr/>
          <p:nvPr/>
        </p:nvGrpSpPr>
        <p:grpSpPr>
          <a:xfrm>
            <a:off x="1691680" y="5877272"/>
            <a:ext cx="5904656" cy="369332"/>
            <a:chOff x="3059832" y="1124744"/>
            <a:chExt cx="5904656" cy="369332"/>
          </a:xfrm>
        </p:grpSpPr>
        <p:sp>
          <p:nvSpPr>
            <p:cNvPr id="83" name="TextBox 82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sp>
        <p:nvSpPr>
          <p:cNvPr id="85" name="下箭头 84"/>
          <p:cNvSpPr/>
          <p:nvPr/>
        </p:nvSpPr>
        <p:spPr>
          <a:xfrm>
            <a:off x="7524328" y="609329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下箭头 85"/>
          <p:cNvSpPr/>
          <p:nvPr/>
        </p:nvSpPr>
        <p:spPr>
          <a:xfrm flipV="1">
            <a:off x="7524328" y="134076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4766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27585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932040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预览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下载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评论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标记</a:t>
            </a:r>
            <a:endParaRPr lang="zh-CN" altLang="en-US" u="sng" dirty="0"/>
          </a:p>
        </p:txBody>
      </p:sp>
      <p:sp>
        <p:nvSpPr>
          <p:cNvPr id="90" name="TextBox 89"/>
          <p:cNvSpPr txBox="1"/>
          <p:nvPr/>
        </p:nvSpPr>
        <p:spPr>
          <a:xfrm>
            <a:off x="2195736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68060" y="932527"/>
            <a:ext cx="110799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列表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详细</a:t>
            </a:r>
            <a:r>
              <a:rPr lang="zh-CN" altLang="en-US" dirty="0" smtClean="0">
                <a:solidFill>
                  <a:srgbClr val="FF0000"/>
                </a:solidFill>
              </a:rPr>
              <a:t>信息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平铺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预</a:t>
            </a:r>
            <a:r>
              <a:rPr lang="zh-CN" altLang="en-US" dirty="0"/>
              <a:t>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6228184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353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691680" y="1436583"/>
            <a:ext cx="5904656" cy="1200329"/>
            <a:chOff x="3059832" y="1124744"/>
            <a:chExt cx="5904656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pic>
          <p:nvPicPr>
            <p:cNvPr id="10242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3" name="组合 17"/>
          <p:cNvGrpSpPr/>
          <p:nvPr/>
        </p:nvGrpSpPr>
        <p:grpSpPr>
          <a:xfrm>
            <a:off x="1691680" y="2660719"/>
            <a:ext cx="5904656" cy="1200329"/>
            <a:chOff x="3059832" y="1124744"/>
            <a:chExt cx="5904656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dirty="0" smtClean="0"/>
                <a:t>Tag</a:t>
              </a:r>
              <a:endParaRPr lang="zh-CN" altLang="en-US" u="sng" dirty="0"/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" name="组合 26"/>
          <p:cNvGrpSpPr/>
          <p:nvPr/>
        </p:nvGrpSpPr>
        <p:grpSpPr>
          <a:xfrm>
            <a:off x="1691680" y="3933056"/>
            <a:ext cx="5904656" cy="1200329"/>
            <a:chOff x="3059832" y="1124744"/>
            <a:chExt cx="5904656" cy="1200329"/>
          </a:xfrm>
        </p:grpSpPr>
        <p:sp>
          <p:nvSpPr>
            <p:cNvPr id="28" name="TextBox 27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pic>
          <p:nvPicPr>
            <p:cNvPr id="3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16" name="组合 30"/>
          <p:cNvGrpSpPr/>
          <p:nvPr/>
        </p:nvGrpSpPr>
        <p:grpSpPr>
          <a:xfrm>
            <a:off x="1691680" y="5157192"/>
            <a:ext cx="5904656" cy="1200329"/>
            <a:chOff x="3059832" y="1124744"/>
            <a:chExt cx="5904656" cy="1200329"/>
          </a:xfrm>
        </p:grpSpPr>
        <p:sp>
          <p:nvSpPr>
            <p:cNvPr id="32" name="TextBox 31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pic>
          <p:nvPicPr>
            <p:cNvPr id="3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41" name="矩形 40"/>
          <p:cNvSpPr/>
          <p:nvPr/>
        </p:nvSpPr>
        <p:spPr>
          <a:xfrm>
            <a:off x="7812360" y="836712"/>
            <a:ext cx="1331640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内容预览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555776" y="4293096"/>
            <a:ext cx="1800200" cy="1512168"/>
            <a:chOff x="2555776" y="4293096"/>
            <a:chExt cx="1800200" cy="1512168"/>
          </a:xfrm>
        </p:grpSpPr>
        <p:sp>
          <p:nvSpPr>
            <p:cNvPr id="42" name="矩形标注 41"/>
            <p:cNvSpPr/>
            <p:nvPr/>
          </p:nvSpPr>
          <p:spPr>
            <a:xfrm flipH="1">
              <a:off x="2555776" y="4293096"/>
              <a:ext cx="1800200" cy="1512168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27784" y="4365104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27784" y="4797152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784" y="5229200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新</a:t>
              </a:r>
              <a:r>
                <a:rPr lang="en-US" altLang="zh-CN" dirty="0" smtClean="0"/>
                <a:t>Tag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______</a:t>
              </a:r>
              <a:endParaRPr lang="zh-CN" alt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54766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32040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预览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下载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评论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标记</a:t>
            </a:r>
            <a:endParaRPr lang="zh-CN" altLang="en-US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2195736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8060" y="932527"/>
            <a:ext cx="110799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列表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详细</a:t>
            </a:r>
            <a:r>
              <a:rPr lang="zh-CN" altLang="en-US" dirty="0" smtClean="0">
                <a:solidFill>
                  <a:schemeClr val="tx1"/>
                </a:solidFill>
              </a:rPr>
              <a:t>信息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平铺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预</a:t>
            </a:r>
            <a:r>
              <a:rPr lang="zh-CN" altLang="en-US" dirty="0"/>
              <a:t>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6228184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353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691680" y="1436583"/>
            <a:ext cx="6084168" cy="1200329"/>
            <a:chOff x="3059832" y="1124744"/>
            <a:chExt cx="6084168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10242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3" name="组合 17"/>
          <p:cNvGrpSpPr/>
          <p:nvPr/>
        </p:nvGrpSpPr>
        <p:grpSpPr>
          <a:xfrm>
            <a:off x="1691680" y="2660719"/>
            <a:ext cx="6084168" cy="1200329"/>
            <a:chOff x="3059832" y="1124744"/>
            <a:chExt cx="6084168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dirty="0" smtClean="0"/>
                <a:t>Tag</a:t>
              </a:r>
              <a:endParaRPr lang="zh-CN" altLang="en-US" u="sn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" name="组合 26"/>
          <p:cNvGrpSpPr/>
          <p:nvPr/>
        </p:nvGrpSpPr>
        <p:grpSpPr>
          <a:xfrm>
            <a:off x="1691680" y="3933056"/>
            <a:ext cx="6084168" cy="1200329"/>
            <a:chOff x="3059832" y="1124744"/>
            <a:chExt cx="6084168" cy="1200329"/>
          </a:xfrm>
        </p:grpSpPr>
        <p:sp>
          <p:nvSpPr>
            <p:cNvPr id="28" name="TextBox 27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3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16" name="组合 30"/>
          <p:cNvGrpSpPr/>
          <p:nvPr/>
        </p:nvGrpSpPr>
        <p:grpSpPr>
          <a:xfrm>
            <a:off x="1691680" y="5157192"/>
            <a:ext cx="6084168" cy="1200329"/>
            <a:chOff x="3059832" y="1124744"/>
            <a:chExt cx="6084168" cy="1200329"/>
          </a:xfrm>
        </p:grpSpPr>
        <p:sp>
          <p:nvSpPr>
            <p:cNvPr id="32" name="TextBox 31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3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1691680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3589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39752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28100" y="932527"/>
            <a:ext cx="110799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图标</a:t>
            </a:r>
            <a:endParaRPr lang="en-US" altLang="zh-CN" dirty="0" smtClean="0"/>
          </a:p>
          <a:p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r>
              <a:rPr lang="zh-CN" altLang="en-US" dirty="0" smtClean="0"/>
              <a:t>平铺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预</a:t>
            </a:r>
            <a:r>
              <a:rPr lang="zh-CN" altLang="en-US" dirty="0"/>
              <a:t>览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810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过滤：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6228184" y="908720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812360" y="836712"/>
            <a:ext cx="1331640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内容预览</a:t>
            </a:r>
            <a:endParaRPr lang="zh-CN" altLang="en-US" dirty="0"/>
          </a:p>
        </p:txBody>
      </p:sp>
      <p:sp>
        <p:nvSpPr>
          <p:cNvPr id="42" name="矩形标注 41"/>
          <p:cNvSpPr/>
          <p:nvPr/>
        </p:nvSpPr>
        <p:spPr>
          <a:xfrm flipH="1">
            <a:off x="2555776" y="4293096"/>
            <a:ext cx="1800200" cy="151216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627784" y="4365104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Tag1-----------X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27784" y="4797152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Tag1-----------X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27784" y="5229200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新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______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6228184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353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691680" y="1436583"/>
            <a:ext cx="6084168" cy="1200329"/>
            <a:chOff x="3059832" y="1124744"/>
            <a:chExt cx="6084168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10242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3" name="组合 17"/>
          <p:cNvGrpSpPr/>
          <p:nvPr/>
        </p:nvGrpSpPr>
        <p:grpSpPr>
          <a:xfrm>
            <a:off x="1691680" y="2660719"/>
            <a:ext cx="6084168" cy="1200329"/>
            <a:chOff x="3059832" y="1124744"/>
            <a:chExt cx="6084168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dirty="0" smtClean="0"/>
                <a:t>Tag</a:t>
              </a:r>
              <a:endParaRPr lang="zh-CN" altLang="en-US" u="sn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" name="组合 26"/>
          <p:cNvGrpSpPr/>
          <p:nvPr/>
        </p:nvGrpSpPr>
        <p:grpSpPr>
          <a:xfrm>
            <a:off x="1691680" y="3933056"/>
            <a:ext cx="6084168" cy="1200329"/>
            <a:chOff x="3059832" y="1124744"/>
            <a:chExt cx="6084168" cy="1200329"/>
          </a:xfrm>
        </p:grpSpPr>
        <p:sp>
          <p:nvSpPr>
            <p:cNvPr id="28" name="TextBox 27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3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16" name="组合 30"/>
          <p:cNvGrpSpPr/>
          <p:nvPr/>
        </p:nvGrpSpPr>
        <p:grpSpPr>
          <a:xfrm>
            <a:off x="1691680" y="5157192"/>
            <a:ext cx="6084168" cy="1200329"/>
            <a:chOff x="3059832" y="1124744"/>
            <a:chExt cx="6084168" cy="1200329"/>
          </a:xfrm>
        </p:grpSpPr>
        <p:sp>
          <p:nvSpPr>
            <p:cNvPr id="32" name="TextBox 31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3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1691680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3589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39752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28100" y="932527"/>
            <a:ext cx="110799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图标</a:t>
            </a:r>
            <a:endParaRPr lang="en-US" altLang="zh-CN" dirty="0" smtClean="0"/>
          </a:p>
          <a:p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r>
              <a:rPr lang="zh-CN" altLang="en-US" dirty="0" smtClean="0"/>
              <a:t>平铺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预</a:t>
            </a:r>
            <a:r>
              <a:rPr lang="zh-CN" altLang="en-US" dirty="0"/>
              <a:t>览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810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过滤：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6228184" y="908720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812360" y="836712"/>
            <a:ext cx="1331640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内容预览</a:t>
            </a:r>
            <a:endParaRPr lang="zh-CN" altLang="en-US" dirty="0"/>
          </a:p>
        </p:txBody>
      </p:sp>
      <p:sp>
        <p:nvSpPr>
          <p:cNvPr id="42" name="矩形标注 41"/>
          <p:cNvSpPr/>
          <p:nvPr/>
        </p:nvSpPr>
        <p:spPr>
          <a:xfrm flipH="1">
            <a:off x="2555776" y="4293096"/>
            <a:ext cx="1800200" cy="151216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627784" y="4365104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Tag1-----------X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27784" y="4797152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Tag1-----------X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27784" y="5229200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新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______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6228184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353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691680" y="1436583"/>
            <a:ext cx="6084168" cy="1200329"/>
            <a:chOff x="3059832" y="1124744"/>
            <a:chExt cx="6084168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10242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3" name="组合 17"/>
          <p:cNvGrpSpPr/>
          <p:nvPr/>
        </p:nvGrpSpPr>
        <p:grpSpPr>
          <a:xfrm>
            <a:off x="1691680" y="2660719"/>
            <a:ext cx="6084168" cy="1200329"/>
            <a:chOff x="3059832" y="1124744"/>
            <a:chExt cx="6084168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dirty="0" smtClean="0"/>
                <a:t>Tag</a:t>
              </a:r>
              <a:endParaRPr lang="zh-CN" altLang="en-US" u="sn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" name="组合 26"/>
          <p:cNvGrpSpPr/>
          <p:nvPr/>
        </p:nvGrpSpPr>
        <p:grpSpPr>
          <a:xfrm>
            <a:off x="1691680" y="3933056"/>
            <a:ext cx="6084168" cy="1200329"/>
            <a:chOff x="3059832" y="1124744"/>
            <a:chExt cx="6084168" cy="1200329"/>
          </a:xfrm>
        </p:grpSpPr>
        <p:sp>
          <p:nvSpPr>
            <p:cNvPr id="28" name="TextBox 27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3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16" name="组合 30"/>
          <p:cNvGrpSpPr/>
          <p:nvPr/>
        </p:nvGrpSpPr>
        <p:grpSpPr>
          <a:xfrm>
            <a:off x="1691680" y="5157192"/>
            <a:ext cx="6084168" cy="1200329"/>
            <a:chOff x="3059832" y="1124744"/>
            <a:chExt cx="6084168" cy="1200329"/>
          </a:xfrm>
        </p:grpSpPr>
        <p:sp>
          <p:nvSpPr>
            <p:cNvPr id="32" name="TextBox 31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3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1691680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3589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39752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28100" y="932527"/>
            <a:ext cx="110799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图标</a:t>
            </a:r>
            <a:endParaRPr lang="en-US" altLang="zh-CN" dirty="0" smtClean="0"/>
          </a:p>
          <a:p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r>
              <a:rPr lang="zh-CN" altLang="en-US" dirty="0" smtClean="0"/>
              <a:t>平铺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预</a:t>
            </a:r>
            <a:r>
              <a:rPr lang="zh-CN" altLang="en-US" dirty="0"/>
              <a:t>览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810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过滤：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6228184" y="908720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812360" y="836712"/>
            <a:ext cx="1331640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内容预览</a:t>
            </a:r>
            <a:endParaRPr lang="zh-CN" altLang="en-US" dirty="0"/>
          </a:p>
        </p:txBody>
      </p:sp>
      <p:sp>
        <p:nvSpPr>
          <p:cNvPr id="42" name="矩形标注 41"/>
          <p:cNvSpPr/>
          <p:nvPr/>
        </p:nvSpPr>
        <p:spPr>
          <a:xfrm flipH="1">
            <a:off x="2555776" y="4293096"/>
            <a:ext cx="1800200" cy="151216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627784" y="4365104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Tag1-----------X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27784" y="4797152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Tag1-----------X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27784" y="5229200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新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______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1059</Words>
  <Application>Microsoft Office PowerPoint</Application>
  <PresentationFormat>全屏显示(4:3)</PresentationFormat>
  <Paragraphs>297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jjb</dc:creator>
  <cp:lastModifiedBy>jjb</cp:lastModifiedBy>
  <cp:revision>18</cp:revision>
  <dcterms:created xsi:type="dcterms:W3CDTF">2013-11-30T22:12:30Z</dcterms:created>
  <dcterms:modified xsi:type="dcterms:W3CDTF">2013-12-01T14:19:25Z</dcterms:modified>
</cp:coreProperties>
</file>