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1" r:id="rId6"/>
    <p:sldId id="260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A160-7DAC-411D-93D9-01DC311E74B6}" type="datetimeFigureOut">
              <a:rPr lang="zh-CN" altLang="en-US" smtClean="0"/>
              <a:pPr/>
              <a:t>2013/12/3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6057-2B1C-45F9-9B85-5F99BCC38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619672" y="1556792"/>
            <a:ext cx="1368152" cy="646331"/>
            <a:chOff x="3059832" y="1124744"/>
            <a:chExt cx="1368152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03848" y="1556792"/>
            <a:ext cx="1368152" cy="646331"/>
            <a:chOff x="3059832" y="1124744"/>
            <a:chExt cx="1368152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1" name="组合 50"/>
          <p:cNvGrpSpPr/>
          <p:nvPr/>
        </p:nvGrpSpPr>
        <p:grpSpPr>
          <a:xfrm>
            <a:off x="4788024" y="1556792"/>
            <a:ext cx="1368152" cy="646331"/>
            <a:chOff x="3059832" y="1124744"/>
            <a:chExt cx="1368152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4" name="组合 53"/>
          <p:cNvGrpSpPr/>
          <p:nvPr/>
        </p:nvGrpSpPr>
        <p:grpSpPr>
          <a:xfrm>
            <a:off x="6300192" y="1556792"/>
            <a:ext cx="1368152" cy="646331"/>
            <a:chOff x="3059832" y="1124744"/>
            <a:chExt cx="1368152" cy="646331"/>
          </a:xfrm>
        </p:grpSpPr>
        <p:sp>
          <p:nvSpPr>
            <p:cNvPr id="55" name="TextBox 54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57" name="组合 56"/>
          <p:cNvGrpSpPr/>
          <p:nvPr/>
        </p:nvGrpSpPr>
        <p:grpSpPr>
          <a:xfrm>
            <a:off x="1619672" y="2348880"/>
            <a:ext cx="1368152" cy="646331"/>
            <a:chOff x="3059832" y="1124744"/>
            <a:chExt cx="1368152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5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0" name="组合 59"/>
          <p:cNvGrpSpPr/>
          <p:nvPr/>
        </p:nvGrpSpPr>
        <p:grpSpPr>
          <a:xfrm>
            <a:off x="3203848" y="2348880"/>
            <a:ext cx="1368152" cy="646331"/>
            <a:chOff x="3059832" y="1124744"/>
            <a:chExt cx="1368152" cy="646331"/>
          </a:xfrm>
        </p:grpSpPr>
        <p:sp>
          <p:nvSpPr>
            <p:cNvPr id="61" name="TextBox 60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3" name="组合 62"/>
          <p:cNvGrpSpPr/>
          <p:nvPr/>
        </p:nvGrpSpPr>
        <p:grpSpPr>
          <a:xfrm>
            <a:off x="4788024" y="2348880"/>
            <a:ext cx="1368152" cy="646331"/>
            <a:chOff x="3059832" y="1124744"/>
            <a:chExt cx="1368152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5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6" name="组合 65"/>
          <p:cNvGrpSpPr/>
          <p:nvPr/>
        </p:nvGrpSpPr>
        <p:grpSpPr>
          <a:xfrm>
            <a:off x="6300192" y="2348880"/>
            <a:ext cx="1368152" cy="646331"/>
            <a:chOff x="3059832" y="1124744"/>
            <a:chExt cx="1368152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6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69" name="组合 68"/>
          <p:cNvGrpSpPr/>
          <p:nvPr/>
        </p:nvGrpSpPr>
        <p:grpSpPr>
          <a:xfrm>
            <a:off x="1619672" y="3140968"/>
            <a:ext cx="1368152" cy="646331"/>
            <a:chOff x="3059832" y="1124744"/>
            <a:chExt cx="1368152" cy="646331"/>
          </a:xfrm>
        </p:grpSpPr>
        <p:sp>
          <p:nvSpPr>
            <p:cNvPr id="70" name="TextBox 69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2" name="组合 71"/>
          <p:cNvGrpSpPr/>
          <p:nvPr/>
        </p:nvGrpSpPr>
        <p:grpSpPr>
          <a:xfrm>
            <a:off x="3203848" y="3140968"/>
            <a:ext cx="1368152" cy="646331"/>
            <a:chOff x="3059832" y="1124744"/>
            <a:chExt cx="1368152" cy="646331"/>
          </a:xfrm>
        </p:grpSpPr>
        <p:sp>
          <p:nvSpPr>
            <p:cNvPr id="73" name="TextBox 72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5" name="组合 74"/>
          <p:cNvGrpSpPr/>
          <p:nvPr/>
        </p:nvGrpSpPr>
        <p:grpSpPr>
          <a:xfrm>
            <a:off x="4788024" y="3140968"/>
            <a:ext cx="1368152" cy="646331"/>
            <a:chOff x="3059832" y="1124744"/>
            <a:chExt cx="1368152" cy="646331"/>
          </a:xfrm>
        </p:grpSpPr>
        <p:sp>
          <p:nvSpPr>
            <p:cNvPr id="76" name="TextBox 75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77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8" name="组合 77"/>
          <p:cNvGrpSpPr/>
          <p:nvPr/>
        </p:nvGrpSpPr>
        <p:grpSpPr>
          <a:xfrm>
            <a:off x="6300192" y="3140968"/>
            <a:ext cx="1368152" cy="646331"/>
            <a:chOff x="3059832" y="1124744"/>
            <a:chExt cx="1368152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1" name="组合 80"/>
          <p:cNvGrpSpPr/>
          <p:nvPr/>
        </p:nvGrpSpPr>
        <p:grpSpPr>
          <a:xfrm>
            <a:off x="3203848" y="3933056"/>
            <a:ext cx="1368152" cy="646331"/>
            <a:chOff x="3059832" y="1124744"/>
            <a:chExt cx="1368152" cy="646331"/>
          </a:xfrm>
        </p:grpSpPr>
        <p:sp>
          <p:nvSpPr>
            <p:cNvPr id="82" name="TextBox 81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4" name="组合 83"/>
          <p:cNvGrpSpPr/>
          <p:nvPr/>
        </p:nvGrpSpPr>
        <p:grpSpPr>
          <a:xfrm>
            <a:off x="4788024" y="3933056"/>
            <a:ext cx="1368152" cy="646331"/>
            <a:chOff x="3059832" y="1124744"/>
            <a:chExt cx="1368152" cy="646331"/>
          </a:xfrm>
        </p:grpSpPr>
        <p:sp>
          <p:nvSpPr>
            <p:cNvPr id="85" name="TextBox 84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87" name="组合 86"/>
          <p:cNvGrpSpPr/>
          <p:nvPr/>
        </p:nvGrpSpPr>
        <p:grpSpPr>
          <a:xfrm>
            <a:off x="1619672" y="3933056"/>
            <a:ext cx="1368152" cy="646331"/>
            <a:chOff x="3059832" y="1124744"/>
            <a:chExt cx="1368152" cy="646331"/>
          </a:xfrm>
        </p:grpSpPr>
        <p:sp>
          <p:nvSpPr>
            <p:cNvPr id="88" name="TextBox 87"/>
            <p:cNvSpPr txBox="1"/>
            <p:nvPr/>
          </p:nvSpPr>
          <p:spPr>
            <a:xfrm>
              <a:off x="3059832" y="1124744"/>
              <a:ext cx="136815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endParaRPr lang="zh-CN" altLang="en-US" u="sng" dirty="0"/>
            </a:p>
          </p:txBody>
        </p:sp>
        <p:pic>
          <p:nvPicPr>
            <p:cNvPr id="8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72945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7" name="TextBox 36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列表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0" name="下箭头 89"/>
          <p:cNvSpPr/>
          <p:nvPr/>
        </p:nvSpPr>
        <p:spPr>
          <a:xfrm>
            <a:off x="8892480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下箭头 90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131840" y="3068960"/>
            <a:ext cx="1512168" cy="792088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23928" y="2852936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94" name="组合 93"/>
          <p:cNvGrpSpPr/>
          <p:nvPr/>
        </p:nvGrpSpPr>
        <p:grpSpPr>
          <a:xfrm>
            <a:off x="5220072" y="3356992"/>
            <a:ext cx="1800200" cy="1512168"/>
            <a:chOff x="2555776" y="4293096"/>
            <a:chExt cx="1800200" cy="1512168"/>
          </a:xfrm>
        </p:grpSpPr>
        <p:sp>
          <p:nvSpPr>
            <p:cNvPr id="95" name="矩形标注 94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436096" y="1844824"/>
            <a:ext cx="2160240" cy="936104"/>
            <a:chOff x="1907704" y="3789039"/>
            <a:chExt cx="3168352" cy="1512168"/>
          </a:xfrm>
        </p:grpSpPr>
        <p:sp>
          <p:nvSpPr>
            <p:cNvPr id="100" name="矩形标注 99"/>
            <p:cNvSpPr/>
            <p:nvPr/>
          </p:nvSpPr>
          <p:spPr>
            <a:xfrm>
              <a:off x="1907704" y="3789039"/>
              <a:ext cx="3168352" cy="1512168"/>
            </a:xfrm>
            <a:prstGeom prst="wedgeRectCallout">
              <a:avLst>
                <a:gd name="adj1" fmla="val -26832"/>
                <a:gd name="adj2" fmla="val 681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979711" y="3861048"/>
              <a:ext cx="3024336" cy="742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808717" y="4719604"/>
              <a:ext cx="1123326" cy="5364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3" name="组合 17"/>
          <p:cNvGrpSpPr/>
          <p:nvPr/>
        </p:nvGrpSpPr>
        <p:grpSpPr>
          <a:xfrm>
            <a:off x="1691680" y="1907540"/>
            <a:ext cx="5904656" cy="369332"/>
            <a:chOff x="3059832" y="1124744"/>
            <a:chExt cx="59046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6" name="组合 17"/>
          <p:cNvGrpSpPr/>
          <p:nvPr/>
        </p:nvGrpSpPr>
        <p:grpSpPr>
          <a:xfrm>
            <a:off x="1691680" y="2276872"/>
            <a:ext cx="5904656" cy="369332"/>
            <a:chOff x="3059832" y="1124744"/>
            <a:chExt cx="590465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4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49" name="组合 17"/>
          <p:cNvGrpSpPr/>
          <p:nvPr/>
        </p:nvGrpSpPr>
        <p:grpSpPr>
          <a:xfrm>
            <a:off x="1691680" y="2636912"/>
            <a:ext cx="5904656" cy="369332"/>
            <a:chOff x="3059832" y="1124744"/>
            <a:chExt cx="5904656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2" name="组合 17"/>
          <p:cNvGrpSpPr/>
          <p:nvPr/>
        </p:nvGrpSpPr>
        <p:grpSpPr>
          <a:xfrm>
            <a:off x="1691680" y="2996952"/>
            <a:ext cx="5904656" cy="369332"/>
            <a:chOff x="3059832" y="1124744"/>
            <a:chExt cx="590465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T1,T2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5" name="组合 17"/>
          <p:cNvGrpSpPr/>
          <p:nvPr/>
        </p:nvGrpSpPr>
        <p:grpSpPr>
          <a:xfrm>
            <a:off x="1691680" y="3356992"/>
            <a:ext cx="5904656" cy="369332"/>
            <a:chOff x="3059832" y="1124744"/>
            <a:chExt cx="5904656" cy="369332"/>
          </a:xfrm>
        </p:grpSpPr>
        <p:sp>
          <p:nvSpPr>
            <p:cNvPr id="56" name="TextBox 55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7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58" name="组合 17"/>
          <p:cNvGrpSpPr/>
          <p:nvPr/>
        </p:nvGrpSpPr>
        <p:grpSpPr>
          <a:xfrm>
            <a:off x="1691680" y="3717032"/>
            <a:ext cx="5904656" cy="369332"/>
            <a:chOff x="3059832" y="1124744"/>
            <a:chExt cx="5904656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1" name="组合 17"/>
          <p:cNvGrpSpPr/>
          <p:nvPr/>
        </p:nvGrpSpPr>
        <p:grpSpPr>
          <a:xfrm>
            <a:off x="1691680" y="4077072"/>
            <a:ext cx="5904656" cy="369332"/>
            <a:chOff x="3059832" y="1124744"/>
            <a:chExt cx="5904656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3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4" name="组合 17"/>
          <p:cNvGrpSpPr/>
          <p:nvPr/>
        </p:nvGrpSpPr>
        <p:grpSpPr>
          <a:xfrm>
            <a:off x="1691680" y="4437112"/>
            <a:ext cx="5904656" cy="369332"/>
            <a:chOff x="3059832" y="1124744"/>
            <a:chExt cx="5904656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6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67" name="组合 17"/>
          <p:cNvGrpSpPr/>
          <p:nvPr/>
        </p:nvGrpSpPr>
        <p:grpSpPr>
          <a:xfrm>
            <a:off x="1691680" y="4797152"/>
            <a:ext cx="5904656" cy="369332"/>
            <a:chOff x="3059832" y="1124744"/>
            <a:chExt cx="5904656" cy="369332"/>
          </a:xfrm>
        </p:grpSpPr>
        <p:sp>
          <p:nvSpPr>
            <p:cNvPr id="68" name="TextBox 67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9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74" name="TextBox 73"/>
          <p:cNvSpPr txBox="1"/>
          <p:nvPr/>
        </p:nvSpPr>
        <p:spPr>
          <a:xfrm>
            <a:off x="1691680" y="1412776"/>
            <a:ext cx="59046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文件名    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作者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 | </a:t>
            </a:r>
            <a:r>
              <a:rPr lang="zh-CN" altLang="en-US" dirty="0" smtClean="0"/>
              <a:t>修改日期    </a:t>
            </a:r>
            <a:r>
              <a:rPr lang="en-US" altLang="zh-CN" dirty="0" smtClean="0"/>
              <a:t> | </a:t>
            </a:r>
            <a:r>
              <a:rPr lang="zh-CN" altLang="en-US" dirty="0" smtClean="0"/>
              <a:t>版本号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标记</a:t>
            </a:r>
            <a:endParaRPr lang="en-US" altLang="zh-CN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6" name="组合 17"/>
          <p:cNvGrpSpPr/>
          <p:nvPr/>
        </p:nvGrpSpPr>
        <p:grpSpPr>
          <a:xfrm>
            <a:off x="1691680" y="5157192"/>
            <a:ext cx="5904656" cy="369332"/>
            <a:chOff x="3059832" y="1124744"/>
            <a:chExt cx="5904656" cy="369332"/>
          </a:xfrm>
        </p:grpSpPr>
        <p:sp>
          <p:nvSpPr>
            <p:cNvPr id="77" name="TextBox 76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8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79" name="组合 17"/>
          <p:cNvGrpSpPr/>
          <p:nvPr/>
        </p:nvGrpSpPr>
        <p:grpSpPr>
          <a:xfrm>
            <a:off x="1691680" y="5517232"/>
            <a:ext cx="5904656" cy="369332"/>
            <a:chOff x="3059832" y="1124744"/>
            <a:chExt cx="5904656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grpSp>
        <p:nvGrpSpPr>
          <p:cNvPr id="82" name="组合 17"/>
          <p:cNvGrpSpPr/>
          <p:nvPr/>
        </p:nvGrpSpPr>
        <p:grpSpPr>
          <a:xfrm>
            <a:off x="1691680" y="5877272"/>
            <a:ext cx="5904656" cy="369332"/>
            <a:chOff x="3059832" y="1124744"/>
            <a:chExt cx="5904656" cy="369332"/>
          </a:xfrm>
        </p:grpSpPr>
        <p:sp>
          <p:nvSpPr>
            <p:cNvPr id="83" name="TextBox 82"/>
            <p:cNvSpPr txBox="1"/>
            <p:nvPr/>
          </p:nvSpPr>
          <p:spPr>
            <a:xfrm>
              <a:off x="3059832" y="1124744"/>
              <a:ext cx="590465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  <a:r>
                <a:rPr lang="en-US" altLang="zh-CN" dirty="0" smtClean="0"/>
                <a:t>  | 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| 1667 | 2013-11-25 |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  <a:r>
                <a:rPr lang="en-US" altLang="zh-CN" dirty="0" smtClean="0"/>
                <a:t> | Tag1</a:t>
              </a:r>
              <a:endPara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67107"/>
              <a:ext cx="299950" cy="293870"/>
            </a:xfrm>
            <a:prstGeom prst="rect">
              <a:avLst/>
            </a:prstGeom>
            <a:noFill/>
          </p:spPr>
        </p:pic>
      </p:grpSp>
      <p:sp>
        <p:nvSpPr>
          <p:cNvPr id="85" name="下箭头 84"/>
          <p:cNvSpPr/>
          <p:nvPr/>
        </p:nvSpPr>
        <p:spPr>
          <a:xfrm>
            <a:off x="8892480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详细信息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619672" y="2924944"/>
            <a:ext cx="6048672" cy="504056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923928" y="2852936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220072" y="3356992"/>
            <a:ext cx="1800200" cy="1512168"/>
            <a:chOff x="2555776" y="4293096"/>
            <a:chExt cx="1800200" cy="1512168"/>
          </a:xfrm>
        </p:grpSpPr>
        <p:sp>
          <p:nvSpPr>
            <p:cNvPr id="93" name="矩形标注 92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508104" y="1844824"/>
            <a:ext cx="2160240" cy="936104"/>
            <a:chOff x="1907704" y="3789039"/>
            <a:chExt cx="3168352" cy="1512168"/>
          </a:xfrm>
        </p:grpSpPr>
        <p:sp>
          <p:nvSpPr>
            <p:cNvPr id="98" name="矩形标注 97"/>
            <p:cNvSpPr/>
            <p:nvPr/>
          </p:nvSpPr>
          <p:spPr>
            <a:xfrm>
              <a:off x="1907704" y="3789039"/>
              <a:ext cx="3168352" cy="1512168"/>
            </a:xfrm>
            <a:prstGeom prst="wedgeRectCallout">
              <a:avLst>
                <a:gd name="adj1" fmla="val -26832"/>
                <a:gd name="adj2" fmla="val 681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1979711" y="3861048"/>
              <a:ext cx="3024336" cy="742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3808717" y="4719604"/>
              <a:ext cx="1123326" cy="5364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5904656" cy="1200329"/>
            <a:chOff x="3059832" y="1124744"/>
            <a:chExt cx="590465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5904656" cy="1200329"/>
            <a:chOff x="3059832" y="1124744"/>
            <a:chExt cx="5904656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5904656" cy="1200329"/>
            <a:chOff x="3059832" y="1124744"/>
            <a:chExt cx="5904656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5904656" cy="1200329"/>
            <a:chOff x="3059832" y="1124744"/>
            <a:chExt cx="5904656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46" name="TextBox 45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详细信息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平铺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763688" y="2708920"/>
            <a:ext cx="5760640" cy="1080120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2555612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51" name="组合 50"/>
          <p:cNvGrpSpPr/>
          <p:nvPr/>
        </p:nvGrpSpPr>
        <p:grpSpPr>
          <a:xfrm>
            <a:off x="5868144" y="3068960"/>
            <a:ext cx="1800200" cy="1512168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28184" y="1484784"/>
            <a:ext cx="2160240" cy="936104"/>
            <a:chOff x="1907704" y="3789039"/>
            <a:chExt cx="3168352" cy="1512168"/>
          </a:xfrm>
        </p:grpSpPr>
        <p:sp>
          <p:nvSpPr>
            <p:cNvPr id="52" name="矩形标注 51"/>
            <p:cNvSpPr/>
            <p:nvPr/>
          </p:nvSpPr>
          <p:spPr>
            <a:xfrm>
              <a:off x="1907704" y="3789039"/>
              <a:ext cx="3168352" cy="1512168"/>
            </a:xfrm>
            <a:prstGeom prst="wedgeRectCallout">
              <a:avLst>
                <a:gd name="adj1" fmla="val -26832"/>
                <a:gd name="adj2" fmla="val 681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979711" y="3861048"/>
              <a:ext cx="3024336" cy="7422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808717" y="4719604"/>
              <a:ext cx="1123326" cy="5364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55" name="下箭头 54"/>
          <p:cNvSpPr/>
          <p:nvPr/>
        </p:nvSpPr>
        <p:spPr>
          <a:xfrm>
            <a:off x="8892480" y="609329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标注 57"/>
          <p:cNvSpPr/>
          <p:nvPr/>
        </p:nvSpPr>
        <p:spPr>
          <a:xfrm>
            <a:off x="2843808" y="4293096"/>
            <a:ext cx="2016224" cy="108012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（照片）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姓名：张三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职务：项目经理</a:t>
            </a:r>
            <a:endParaRPr lang="en-US" altLang="zh-CN" dirty="0" smtClean="0"/>
          </a:p>
          <a:p>
            <a:pPr algn="ctr"/>
            <a:r>
              <a:rPr lang="zh-CN" altLang="en-US" u="sng" dirty="0" smtClean="0"/>
              <a:t>搜索张三所有文件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75963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5904656" cy="1200329"/>
            <a:chOff x="3059832" y="1124744"/>
            <a:chExt cx="590465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5904656" cy="1200329"/>
            <a:chOff x="3059832" y="1124744"/>
            <a:chExt cx="5904656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28" name="TextBox 27"/>
          <p:cNvSpPr txBox="1"/>
          <p:nvPr/>
        </p:nvSpPr>
        <p:spPr>
          <a:xfrm>
            <a:off x="1547664" y="3933056"/>
            <a:ext cx="759633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a.doc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作者：</a:t>
            </a:r>
            <a:r>
              <a:rPr lang="zh-CN" alt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张三 </a:t>
            </a:r>
            <a:r>
              <a:rPr lang="en-US" altLang="zh-CN" dirty="0" smtClean="0"/>
              <a:t>51667Bytes, 2013-11-25, </a:t>
            </a:r>
            <a:r>
              <a: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31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文件简要介绍内容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tag1</a:t>
            </a:r>
            <a:r>
              <a:rPr lang="zh-CN" altLang="en-US" dirty="0" smtClean="0"/>
              <a:t>，</a:t>
            </a:r>
            <a:r>
              <a:rPr lang="en-US" altLang="zh-CN" u="sng" dirty="0" smtClean="0"/>
              <a:t>tag2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添加</a:t>
            </a:r>
            <a:r>
              <a:rPr lang="en-US" altLang="zh-CN" u="sng" dirty="0" smtClean="0"/>
              <a:t>tag</a:t>
            </a:r>
          </a:p>
          <a:p>
            <a:r>
              <a:rPr lang="en-US" altLang="zh-CN" dirty="0" smtClean="0"/>
              <a:t>---------------------------------------------------------------------------------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张三：请大家评论</a:t>
            </a:r>
            <a:r>
              <a:rPr lang="en-US" altLang="zh-CN" dirty="0" smtClean="0"/>
              <a:t>………………………</a:t>
            </a:r>
            <a:r>
              <a:rPr lang="en-US" altLang="zh-CN" dirty="0" smtClean="0"/>
              <a:t> </a:t>
            </a:r>
            <a:r>
              <a:rPr lang="en-US" altLang="zh-CN" dirty="0" smtClean="0"/>
              <a:t>………………</a:t>
            </a:r>
            <a:r>
              <a:rPr lang="en-US" altLang="zh-CN" dirty="0" smtClean="0"/>
              <a:t>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(1)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李四：很好的文章，非常有用</a:t>
            </a:r>
            <a:r>
              <a:rPr lang="en-US" altLang="zh-CN" dirty="0" smtClean="0"/>
              <a:t>………………………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</a:t>
            </a:r>
            <a:r>
              <a:rPr lang="en-US" altLang="zh-CN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zh-CN" altLang="en-US" u="sng" dirty="0" smtClean="0"/>
              <a:t>增加评论</a:t>
            </a:r>
            <a:endParaRPr lang="en-US" altLang="zh-CN" u="sng" dirty="0" smtClean="0"/>
          </a:p>
        </p:txBody>
      </p:sp>
      <p:pic>
        <p:nvPicPr>
          <p:cNvPr id="30" name="Picture 2" descr="http://ts4.mm.bing.net/th?id=H.4567110543869391&amp;w=148&amp;h=145&amp;c=7&amp;rs=1&amp;pid=1.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770" y="4005064"/>
            <a:ext cx="587982" cy="57606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154766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95736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68060" y="932527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列表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详细信息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平铺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pSp>
        <p:nvGrpSpPr>
          <p:cNvPr id="16" name="组合 34"/>
          <p:cNvGrpSpPr/>
          <p:nvPr/>
        </p:nvGrpSpPr>
        <p:grpSpPr>
          <a:xfrm>
            <a:off x="5508104" y="908720"/>
            <a:ext cx="2088232" cy="369332"/>
            <a:chOff x="5508104" y="908720"/>
            <a:chExt cx="2088232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5508104" y="9087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过滤：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228184" y="908720"/>
              <a:ext cx="1368152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763688" y="2708920"/>
            <a:ext cx="5760640" cy="1080120"/>
          </a:xfrm>
          <a:prstGeom prst="rect">
            <a:avLst/>
          </a:prstGeom>
          <a:solidFill>
            <a:srgbClr val="FF3300">
              <a:alpha val="58039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2555612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预览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评论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标记</a:t>
            </a:r>
            <a:endParaRPr lang="zh-CN" altLang="en-US" u="sng" dirty="0"/>
          </a:p>
        </p:txBody>
      </p:sp>
      <p:grpSp>
        <p:nvGrpSpPr>
          <p:cNvPr id="17" name="组合 50"/>
          <p:cNvGrpSpPr/>
          <p:nvPr/>
        </p:nvGrpSpPr>
        <p:grpSpPr>
          <a:xfrm>
            <a:off x="5868144" y="3429000"/>
            <a:ext cx="1800200" cy="1512168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 flipV="1">
              <a:off x="2555776" y="4293096"/>
              <a:ext cx="1800200" cy="1512168"/>
            </a:xfrm>
            <a:prstGeom prst="wedgeRectCallout">
              <a:avLst>
                <a:gd name="adj1" fmla="val -23821"/>
                <a:gd name="adj2" fmla="val 882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907704" y="3789040"/>
            <a:ext cx="3168352" cy="1512168"/>
            <a:chOff x="1907704" y="3789040"/>
            <a:chExt cx="3168352" cy="1512168"/>
          </a:xfrm>
        </p:grpSpPr>
        <p:sp>
          <p:nvSpPr>
            <p:cNvPr id="40" name="矩形标注 39"/>
            <p:cNvSpPr/>
            <p:nvPr/>
          </p:nvSpPr>
          <p:spPr>
            <a:xfrm>
              <a:off x="1907704" y="3789040"/>
              <a:ext cx="3168352" cy="1512168"/>
            </a:xfrm>
            <a:prstGeom prst="wedgeRectCallout">
              <a:avLst>
                <a:gd name="adj1" fmla="val -38659"/>
                <a:gd name="adj2" fmla="val 882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979712" y="3861048"/>
              <a:ext cx="3024336" cy="10081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995936" y="4896054"/>
              <a:ext cx="936104" cy="36004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53" name="下箭头 52"/>
          <p:cNvSpPr/>
          <p:nvPr/>
        </p:nvSpPr>
        <p:spPr>
          <a:xfrm>
            <a:off x="8892480" y="357301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flipV="1">
            <a:off x="8892480" y="1340768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8892480" y="594928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flipV="1">
            <a:off x="8892480" y="400506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47664" y="1340768"/>
            <a:ext cx="7596336" cy="2736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</a:t>
            </a:r>
            <a:r>
              <a:rPr lang="zh-CN" altLang="en-US" dirty="0" smtClean="0"/>
              <a:t>预</a:t>
            </a:r>
            <a:r>
              <a:rPr lang="zh-CN" altLang="en-US" dirty="0" smtClean="0"/>
              <a:t>览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 rot="5400000">
            <a:off x="1655676" y="94472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5400000" flipV="1">
            <a:off x="8712460" y="94472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07704" y="90872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测试用例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41209" y="90872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2.pdf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47664" y="4145012"/>
            <a:ext cx="759633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a.doc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作者：</a:t>
            </a:r>
            <a:r>
              <a:rPr lang="zh-CN" alt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张三 </a:t>
            </a:r>
            <a:r>
              <a:rPr lang="en-US" altLang="zh-CN" dirty="0" smtClean="0"/>
              <a:t>51667Bytes, 2013-11-25, </a:t>
            </a:r>
            <a:r>
              <a:rPr lang="en-US" altLang="zh-CN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31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文件简要介绍内容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u="sng" dirty="0" smtClean="0"/>
              <a:t>tag1</a:t>
            </a:r>
            <a:r>
              <a:rPr lang="zh-CN" altLang="en-US" dirty="0" smtClean="0"/>
              <a:t>，</a:t>
            </a:r>
            <a:r>
              <a:rPr lang="en-US" altLang="zh-CN" u="sng" dirty="0" smtClean="0"/>
              <a:t>tag2</a:t>
            </a:r>
            <a:r>
              <a:rPr lang="zh-CN" altLang="en-US" dirty="0" smtClean="0"/>
              <a:t>，</a:t>
            </a:r>
            <a:r>
              <a:rPr lang="zh-CN" altLang="en-US" u="sng" dirty="0" smtClean="0"/>
              <a:t>添加</a:t>
            </a:r>
            <a:r>
              <a:rPr lang="en-US" altLang="zh-CN" u="sng" dirty="0" smtClean="0"/>
              <a:t>tag</a:t>
            </a:r>
          </a:p>
          <a:p>
            <a:r>
              <a:rPr lang="en-US" altLang="zh-CN" dirty="0" smtClean="0"/>
              <a:t>---------------------------------------------------------------------------------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张三：请大家评论</a:t>
            </a:r>
            <a:r>
              <a:rPr lang="en-US" altLang="zh-CN" dirty="0" smtClean="0"/>
              <a:t>………………………</a:t>
            </a:r>
            <a:r>
              <a:rPr lang="en-US" altLang="zh-CN" dirty="0" smtClean="0"/>
              <a:t> </a:t>
            </a:r>
            <a:r>
              <a:rPr lang="en-US" altLang="zh-CN" dirty="0" smtClean="0"/>
              <a:t>………………</a:t>
            </a:r>
            <a:r>
              <a:rPr lang="en-US" altLang="zh-CN" dirty="0" smtClean="0"/>
              <a:t>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(1)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李四：很好的文章，非常有用</a:t>
            </a:r>
            <a:r>
              <a:rPr lang="en-US" altLang="zh-CN" dirty="0" smtClean="0"/>
              <a:t>………………………</a:t>
            </a:r>
            <a:r>
              <a:rPr lang="zh-CN" altLang="en-US" u="sng" dirty="0" smtClean="0"/>
              <a:t>赞</a:t>
            </a:r>
            <a:r>
              <a:rPr lang="en-US" altLang="zh-CN" dirty="0" smtClean="0"/>
              <a:t>(5)|</a:t>
            </a:r>
            <a:r>
              <a:rPr lang="zh-CN" altLang="en-US" u="sng" dirty="0" smtClean="0"/>
              <a:t>踩</a:t>
            </a:r>
            <a:r>
              <a:rPr lang="en-US" altLang="zh-CN" dirty="0" smtClean="0"/>
              <a:t>(1</a:t>
            </a:r>
            <a:r>
              <a:rPr lang="en-US" altLang="zh-CN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zh-CN" altLang="en-US" u="sng" dirty="0" smtClean="0"/>
              <a:t>增加评论</a:t>
            </a:r>
            <a:endParaRPr lang="en-US" altLang="zh-CN" u="sng" dirty="0" smtClean="0"/>
          </a:p>
        </p:txBody>
      </p:sp>
      <p:sp>
        <p:nvSpPr>
          <p:cNvPr id="52" name="下箭头 51"/>
          <p:cNvSpPr/>
          <p:nvPr/>
        </p:nvSpPr>
        <p:spPr>
          <a:xfrm>
            <a:off x="8892480" y="6161236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 flipV="1">
            <a:off x="8892480" y="4217020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 descr="http://ts4.mm.bing.net/th?id=H.4567110543869391&amp;w=148&amp;h=145&amp;c=7&amp;rs=1&amp;pid=1.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754" y="4221088"/>
            <a:ext cx="587982" cy="576064"/>
          </a:xfrm>
          <a:prstGeom prst="rect">
            <a:avLst/>
          </a:prstGeom>
          <a:noFill/>
        </p:spPr>
      </p:pic>
      <p:grpSp>
        <p:nvGrpSpPr>
          <p:cNvPr id="50" name="组合 49"/>
          <p:cNvGrpSpPr/>
          <p:nvPr/>
        </p:nvGrpSpPr>
        <p:grpSpPr>
          <a:xfrm>
            <a:off x="2555776" y="2708920"/>
            <a:ext cx="1800200" cy="1512168"/>
            <a:chOff x="2555776" y="4293096"/>
            <a:chExt cx="1800200" cy="1512168"/>
          </a:xfrm>
        </p:grpSpPr>
        <p:sp>
          <p:nvSpPr>
            <p:cNvPr id="42" name="矩形标注 41"/>
            <p:cNvSpPr/>
            <p:nvPr/>
          </p:nvSpPr>
          <p:spPr>
            <a:xfrm flipH="1">
              <a:off x="2555776" y="4293096"/>
              <a:ext cx="1800200" cy="1512168"/>
            </a:xfrm>
            <a:prstGeom prst="wedgeRectCallout">
              <a:avLst>
                <a:gd name="adj1" fmla="val -20833"/>
                <a:gd name="adj2" fmla="val 1051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7784" y="4365104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7784" y="4797152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Tag1-----------X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5229200"/>
              <a:ext cx="16561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 smtClean="0"/>
                <a:t>Tag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______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652120" y="3933056"/>
            <a:ext cx="3168352" cy="1584176"/>
            <a:chOff x="1907704" y="3789040"/>
            <a:chExt cx="3168352" cy="1584176"/>
          </a:xfrm>
        </p:grpSpPr>
        <p:sp>
          <p:nvSpPr>
            <p:cNvPr id="56" name="矩形标注 55"/>
            <p:cNvSpPr/>
            <p:nvPr/>
          </p:nvSpPr>
          <p:spPr>
            <a:xfrm rot="5400000">
              <a:off x="2699792" y="2996952"/>
              <a:ext cx="1584176" cy="3168352"/>
            </a:xfrm>
            <a:prstGeom prst="wedgeRectCallout">
              <a:avLst>
                <a:gd name="adj1" fmla="val 98004"/>
                <a:gd name="adj2" fmla="val 145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dirty="0" smtClean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979712" y="3861048"/>
              <a:ext cx="3024336" cy="100811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995936" y="4896054"/>
              <a:ext cx="936104" cy="36004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</a:t>
              </a:r>
              <a:endParaRPr lang="zh-CN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79912" y="9087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a.doc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908720"/>
            <a:ext cx="280831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全</a:t>
            </a:r>
            <a:r>
              <a:rPr lang="zh-CN" altLang="en-US" u="sng" dirty="0" smtClean="0"/>
              <a:t>屏</a:t>
            </a:r>
            <a:r>
              <a:rPr lang="en-US" altLang="zh-CN" u="sng" dirty="0" smtClean="0"/>
              <a:t>/</a:t>
            </a:r>
            <a:r>
              <a:rPr lang="zh-CN" altLang="en-US" u="sng" dirty="0" smtClean="0"/>
              <a:t>退出全屏</a:t>
            </a:r>
            <a:r>
              <a:rPr lang="en-US" altLang="zh-CN" u="sng" dirty="0" smtClean="0"/>
              <a:t>|</a:t>
            </a:r>
            <a:r>
              <a:rPr lang="zh-CN" altLang="en-US" u="sng" smtClean="0"/>
              <a:t>退出预览</a:t>
            </a:r>
            <a:r>
              <a:rPr lang="en-US" altLang="zh-CN" u="sng" smtClean="0"/>
              <a:t>|</a:t>
            </a:r>
            <a:r>
              <a:rPr lang="zh-CN" altLang="en-US" u="sng" dirty="0" smtClean="0"/>
              <a:t>删除</a:t>
            </a:r>
            <a:r>
              <a:rPr lang="en-US" altLang="zh-CN" u="sng" dirty="0" smtClean="0"/>
              <a:t>|</a:t>
            </a:r>
            <a:r>
              <a:rPr lang="zh-CN" altLang="en-US" u="sng" dirty="0" smtClean="0"/>
              <a:t>下载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6084168" cy="1200329"/>
            <a:chOff x="3059832" y="1124744"/>
            <a:chExt cx="6084168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6084168" cy="1200329"/>
            <a:chOff x="3059832" y="1124744"/>
            <a:chExt cx="6084168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6084168" cy="1200329"/>
            <a:chOff x="3059832" y="1124744"/>
            <a:chExt cx="6084168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6084168" cy="1200329"/>
            <a:chOff x="3059832" y="1124744"/>
            <a:chExt cx="6084168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691680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9752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8100" y="932527"/>
            <a:ext cx="11079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图标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过滤：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228184" y="90872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sp>
        <p:nvSpPr>
          <p:cNvPr id="42" name="矩形标注 41"/>
          <p:cNvSpPr/>
          <p:nvPr/>
        </p:nvSpPr>
        <p:spPr>
          <a:xfrm flipH="1">
            <a:off x="2555776" y="4293096"/>
            <a:ext cx="1800200" cy="151216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4365104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27784" y="4797152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27784" y="5229200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______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5004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当前目录：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cde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</a:t>
            </a:r>
            <a:r>
              <a:rPr lang="en-US" altLang="zh-CN" dirty="0" smtClean="0"/>
              <a:t> KM V0.1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Under GPLv3 License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147565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7664" y="836712"/>
            <a:ext cx="6228184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文件内容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353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|</a:t>
            </a:r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全文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948264" y="404664"/>
            <a:ext cx="201622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76056" y="404664"/>
            <a:ext cx="68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上传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91680" y="1436583"/>
            <a:ext cx="6084168" cy="1200329"/>
            <a:chOff x="3059832" y="1124744"/>
            <a:chExt cx="6084168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10242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3" name="组合 17"/>
          <p:cNvGrpSpPr/>
          <p:nvPr/>
        </p:nvGrpSpPr>
        <p:grpSpPr>
          <a:xfrm>
            <a:off x="1691680" y="2660719"/>
            <a:ext cx="6084168" cy="1200329"/>
            <a:chOff x="3059832" y="1124744"/>
            <a:chExt cx="6084168" cy="1200329"/>
          </a:xfrm>
        </p:grpSpPr>
        <p:sp>
          <p:nvSpPr>
            <p:cNvPr id="19" name="TextBox 18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dirty="0" smtClean="0"/>
                <a:t>Tag</a:t>
              </a:r>
              <a:endParaRPr lang="zh-CN" altLang="en-US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21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7" name="组合 26"/>
          <p:cNvGrpSpPr/>
          <p:nvPr/>
        </p:nvGrpSpPr>
        <p:grpSpPr>
          <a:xfrm>
            <a:off x="1691680" y="3933056"/>
            <a:ext cx="6084168" cy="1200329"/>
            <a:chOff x="3059832" y="1124744"/>
            <a:chExt cx="6084168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0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grpSp>
        <p:nvGrpSpPr>
          <p:cNvPr id="16" name="组合 30"/>
          <p:cNvGrpSpPr/>
          <p:nvPr/>
        </p:nvGrpSpPr>
        <p:grpSpPr>
          <a:xfrm>
            <a:off x="1691680" y="5157192"/>
            <a:ext cx="6084168" cy="1200329"/>
            <a:chOff x="3059832" y="1124744"/>
            <a:chExt cx="6084168" cy="1200329"/>
          </a:xfrm>
        </p:grpSpPr>
        <p:sp>
          <p:nvSpPr>
            <p:cNvPr id="32" name="TextBox 31"/>
            <p:cNvSpPr txBox="1"/>
            <p:nvPr/>
          </p:nvSpPr>
          <p:spPr>
            <a:xfrm>
              <a:off x="3059832" y="1124744"/>
              <a:ext cx="590465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a.doc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作者：</a:t>
              </a:r>
              <a:r>
                <a:rPr lang="zh-CN" altLang="en-US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张三 </a:t>
              </a:r>
              <a:r>
                <a:rPr lang="en-US" altLang="zh-CN" dirty="0" smtClean="0"/>
                <a:t>51667Bytes, 2013-11-25, </a:t>
              </a:r>
              <a:r>
                <a:rPr lang="en-US" altLang="zh-CN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 31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文件简要介绍内容</a:t>
              </a:r>
              <a:r>
                <a:rPr lang="en-US" altLang="zh-CN" dirty="0" smtClean="0"/>
                <a:t>…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en-US" altLang="zh-CN" u="sng" dirty="0" smtClean="0"/>
                <a:t>tag1</a:t>
              </a:r>
              <a:r>
                <a:rPr lang="zh-CN" altLang="en-US" dirty="0" smtClean="0"/>
                <a:t>，</a:t>
              </a:r>
              <a:r>
                <a:rPr lang="en-US" altLang="zh-CN" u="sng" dirty="0" smtClean="0"/>
                <a:t>tag2</a:t>
              </a:r>
              <a:r>
                <a:rPr lang="zh-CN" altLang="en-US" dirty="0" smtClean="0"/>
                <a:t>，</a:t>
              </a:r>
              <a:r>
                <a:rPr lang="zh-CN" altLang="en-US" u="sng" dirty="0" smtClean="0"/>
                <a:t>添加</a:t>
              </a:r>
              <a:r>
                <a:rPr lang="en-US" altLang="zh-CN" u="sng" dirty="0" smtClean="0"/>
                <a:t>tag</a:t>
              </a:r>
              <a:endParaRPr lang="zh-CN" alt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16416" y="1124744"/>
              <a:ext cx="827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u="sng" dirty="0" smtClean="0"/>
                <a:t>预览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删除</a:t>
              </a:r>
              <a:endParaRPr lang="en-US" altLang="zh-CN" u="sng" dirty="0" smtClean="0"/>
            </a:p>
            <a:p>
              <a:r>
                <a:rPr lang="zh-CN" altLang="en-US" u="sng" dirty="0" smtClean="0"/>
                <a:t>下载</a:t>
              </a:r>
              <a:endParaRPr lang="en-US" altLang="zh-CN" u="sng" dirty="0" smtClean="0"/>
            </a:p>
            <a:p>
              <a:r>
                <a:rPr lang="zh-CN" altLang="en-US" u="sng" dirty="0"/>
                <a:t>评论</a:t>
              </a:r>
            </a:p>
          </p:txBody>
        </p:sp>
        <p:pic>
          <p:nvPicPr>
            <p:cNvPr id="34" name="Picture 2" descr="http://ts4.mm.bing.net/th?id=H.4567110543869391&amp;w=148&amp;h=145&amp;c=7&amp;rs=1&amp;pid=1.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9922" y="1196752"/>
              <a:ext cx="587982" cy="576064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1691680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896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视图：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9752" y="908720"/>
            <a:ext cx="110799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endParaRPr lang="en-US" altLang="zh-CN" dirty="0" smtClean="0"/>
          </a:p>
          <a:p>
            <a:r>
              <a:rPr lang="zh-CN" altLang="en-US" dirty="0" smtClean="0"/>
              <a:t>修改时间</a:t>
            </a:r>
            <a:endParaRPr lang="en-US" altLang="zh-CN" dirty="0" smtClean="0"/>
          </a:p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28100" y="932527"/>
            <a:ext cx="110799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图标</a:t>
            </a:r>
            <a:endParaRPr lang="en-US" altLang="zh-CN" dirty="0" smtClean="0"/>
          </a:p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zh-CN" altLang="en-US" dirty="0" smtClean="0"/>
              <a:t>平铺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预</a:t>
            </a:r>
            <a:r>
              <a:rPr lang="zh-CN" altLang="en-US" dirty="0"/>
              <a:t>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9087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过滤：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228184" y="908720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12360" y="836712"/>
            <a:ext cx="1331640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内容预览</a:t>
            </a:r>
            <a:endParaRPr lang="zh-CN" altLang="en-US" dirty="0"/>
          </a:p>
        </p:txBody>
      </p:sp>
      <p:sp>
        <p:nvSpPr>
          <p:cNvPr id="42" name="矩形标注 41"/>
          <p:cNvSpPr/>
          <p:nvPr/>
        </p:nvSpPr>
        <p:spPr>
          <a:xfrm flipH="1">
            <a:off x="2555776" y="4293096"/>
            <a:ext cx="1800200" cy="151216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4365104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27784" y="4797152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Tag1-----------X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27784" y="5229200"/>
            <a:ext cx="16561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______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1204</Words>
  <Application>Microsoft Office PowerPoint</Application>
  <PresentationFormat>全屏显示(4:3)</PresentationFormat>
  <Paragraphs>313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jjb</dc:creator>
  <cp:lastModifiedBy>jjb</cp:lastModifiedBy>
  <cp:revision>26</cp:revision>
  <dcterms:created xsi:type="dcterms:W3CDTF">2013-11-30T22:12:30Z</dcterms:created>
  <dcterms:modified xsi:type="dcterms:W3CDTF">2013-12-02T23:07:49Z</dcterms:modified>
</cp:coreProperties>
</file>