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  <p:sldId id="263" r:id="rId5"/>
    <p:sldId id="261" r:id="rId6"/>
    <p:sldId id="264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46" autoAdjust="0"/>
  </p:normalViewPr>
  <p:slideViewPr>
    <p:cSldViewPr>
      <p:cViewPr varScale="1">
        <p:scale>
          <a:sx n="85" d="100"/>
          <a:sy n="85" d="100"/>
        </p:scale>
        <p:origin x="-1122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A160-7DAC-411D-93D9-01DC311E74B6}" type="datetimeFigureOut">
              <a:rPr lang="zh-CN" altLang="en-US" smtClean="0"/>
              <a:pPr/>
              <a:t>2013/12/3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6057-2B1C-45F9-9B85-5F99BCC38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A160-7DAC-411D-93D9-01DC311E74B6}" type="datetimeFigureOut">
              <a:rPr lang="zh-CN" altLang="en-US" smtClean="0"/>
              <a:pPr/>
              <a:t>2013/12/3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6057-2B1C-45F9-9B85-5F99BCC38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A160-7DAC-411D-93D9-01DC311E74B6}" type="datetimeFigureOut">
              <a:rPr lang="zh-CN" altLang="en-US" smtClean="0"/>
              <a:pPr/>
              <a:t>2013/12/3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6057-2B1C-45F9-9B85-5F99BCC38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A160-7DAC-411D-93D9-01DC311E74B6}" type="datetimeFigureOut">
              <a:rPr lang="zh-CN" altLang="en-US" smtClean="0"/>
              <a:pPr/>
              <a:t>2013/12/3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6057-2B1C-45F9-9B85-5F99BCC38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A160-7DAC-411D-93D9-01DC311E74B6}" type="datetimeFigureOut">
              <a:rPr lang="zh-CN" altLang="en-US" smtClean="0"/>
              <a:pPr/>
              <a:t>2013/12/3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6057-2B1C-45F9-9B85-5F99BCC38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A160-7DAC-411D-93D9-01DC311E74B6}" type="datetimeFigureOut">
              <a:rPr lang="zh-CN" altLang="en-US" smtClean="0"/>
              <a:pPr/>
              <a:t>2013/12/3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6057-2B1C-45F9-9B85-5F99BCC38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A160-7DAC-411D-93D9-01DC311E74B6}" type="datetimeFigureOut">
              <a:rPr lang="zh-CN" altLang="en-US" smtClean="0"/>
              <a:pPr/>
              <a:t>2013/12/3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6057-2B1C-45F9-9B85-5F99BCC38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A160-7DAC-411D-93D9-01DC311E74B6}" type="datetimeFigureOut">
              <a:rPr lang="zh-CN" altLang="en-US" smtClean="0"/>
              <a:pPr/>
              <a:t>2013/12/3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6057-2B1C-45F9-9B85-5F99BCC38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A160-7DAC-411D-93D9-01DC311E74B6}" type="datetimeFigureOut">
              <a:rPr lang="zh-CN" altLang="en-US" smtClean="0"/>
              <a:pPr/>
              <a:t>2013/12/3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6057-2B1C-45F9-9B85-5F99BCC38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A160-7DAC-411D-93D9-01DC311E74B6}" type="datetimeFigureOut">
              <a:rPr lang="zh-CN" altLang="en-US" smtClean="0"/>
              <a:pPr/>
              <a:t>2013/12/3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6057-2B1C-45F9-9B85-5F99BCC38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A160-7DAC-411D-93D9-01DC311E74B6}" type="datetimeFigureOut">
              <a:rPr lang="zh-CN" altLang="en-US" smtClean="0"/>
              <a:pPr/>
              <a:t>2013/12/3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6057-2B1C-45F9-9B85-5F99BCC38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A160-7DAC-411D-93D9-01DC311E74B6}" type="datetimeFigureOut">
              <a:rPr lang="zh-CN" altLang="en-US" smtClean="0"/>
              <a:pPr/>
              <a:t>2013/12/3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56057-2B1C-45F9-9B85-5F99BCC38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Lite </a:t>
            </a:r>
            <a:r>
              <a:rPr lang="en-US" altLang="zh-CN" dirty="0" smtClean="0"/>
              <a:t>KM-</a:t>
            </a:r>
            <a:r>
              <a:rPr lang="zh-CN" altLang="en-US" dirty="0" smtClean="0"/>
              <a:t>文件浏览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04664"/>
            <a:ext cx="50040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当前目录：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bbc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cde</a:t>
            </a:r>
            <a:r>
              <a:rPr lang="en-US" altLang="zh-CN" dirty="0" smtClean="0"/>
              <a:t>/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Lite</a:t>
            </a:r>
            <a:r>
              <a:rPr lang="en-US" altLang="zh-CN" dirty="0" smtClean="0"/>
              <a:t> KM V0.1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Under GPLv3 License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836712"/>
            <a:ext cx="1475656" cy="5616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目录树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47664" y="836712"/>
            <a:ext cx="7596336" cy="5616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文件内容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4046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全文</a:t>
            </a:r>
            <a:r>
              <a:rPr lang="zh-CN" altLang="en-US" dirty="0" smtClean="0"/>
              <a:t>搜索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6948264" y="404664"/>
            <a:ext cx="201622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76056" y="404664"/>
            <a:ext cx="6845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上传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619672" y="1556792"/>
            <a:ext cx="1368152" cy="646331"/>
            <a:chOff x="3059832" y="1124744"/>
            <a:chExt cx="1368152" cy="646331"/>
          </a:xfrm>
        </p:grpSpPr>
        <p:sp>
          <p:nvSpPr>
            <p:cNvPr id="19" name="TextBox 18"/>
            <p:cNvSpPr txBox="1"/>
            <p:nvPr/>
          </p:nvSpPr>
          <p:spPr>
            <a:xfrm>
              <a:off x="3059832" y="1124744"/>
              <a:ext cx="1368152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endParaRPr lang="zh-CN" altLang="en-US" u="sng" dirty="0"/>
            </a:p>
          </p:txBody>
        </p:sp>
        <p:pic>
          <p:nvPicPr>
            <p:cNvPr id="21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72945"/>
              <a:ext cx="587982" cy="576064"/>
            </a:xfrm>
            <a:prstGeom prst="rect">
              <a:avLst/>
            </a:prstGeom>
            <a:noFill/>
          </p:spPr>
        </p:pic>
      </p:grpSp>
      <p:sp>
        <p:nvSpPr>
          <p:cNvPr id="35" name="TextBox 34"/>
          <p:cNvSpPr txBox="1"/>
          <p:nvPr/>
        </p:nvSpPr>
        <p:spPr>
          <a:xfrm>
            <a:off x="1547664" y="9087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排序：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275856" y="9087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视图：</a:t>
            </a:r>
            <a:endParaRPr lang="zh-CN" altLang="en-US" dirty="0"/>
          </a:p>
        </p:txBody>
      </p:sp>
      <p:grpSp>
        <p:nvGrpSpPr>
          <p:cNvPr id="50" name="组合 49"/>
          <p:cNvGrpSpPr/>
          <p:nvPr/>
        </p:nvGrpSpPr>
        <p:grpSpPr>
          <a:xfrm>
            <a:off x="5508104" y="908720"/>
            <a:ext cx="2088232" cy="369332"/>
            <a:chOff x="5508104" y="908720"/>
            <a:chExt cx="2088232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5508104" y="908720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过滤：</a:t>
              </a:r>
              <a:endParaRPr lang="zh-CN" altLang="en-US" dirty="0"/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6228184" y="908720"/>
              <a:ext cx="1368152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203848" y="1556792"/>
            <a:ext cx="1368152" cy="646331"/>
            <a:chOff x="3059832" y="1124744"/>
            <a:chExt cx="1368152" cy="646331"/>
          </a:xfrm>
        </p:grpSpPr>
        <p:sp>
          <p:nvSpPr>
            <p:cNvPr id="47" name="TextBox 46"/>
            <p:cNvSpPr txBox="1"/>
            <p:nvPr/>
          </p:nvSpPr>
          <p:spPr>
            <a:xfrm>
              <a:off x="3059832" y="1124744"/>
              <a:ext cx="1368152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endParaRPr lang="zh-CN" altLang="en-US" u="sng" dirty="0"/>
            </a:p>
          </p:txBody>
        </p:sp>
        <p:pic>
          <p:nvPicPr>
            <p:cNvPr id="48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72945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51" name="组合 50"/>
          <p:cNvGrpSpPr/>
          <p:nvPr/>
        </p:nvGrpSpPr>
        <p:grpSpPr>
          <a:xfrm>
            <a:off x="4788024" y="1556792"/>
            <a:ext cx="1368152" cy="646331"/>
            <a:chOff x="3059832" y="1124744"/>
            <a:chExt cx="1368152" cy="646331"/>
          </a:xfrm>
        </p:grpSpPr>
        <p:sp>
          <p:nvSpPr>
            <p:cNvPr id="52" name="TextBox 51"/>
            <p:cNvSpPr txBox="1"/>
            <p:nvPr/>
          </p:nvSpPr>
          <p:spPr>
            <a:xfrm>
              <a:off x="3059832" y="1124744"/>
              <a:ext cx="1368152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endParaRPr lang="zh-CN" altLang="en-US" u="sng" dirty="0"/>
            </a:p>
          </p:txBody>
        </p:sp>
        <p:pic>
          <p:nvPicPr>
            <p:cNvPr id="53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72945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54" name="组合 53"/>
          <p:cNvGrpSpPr/>
          <p:nvPr/>
        </p:nvGrpSpPr>
        <p:grpSpPr>
          <a:xfrm>
            <a:off x="6300192" y="1556792"/>
            <a:ext cx="1368152" cy="646331"/>
            <a:chOff x="3059832" y="1124744"/>
            <a:chExt cx="1368152" cy="646331"/>
          </a:xfrm>
        </p:grpSpPr>
        <p:sp>
          <p:nvSpPr>
            <p:cNvPr id="55" name="TextBox 54"/>
            <p:cNvSpPr txBox="1"/>
            <p:nvPr/>
          </p:nvSpPr>
          <p:spPr>
            <a:xfrm>
              <a:off x="3059832" y="1124744"/>
              <a:ext cx="1368152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endParaRPr lang="zh-CN" altLang="en-US" u="sng" dirty="0"/>
            </a:p>
          </p:txBody>
        </p:sp>
        <p:pic>
          <p:nvPicPr>
            <p:cNvPr id="56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72945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57" name="组合 56"/>
          <p:cNvGrpSpPr/>
          <p:nvPr/>
        </p:nvGrpSpPr>
        <p:grpSpPr>
          <a:xfrm>
            <a:off x="1619672" y="2348880"/>
            <a:ext cx="1368152" cy="646331"/>
            <a:chOff x="3059832" y="1124744"/>
            <a:chExt cx="1368152" cy="646331"/>
          </a:xfrm>
        </p:grpSpPr>
        <p:sp>
          <p:nvSpPr>
            <p:cNvPr id="58" name="TextBox 57"/>
            <p:cNvSpPr txBox="1"/>
            <p:nvPr/>
          </p:nvSpPr>
          <p:spPr>
            <a:xfrm>
              <a:off x="3059832" y="1124744"/>
              <a:ext cx="1368152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endParaRPr lang="zh-CN" altLang="en-US" u="sng" dirty="0"/>
            </a:p>
          </p:txBody>
        </p:sp>
        <p:pic>
          <p:nvPicPr>
            <p:cNvPr id="59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72945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60" name="组合 59"/>
          <p:cNvGrpSpPr/>
          <p:nvPr/>
        </p:nvGrpSpPr>
        <p:grpSpPr>
          <a:xfrm>
            <a:off x="3203848" y="2348880"/>
            <a:ext cx="1368152" cy="646331"/>
            <a:chOff x="3059832" y="1124744"/>
            <a:chExt cx="1368152" cy="646331"/>
          </a:xfrm>
        </p:grpSpPr>
        <p:sp>
          <p:nvSpPr>
            <p:cNvPr id="61" name="TextBox 60"/>
            <p:cNvSpPr txBox="1"/>
            <p:nvPr/>
          </p:nvSpPr>
          <p:spPr>
            <a:xfrm>
              <a:off x="3059832" y="1124744"/>
              <a:ext cx="1368152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endParaRPr lang="zh-CN" altLang="en-US" u="sng" dirty="0"/>
            </a:p>
          </p:txBody>
        </p:sp>
        <p:pic>
          <p:nvPicPr>
            <p:cNvPr id="62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72945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63" name="组合 62"/>
          <p:cNvGrpSpPr/>
          <p:nvPr/>
        </p:nvGrpSpPr>
        <p:grpSpPr>
          <a:xfrm>
            <a:off x="4788024" y="2348880"/>
            <a:ext cx="1368152" cy="646331"/>
            <a:chOff x="3059832" y="1124744"/>
            <a:chExt cx="1368152" cy="646331"/>
          </a:xfrm>
        </p:grpSpPr>
        <p:sp>
          <p:nvSpPr>
            <p:cNvPr id="64" name="TextBox 63"/>
            <p:cNvSpPr txBox="1"/>
            <p:nvPr/>
          </p:nvSpPr>
          <p:spPr>
            <a:xfrm>
              <a:off x="3059832" y="1124744"/>
              <a:ext cx="1368152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endParaRPr lang="zh-CN" altLang="en-US" u="sng" dirty="0"/>
            </a:p>
          </p:txBody>
        </p:sp>
        <p:pic>
          <p:nvPicPr>
            <p:cNvPr id="65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72945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66" name="组合 65"/>
          <p:cNvGrpSpPr/>
          <p:nvPr/>
        </p:nvGrpSpPr>
        <p:grpSpPr>
          <a:xfrm>
            <a:off x="6300192" y="2348880"/>
            <a:ext cx="1368152" cy="646331"/>
            <a:chOff x="3059832" y="1124744"/>
            <a:chExt cx="1368152" cy="646331"/>
          </a:xfrm>
        </p:grpSpPr>
        <p:sp>
          <p:nvSpPr>
            <p:cNvPr id="67" name="TextBox 66"/>
            <p:cNvSpPr txBox="1"/>
            <p:nvPr/>
          </p:nvSpPr>
          <p:spPr>
            <a:xfrm>
              <a:off x="3059832" y="1124744"/>
              <a:ext cx="1368152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endParaRPr lang="zh-CN" altLang="en-US" u="sng" dirty="0"/>
            </a:p>
          </p:txBody>
        </p:sp>
        <p:pic>
          <p:nvPicPr>
            <p:cNvPr id="68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72945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69" name="组合 68"/>
          <p:cNvGrpSpPr/>
          <p:nvPr/>
        </p:nvGrpSpPr>
        <p:grpSpPr>
          <a:xfrm>
            <a:off x="1619672" y="3140968"/>
            <a:ext cx="1368152" cy="646331"/>
            <a:chOff x="3059832" y="1124744"/>
            <a:chExt cx="1368152" cy="646331"/>
          </a:xfrm>
        </p:grpSpPr>
        <p:sp>
          <p:nvSpPr>
            <p:cNvPr id="70" name="TextBox 69"/>
            <p:cNvSpPr txBox="1"/>
            <p:nvPr/>
          </p:nvSpPr>
          <p:spPr>
            <a:xfrm>
              <a:off x="3059832" y="1124744"/>
              <a:ext cx="1368152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endParaRPr lang="zh-CN" altLang="en-US" u="sng" dirty="0"/>
            </a:p>
          </p:txBody>
        </p:sp>
        <p:pic>
          <p:nvPicPr>
            <p:cNvPr id="71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72945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72" name="组合 71"/>
          <p:cNvGrpSpPr/>
          <p:nvPr/>
        </p:nvGrpSpPr>
        <p:grpSpPr>
          <a:xfrm>
            <a:off x="3203848" y="3140968"/>
            <a:ext cx="1368152" cy="646331"/>
            <a:chOff x="3059832" y="1124744"/>
            <a:chExt cx="1368152" cy="646331"/>
          </a:xfrm>
        </p:grpSpPr>
        <p:sp>
          <p:nvSpPr>
            <p:cNvPr id="73" name="TextBox 72"/>
            <p:cNvSpPr txBox="1"/>
            <p:nvPr/>
          </p:nvSpPr>
          <p:spPr>
            <a:xfrm>
              <a:off x="3059832" y="1124744"/>
              <a:ext cx="1368152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endParaRPr lang="zh-CN" altLang="en-US" u="sng" dirty="0"/>
            </a:p>
          </p:txBody>
        </p:sp>
        <p:pic>
          <p:nvPicPr>
            <p:cNvPr id="74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72945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75" name="组合 74"/>
          <p:cNvGrpSpPr/>
          <p:nvPr/>
        </p:nvGrpSpPr>
        <p:grpSpPr>
          <a:xfrm>
            <a:off x="4788024" y="3140968"/>
            <a:ext cx="1368152" cy="646331"/>
            <a:chOff x="3059832" y="1124744"/>
            <a:chExt cx="1368152" cy="646331"/>
          </a:xfrm>
        </p:grpSpPr>
        <p:sp>
          <p:nvSpPr>
            <p:cNvPr id="76" name="TextBox 75"/>
            <p:cNvSpPr txBox="1"/>
            <p:nvPr/>
          </p:nvSpPr>
          <p:spPr>
            <a:xfrm>
              <a:off x="3059832" y="1124744"/>
              <a:ext cx="1368152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endParaRPr lang="zh-CN" altLang="en-US" u="sng" dirty="0"/>
            </a:p>
          </p:txBody>
        </p:sp>
        <p:pic>
          <p:nvPicPr>
            <p:cNvPr id="77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72945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78" name="组合 77"/>
          <p:cNvGrpSpPr/>
          <p:nvPr/>
        </p:nvGrpSpPr>
        <p:grpSpPr>
          <a:xfrm>
            <a:off x="6300192" y="3140968"/>
            <a:ext cx="1368152" cy="646331"/>
            <a:chOff x="3059832" y="1124744"/>
            <a:chExt cx="1368152" cy="646331"/>
          </a:xfrm>
        </p:grpSpPr>
        <p:sp>
          <p:nvSpPr>
            <p:cNvPr id="79" name="TextBox 78"/>
            <p:cNvSpPr txBox="1"/>
            <p:nvPr/>
          </p:nvSpPr>
          <p:spPr>
            <a:xfrm>
              <a:off x="3059832" y="1124744"/>
              <a:ext cx="1368152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endParaRPr lang="zh-CN" altLang="en-US" u="sng" dirty="0"/>
            </a:p>
          </p:txBody>
        </p:sp>
        <p:pic>
          <p:nvPicPr>
            <p:cNvPr id="80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72945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81" name="组合 80"/>
          <p:cNvGrpSpPr/>
          <p:nvPr/>
        </p:nvGrpSpPr>
        <p:grpSpPr>
          <a:xfrm>
            <a:off x="3203848" y="3933056"/>
            <a:ext cx="1368152" cy="646331"/>
            <a:chOff x="3059832" y="1124744"/>
            <a:chExt cx="1368152" cy="646331"/>
          </a:xfrm>
        </p:grpSpPr>
        <p:sp>
          <p:nvSpPr>
            <p:cNvPr id="82" name="TextBox 81"/>
            <p:cNvSpPr txBox="1"/>
            <p:nvPr/>
          </p:nvSpPr>
          <p:spPr>
            <a:xfrm>
              <a:off x="3059832" y="1124744"/>
              <a:ext cx="1368152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endParaRPr lang="zh-CN" altLang="en-US" u="sng" dirty="0"/>
            </a:p>
          </p:txBody>
        </p:sp>
        <p:pic>
          <p:nvPicPr>
            <p:cNvPr id="83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72945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84" name="组合 83"/>
          <p:cNvGrpSpPr/>
          <p:nvPr/>
        </p:nvGrpSpPr>
        <p:grpSpPr>
          <a:xfrm>
            <a:off x="4788024" y="3933056"/>
            <a:ext cx="1368152" cy="646331"/>
            <a:chOff x="3059832" y="1124744"/>
            <a:chExt cx="1368152" cy="646331"/>
          </a:xfrm>
        </p:grpSpPr>
        <p:sp>
          <p:nvSpPr>
            <p:cNvPr id="85" name="TextBox 84"/>
            <p:cNvSpPr txBox="1"/>
            <p:nvPr/>
          </p:nvSpPr>
          <p:spPr>
            <a:xfrm>
              <a:off x="3059832" y="1124744"/>
              <a:ext cx="1368152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endParaRPr lang="zh-CN" altLang="en-US" u="sng" dirty="0"/>
            </a:p>
          </p:txBody>
        </p:sp>
        <p:pic>
          <p:nvPicPr>
            <p:cNvPr id="86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72945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87" name="组合 86"/>
          <p:cNvGrpSpPr/>
          <p:nvPr/>
        </p:nvGrpSpPr>
        <p:grpSpPr>
          <a:xfrm>
            <a:off x="1619672" y="3933056"/>
            <a:ext cx="1368152" cy="646331"/>
            <a:chOff x="3059832" y="1124744"/>
            <a:chExt cx="1368152" cy="646331"/>
          </a:xfrm>
        </p:grpSpPr>
        <p:sp>
          <p:nvSpPr>
            <p:cNvPr id="88" name="TextBox 87"/>
            <p:cNvSpPr txBox="1"/>
            <p:nvPr/>
          </p:nvSpPr>
          <p:spPr>
            <a:xfrm>
              <a:off x="3059832" y="1124744"/>
              <a:ext cx="1368152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endParaRPr lang="zh-CN" altLang="en-US" u="sng" dirty="0"/>
            </a:p>
          </p:txBody>
        </p:sp>
        <p:pic>
          <p:nvPicPr>
            <p:cNvPr id="89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72945"/>
              <a:ext cx="587982" cy="576064"/>
            </a:xfrm>
            <a:prstGeom prst="rect">
              <a:avLst/>
            </a:prstGeom>
            <a:noFill/>
          </p:spPr>
        </p:pic>
      </p:grpSp>
      <p:sp>
        <p:nvSpPr>
          <p:cNvPr id="37" name="TextBox 36"/>
          <p:cNvSpPr txBox="1"/>
          <p:nvPr/>
        </p:nvSpPr>
        <p:spPr>
          <a:xfrm>
            <a:off x="2195736" y="908720"/>
            <a:ext cx="110799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文件名</a:t>
            </a:r>
            <a:endParaRPr lang="en-US" altLang="zh-CN" dirty="0" smtClean="0"/>
          </a:p>
          <a:p>
            <a:r>
              <a:rPr lang="zh-CN" altLang="en-US" dirty="0" smtClean="0"/>
              <a:t>作者</a:t>
            </a:r>
            <a:endParaRPr lang="en-US" altLang="zh-CN" dirty="0" smtClean="0"/>
          </a:p>
          <a:p>
            <a:r>
              <a:rPr lang="zh-CN" altLang="en-US" dirty="0" smtClean="0"/>
              <a:t>修改时间</a:t>
            </a:r>
            <a:endParaRPr lang="en-US" altLang="zh-CN" dirty="0" smtClean="0"/>
          </a:p>
          <a:p>
            <a:r>
              <a:rPr lang="zh-CN" altLang="en-US" dirty="0" smtClean="0"/>
              <a:t>创建时间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68060" y="932527"/>
            <a:ext cx="110799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列表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详细信息</a:t>
            </a:r>
            <a:endParaRPr lang="en-US" altLang="zh-CN" dirty="0" smtClean="0"/>
          </a:p>
          <a:p>
            <a:r>
              <a:rPr lang="zh-CN" altLang="en-US" dirty="0" smtClean="0"/>
              <a:t>平铺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tx1"/>
                </a:solidFill>
              </a:rPr>
              <a:t>内容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90" name="下箭头 89"/>
          <p:cNvSpPr/>
          <p:nvPr/>
        </p:nvSpPr>
        <p:spPr>
          <a:xfrm>
            <a:off x="8892480" y="6093296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下箭头 90"/>
          <p:cNvSpPr/>
          <p:nvPr/>
        </p:nvSpPr>
        <p:spPr>
          <a:xfrm flipV="1">
            <a:off x="8892480" y="1340768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3131840" y="3068960"/>
            <a:ext cx="1512168" cy="792088"/>
          </a:xfrm>
          <a:prstGeom prst="rect">
            <a:avLst/>
          </a:prstGeom>
          <a:solidFill>
            <a:srgbClr val="FF3300">
              <a:alpha val="58039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923928" y="2852936"/>
            <a:ext cx="302433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预览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删除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下载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评论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标记</a:t>
            </a:r>
            <a:endParaRPr lang="zh-CN" altLang="en-US" u="sng" dirty="0"/>
          </a:p>
        </p:txBody>
      </p:sp>
      <p:grpSp>
        <p:nvGrpSpPr>
          <p:cNvPr id="94" name="组合 93"/>
          <p:cNvGrpSpPr/>
          <p:nvPr/>
        </p:nvGrpSpPr>
        <p:grpSpPr>
          <a:xfrm>
            <a:off x="5220072" y="3356992"/>
            <a:ext cx="1800200" cy="1512168"/>
            <a:chOff x="2555776" y="4293096"/>
            <a:chExt cx="1800200" cy="1512168"/>
          </a:xfrm>
        </p:grpSpPr>
        <p:sp>
          <p:nvSpPr>
            <p:cNvPr id="95" name="矩形标注 94"/>
            <p:cNvSpPr/>
            <p:nvPr/>
          </p:nvSpPr>
          <p:spPr>
            <a:xfrm flipH="1" flipV="1">
              <a:off x="2555776" y="4293096"/>
              <a:ext cx="1800200" cy="1512168"/>
            </a:xfrm>
            <a:prstGeom prst="wedge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zh-CN" dirty="0" smtClean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627784" y="4365104"/>
              <a:ext cx="1656184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Tag1-----------X</a:t>
              </a:r>
              <a:endParaRPr lang="zh-CN" alt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627784" y="4797152"/>
              <a:ext cx="1656184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Tag1-----------X</a:t>
              </a:r>
              <a:endParaRPr lang="zh-CN" alt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627784" y="5229200"/>
              <a:ext cx="1656184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/>
                <a:t>新</a:t>
              </a:r>
              <a:r>
                <a:rPr lang="en-US" altLang="zh-CN" dirty="0" smtClean="0"/>
                <a:t>Tag</a:t>
              </a:r>
              <a:r>
                <a:rPr lang="zh-CN" altLang="en-US" dirty="0" smtClean="0"/>
                <a:t>：</a:t>
              </a:r>
              <a:r>
                <a:rPr lang="en-US" altLang="zh-CN" dirty="0" smtClean="0"/>
                <a:t>______</a:t>
              </a:r>
              <a:endParaRPr lang="zh-CN" altLang="en-US" dirty="0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5436096" y="1844824"/>
            <a:ext cx="2160240" cy="936104"/>
            <a:chOff x="1907704" y="3789039"/>
            <a:chExt cx="3168352" cy="1512168"/>
          </a:xfrm>
        </p:grpSpPr>
        <p:sp>
          <p:nvSpPr>
            <p:cNvPr id="100" name="矩形标注 99"/>
            <p:cNvSpPr/>
            <p:nvPr/>
          </p:nvSpPr>
          <p:spPr>
            <a:xfrm>
              <a:off x="1907704" y="3789039"/>
              <a:ext cx="3168352" cy="1512168"/>
            </a:xfrm>
            <a:prstGeom prst="wedgeRectCallout">
              <a:avLst>
                <a:gd name="adj1" fmla="val -26832"/>
                <a:gd name="adj2" fmla="val 681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zh-CN" dirty="0" smtClean="0"/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1979711" y="3861048"/>
              <a:ext cx="3024336" cy="74223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圆角矩形 101"/>
            <p:cNvSpPr/>
            <p:nvPr/>
          </p:nvSpPr>
          <p:spPr>
            <a:xfrm>
              <a:off x="3808717" y="4719604"/>
              <a:ext cx="1123326" cy="53649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提交</a:t>
              </a:r>
              <a:endParaRPr lang="zh-CN" altLang="en-US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6516214" y="35332"/>
            <a:ext cx="259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首页</a:t>
            </a:r>
            <a:r>
              <a:rPr lang="en-US" altLang="zh-CN" dirty="0" smtClean="0"/>
              <a:t>|</a:t>
            </a:r>
            <a:r>
              <a:rPr lang="zh-CN" altLang="en-US" dirty="0"/>
              <a:t>管理∨</a:t>
            </a:r>
            <a:r>
              <a:rPr lang="en-US" altLang="zh-CN" dirty="0" smtClean="0"/>
              <a:t>|</a:t>
            </a:r>
            <a:r>
              <a:rPr lang="zh-CN" altLang="en-US" dirty="0" smtClean="0"/>
              <a:t>登录</a:t>
            </a:r>
            <a:r>
              <a:rPr lang="en-US" altLang="zh-CN" dirty="0" smtClean="0"/>
              <a:t>|</a:t>
            </a:r>
            <a:r>
              <a:rPr lang="zh-CN" altLang="en-US" dirty="0" smtClean="0"/>
              <a:t>注销</a:t>
            </a:r>
            <a:endParaRPr lang="zh-CN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4848114" y="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欢迎：管理员</a:t>
            </a:r>
            <a:endParaRPr lang="zh-CN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6848380" y="478413"/>
            <a:ext cx="1107996" cy="646331"/>
          </a:xfrm>
          <a:prstGeom prst="wedgeRectCallout">
            <a:avLst>
              <a:gd name="adj1" fmla="val 21437"/>
              <a:gd name="adj2" fmla="val -6517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目录管理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tx1"/>
                </a:solidFill>
              </a:rPr>
              <a:t>参数配置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79512" y="975906"/>
            <a:ext cx="1008112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u="sng" dirty="0"/>
              <a:t>展开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折叠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删除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创建子目录</a:t>
            </a:r>
            <a:endParaRPr lang="zh-CN" altLang="en-US" u="sn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Lite </a:t>
            </a:r>
            <a:r>
              <a:rPr lang="en-US" altLang="zh-CN" dirty="0"/>
              <a:t>KM-</a:t>
            </a:r>
            <a:r>
              <a:rPr lang="zh-CN" altLang="en-US" dirty="0"/>
              <a:t>文件浏览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04664"/>
            <a:ext cx="50040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当前目录：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bbc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cde</a:t>
            </a:r>
            <a:r>
              <a:rPr lang="en-US" altLang="zh-CN" dirty="0" smtClean="0"/>
              <a:t>/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Lite</a:t>
            </a:r>
            <a:r>
              <a:rPr lang="en-US" altLang="zh-CN" dirty="0" smtClean="0"/>
              <a:t> KM V0.1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Under GPLv3 License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836712"/>
            <a:ext cx="1475656" cy="5616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目录树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47664" y="836712"/>
            <a:ext cx="7596336" cy="5616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文件内容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4046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全文</a:t>
            </a:r>
            <a:r>
              <a:rPr lang="zh-CN" altLang="en-US" dirty="0" smtClean="0"/>
              <a:t>搜索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6948264" y="404664"/>
            <a:ext cx="201622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76056" y="404664"/>
            <a:ext cx="6845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上传</a:t>
            </a:r>
            <a:endParaRPr lang="zh-CN" altLang="en-US" dirty="0"/>
          </a:p>
        </p:txBody>
      </p:sp>
      <p:grpSp>
        <p:nvGrpSpPr>
          <p:cNvPr id="3" name="组合 17"/>
          <p:cNvGrpSpPr/>
          <p:nvPr/>
        </p:nvGrpSpPr>
        <p:grpSpPr>
          <a:xfrm>
            <a:off x="1691680" y="1907540"/>
            <a:ext cx="5904656" cy="369332"/>
            <a:chOff x="3059832" y="1124744"/>
            <a:chExt cx="5904656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3059832" y="1124744"/>
              <a:ext cx="590465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  <a:r>
                <a:rPr lang="en-US" altLang="zh-CN" dirty="0" smtClean="0"/>
                <a:t>  | 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| 1667 | 2013-11-25 |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  <a:r>
                <a:rPr lang="en-US" altLang="zh-CN" dirty="0" smtClean="0"/>
                <a:t> | Tag1</a:t>
              </a:r>
              <a:endParaRPr lang="en-US" altLang="zh-CN" u="sng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21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67107"/>
              <a:ext cx="299950" cy="293870"/>
            </a:xfrm>
            <a:prstGeom prst="rect">
              <a:avLst/>
            </a:prstGeom>
            <a:noFill/>
          </p:spPr>
        </p:pic>
      </p:grpSp>
      <p:grpSp>
        <p:nvGrpSpPr>
          <p:cNvPr id="46" name="组合 17"/>
          <p:cNvGrpSpPr/>
          <p:nvPr/>
        </p:nvGrpSpPr>
        <p:grpSpPr>
          <a:xfrm>
            <a:off x="1691680" y="2276872"/>
            <a:ext cx="5904656" cy="369332"/>
            <a:chOff x="3059832" y="1124744"/>
            <a:chExt cx="5904656" cy="369332"/>
          </a:xfrm>
        </p:grpSpPr>
        <p:sp>
          <p:nvSpPr>
            <p:cNvPr id="47" name="TextBox 46"/>
            <p:cNvSpPr txBox="1"/>
            <p:nvPr/>
          </p:nvSpPr>
          <p:spPr>
            <a:xfrm>
              <a:off x="3059832" y="1124744"/>
              <a:ext cx="590465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  <a:r>
                <a:rPr lang="en-US" altLang="zh-CN" dirty="0" smtClean="0"/>
                <a:t>  | 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| 1667 | 2013-11-25 |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  <a:r>
                <a:rPr lang="en-US" altLang="zh-CN" dirty="0" smtClean="0"/>
                <a:t> | Tag1</a:t>
              </a:r>
              <a:endParaRPr lang="en-US" altLang="zh-CN" u="sng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48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67107"/>
              <a:ext cx="299950" cy="293870"/>
            </a:xfrm>
            <a:prstGeom prst="rect">
              <a:avLst/>
            </a:prstGeom>
            <a:noFill/>
          </p:spPr>
        </p:pic>
      </p:grpSp>
      <p:grpSp>
        <p:nvGrpSpPr>
          <p:cNvPr id="49" name="组合 17"/>
          <p:cNvGrpSpPr/>
          <p:nvPr/>
        </p:nvGrpSpPr>
        <p:grpSpPr>
          <a:xfrm>
            <a:off x="1691680" y="2636912"/>
            <a:ext cx="5904656" cy="369332"/>
            <a:chOff x="3059832" y="1124744"/>
            <a:chExt cx="5904656" cy="369332"/>
          </a:xfrm>
        </p:grpSpPr>
        <p:sp>
          <p:nvSpPr>
            <p:cNvPr id="50" name="TextBox 49"/>
            <p:cNvSpPr txBox="1"/>
            <p:nvPr/>
          </p:nvSpPr>
          <p:spPr>
            <a:xfrm>
              <a:off x="3059832" y="1124744"/>
              <a:ext cx="590465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  <a:r>
                <a:rPr lang="en-US" altLang="zh-CN" dirty="0" smtClean="0"/>
                <a:t>  | 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| 1667 | 2013-11-25 |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  <a:r>
                <a:rPr lang="en-US" altLang="zh-CN" dirty="0" smtClean="0"/>
                <a:t> | Tag1</a:t>
              </a:r>
              <a:endParaRPr lang="en-US" altLang="zh-CN" u="sng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51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67107"/>
              <a:ext cx="299950" cy="293870"/>
            </a:xfrm>
            <a:prstGeom prst="rect">
              <a:avLst/>
            </a:prstGeom>
            <a:noFill/>
          </p:spPr>
        </p:pic>
      </p:grpSp>
      <p:grpSp>
        <p:nvGrpSpPr>
          <p:cNvPr id="52" name="组合 17"/>
          <p:cNvGrpSpPr/>
          <p:nvPr/>
        </p:nvGrpSpPr>
        <p:grpSpPr>
          <a:xfrm>
            <a:off x="1691680" y="2996952"/>
            <a:ext cx="5904656" cy="369332"/>
            <a:chOff x="3059832" y="1124744"/>
            <a:chExt cx="5904656" cy="369332"/>
          </a:xfrm>
        </p:grpSpPr>
        <p:sp>
          <p:nvSpPr>
            <p:cNvPr id="53" name="TextBox 52"/>
            <p:cNvSpPr txBox="1"/>
            <p:nvPr/>
          </p:nvSpPr>
          <p:spPr>
            <a:xfrm>
              <a:off x="3059832" y="1124744"/>
              <a:ext cx="590465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  <a:r>
                <a:rPr lang="en-US" altLang="zh-CN" dirty="0" smtClean="0"/>
                <a:t>  | 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| 1667 | 2013-11-25 |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  <a:r>
                <a:rPr lang="en-US" altLang="zh-CN" dirty="0" smtClean="0"/>
                <a:t> | T1,T2</a:t>
              </a:r>
              <a:endParaRPr lang="en-US" altLang="zh-CN" u="sng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54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67107"/>
              <a:ext cx="299950" cy="293870"/>
            </a:xfrm>
            <a:prstGeom prst="rect">
              <a:avLst/>
            </a:prstGeom>
            <a:noFill/>
          </p:spPr>
        </p:pic>
      </p:grpSp>
      <p:grpSp>
        <p:nvGrpSpPr>
          <p:cNvPr id="55" name="组合 17"/>
          <p:cNvGrpSpPr/>
          <p:nvPr/>
        </p:nvGrpSpPr>
        <p:grpSpPr>
          <a:xfrm>
            <a:off x="1691680" y="3356992"/>
            <a:ext cx="5904656" cy="369332"/>
            <a:chOff x="3059832" y="1124744"/>
            <a:chExt cx="5904656" cy="369332"/>
          </a:xfrm>
        </p:grpSpPr>
        <p:sp>
          <p:nvSpPr>
            <p:cNvPr id="56" name="TextBox 55"/>
            <p:cNvSpPr txBox="1"/>
            <p:nvPr/>
          </p:nvSpPr>
          <p:spPr>
            <a:xfrm>
              <a:off x="3059832" y="1124744"/>
              <a:ext cx="590465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  <a:r>
                <a:rPr lang="en-US" altLang="zh-CN" dirty="0" smtClean="0"/>
                <a:t>  | 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| 1667 | 2013-11-25 |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  <a:r>
                <a:rPr lang="en-US" altLang="zh-CN" dirty="0" smtClean="0"/>
                <a:t> | Tag1</a:t>
              </a:r>
              <a:endParaRPr lang="en-US" altLang="zh-CN" u="sng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57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67107"/>
              <a:ext cx="299950" cy="293870"/>
            </a:xfrm>
            <a:prstGeom prst="rect">
              <a:avLst/>
            </a:prstGeom>
            <a:noFill/>
          </p:spPr>
        </p:pic>
      </p:grpSp>
      <p:grpSp>
        <p:nvGrpSpPr>
          <p:cNvPr id="58" name="组合 17"/>
          <p:cNvGrpSpPr/>
          <p:nvPr/>
        </p:nvGrpSpPr>
        <p:grpSpPr>
          <a:xfrm>
            <a:off x="1691680" y="3717032"/>
            <a:ext cx="5904656" cy="369332"/>
            <a:chOff x="3059832" y="1124744"/>
            <a:chExt cx="5904656" cy="369332"/>
          </a:xfrm>
        </p:grpSpPr>
        <p:sp>
          <p:nvSpPr>
            <p:cNvPr id="59" name="TextBox 58"/>
            <p:cNvSpPr txBox="1"/>
            <p:nvPr/>
          </p:nvSpPr>
          <p:spPr>
            <a:xfrm>
              <a:off x="3059832" y="1124744"/>
              <a:ext cx="590465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  <a:r>
                <a:rPr lang="en-US" altLang="zh-CN" dirty="0" smtClean="0"/>
                <a:t>  | 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| 1667 | 2013-11-25 |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  <a:r>
                <a:rPr lang="en-US" altLang="zh-CN" dirty="0" smtClean="0"/>
                <a:t> | Tag1</a:t>
              </a:r>
              <a:endParaRPr lang="en-US" altLang="zh-CN" u="sng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60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67107"/>
              <a:ext cx="299950" cy="293870"/>
            </a:xfrm>
            <a:prstGeom prst="rect">
              <a:avLst/>
            </a:prstGeom>
            <a:noFill/>
          </p:spPr>
        </p:pic>
      </p:grpSp>
      <p:grpSp>
        <p:nvGrpSpPr>
          <p:cNvPr id="61" name="组合 17"/>
          <p:cNvGrpSpPr/>
          <p:nvPr/>
        </p:nvGrpSpPr>
        <p:grpSpPr>
          <a:xfrm>
            <a:off x="1691680" y="4077072"/>
            <a:ext cx="5904656" cy="369332"/>
            <a:chOff x="3059832" y="1124744"/>
            <a:chExt cx="5904656" cy="369332"/>
          </a:xfrm>
        </p:grpSpPr>
        <p:sp>
          <p:nvSpPr>
            <p:cNvPr id="62" name="TextBox 61"/>
            <p:cNvSpPr txBox="1"/>
            <p:nvPr/>
          </p:nvSpPr>
          <p:spPr>
            <a:xfrm>
              <a:off x="3059832" y="1124744"/>
              <a:ext cx="590465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  <a:r>
                <a:rPr lang="en-US" altLang="zh-CN" dirty="0" smtClean="0"/>
                <a:t>  | 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| 1667 | 2013-11-25 |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  <a:r>
                <a:rPr lang="en-US" altLang="zh-CN" dirty="0" smtClean="0"/>
                <a:t> | Tag1</a:t>
              </a:r>
              <a:endParaRPr lang="en-US" altLang="zh-CN" u="sng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63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67107"/>
              <a:ext cx="299950" cy="293870"/>
            </a:xfrm>
            <a:prstGeom prst="rect">
              <a:avLst/>
            </a:prstGeom>
            <a:noFill/>
          </p:spPr>
        </p:pic>
      </p:grpSp>
      <p:grpSp>
        <p:nvGrpSpPr>
          <p:cNvPr id="64" name="组合 17"/>
          <p:cNvGrpSpPr/>
          <p:nvPr/>
        </p:nvGrpSpPr>
        <p:grpSpPr>
          <a:xfrm>
            <a:off x="1691680" y="4437112"/>
            <a:ext cx="5904656" cy="369332"/>
            <a:chOff x="3059832" y="1124744"/>
            <a:chExt cx="5904656" cy="369332"/>
          </a:xfrm>
        </p:grpSpPr>
        <p:sp>
          <p:nvSpPr>
            <p:cNvPr id="65" name="TextBox 64"/>
            <p:cNvSpPr txBox="1"/>
            <p:nvPr/>
          </p:nvSpPr>
          <p:spPr>
            <a:xfrm>
              <a:off x="3059832" y="1124744"/>
              <a:ext cx="590465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  <a:r>
                <a:rPr lang="en-US" altLang="zh-CN" dirty="0" smtClean="0"/>
                <a:t>  | 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| 1667 | 2013-11-25 |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  <a:r>
                <a:rPr lang="en-US" altLang="zh-CN" dirty="0" smtClean="0"/>
                <a:t> | Tag1</a:t>
              </a:r>
              <a:endParaRPr lang="en-US" altLang="zh-CN" u="sng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66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67107"/>
              <a:ext cx="299950" cy="293870"/>
            </a:xfrm>
            <a:prstGeom prst="rect">
              <a:avLst/>
            </a:prstGeom>
            <a:noFill/>
          </p:spPr>
        </p:pic>
      </p:grpSp>
      <p:grpSp>
        <p:nvGrpSpPr>
          <p:cNvPr id="67" name="组合 17"/>
          <p:cNvGrpSpPr/>
          <p:nvPr/>
        </p:nvGrpSpPr>
        <p:grpSpPr>
          <a:xfrm>
            <a:off x="1691680" y="4797152"/>
            <a:ext cx="5904656" cy="369332"/>
            <a:chOff x="3059832" y="1124744"/>
            <a:chExt cx="5904656" cy="369332"/>
          </a:xfrm>
        </p:grpSpPr>
        <p:sp>
          <p:nvSpPr>
            <p:cNvPr id="68" name="TextBox 67"/>
            <p:cNvSpPr txBox="1"/>
            <p:nvPr/>
          </p:nvSpPr>
          <p:spPr>
            <a:xfrm>
              <a:off x="3059832" y="1124744"/>
              <a:ext cx="590465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  <a:r>
                <a:rPr lang="en-US" altLang="zh-CN" dirty="0" smtClean="0"/>
                <a:t>  | 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| 1667 | 2013-11-25 |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  <a:r>
                <a:rPr lang="en-US" altLang="zh-CN" dirty="0" smtClean="0"/>
                <a:t> | Tag1</a:t>
              </a:r>
              <a:endParaRPr lang="en-US" altLang="zh-CN" u="sng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69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67107"/>
              <a:ext cx="299950" cy="293870"/>
            </a:xfrm>
            <a:prstGeom prst="rect">
              <a:avLst/>
            </a:prstGeom>
            <a:noFill/>
          </p:spPr>
        </p:pic>
      </p:grpSp>
      <p:sp>
        <p:nvSpPr>
          <p:cNvPr id="74" name="TextBox 73"/>
          <p:cNvSpPr txBox="1"/>
          <p:nvPr/>
        </p:nvSpPr>
        <p:spPr>
          <a:xfrm>
            <a:off x="1691680" y="1412776"/>
            <a:ext cx="59046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文件名    </a:t>
            </a:r>
            <a:r>
              <a:rPr lang="en-US" altLang="zh-CN" dirty="0" smtClean="0"/>
              <a:t> | </a:t>
            </a:r>
            <a:r>
              <a:rPr lang="zh-CN" altLang="en-US" dirty="0" smtClean="0"/>
              <a:t>作者 </a:t>
            </a:r>
            <a:r>
              <a:rPr lang="en-US" altLang="zh-CN" dirty="0" smtClean="0"/>
              <a:t>| </a:t>
            </a:r>
            <a:r>
              <a:rPr lang="zh-CN" altLang="en-US" dirty="0" smtClean="0"/>
              <a:t>大小</a:t>
            </a:r>
            <a:r>
              <a:rPr lang="en-US" altLang="zh-CN" dirty="0" smtClean="0"/>
              <a:t> | </a:t>
            </a:r>
            <a:r>
              <a:rPr lang="zh-CN" altLang="en-US" dirty="0" smtClean="0"/>
              <a:t>修改日期    </a:t>
            </a:r>
            <a:r>
              <a:rPr lang="en-US" altLang="zh-CN" dirty="0" smtClean="0"/>
              <a:t> | </a:t>
            </a:r>
            <a:r>
              <a:rPr lang="zh-CN" altLang="en-US" dirty="0" smtClean="0"/>
              <a:t>版本号 </a:t>
            </a:r>
            <a:r>
              <a:rPr lang="en-US" altLang="zh-CN" dirty="0" smtClean="0"/>
              <a:t>| </a:t>
            </a:r>
            <a:r>
              <a:rPr lang="zh-CN" altLang="en-US" dirty="0" smtClean="0"/>
              <a:t>标记</a:t>
            </a:r>
            <a:endParaRPr lang="en-US" altLang="zh-CN" u="sng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6" name="组合 17"/>
          <p:cNvGrpSpPr/>
          <p:nvPr/>
        </p:nvGrpSpPr>
        <p:grpSpPr>
          <a:xfrm>
            <a:off x="1691680" y="5157192"/>
            <a:ext cx="5904656" cy="369332"/>
            <a:chOff x="3059832" y="1124744"/>
            <a:chExt cx="5904656" cy="369332"/>
          </a:xfrm>
        </p:grpSpPr>
        <p:sp>
          <p:nvSpPr>
            <p:cNvPr id="77" name="TextBox 76"/>
            <p:cNvSpPr txBox="1"/>
            <p:nvPr/>
          </p:nvSpPr>
          <p:spPr>
            <a:xfrm>
              <a:off x="3059832" y="1124744"/>
              <a:ext cx="590465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  <a:r>
                <a:rPr lang="en-US" altLang="zh-CN" dirty="0" smtClean="0"/>
                <a:t>  | 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| 1667 | 2013-11-25 |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  <a:r>
                <a:rPr lang="en-US" altLang="zh-CN" dirty="0" smtClean="0"/>
                <a:t> | Tag1</a:t>
              </a:r>
              <a:endParaRPr lang="en-US" altLang="zh-CN" u="sng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78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67107"/>
              <a:ext cx="299950" cy="293870"/>
            </a:xfrm>
            <a:prstGeom prst="rect">
              <a:avLst/>
            </a:prstGeom>
            <a:noFill/>
          </p:spPr>
        </p:pic>
      </p:grpSp>
      <p:grpSp>
        <p:nvGrpSpPr>
          <p:cNvPr id="79" name="组合 17"/>
          <p:cNvGrpSpPr/>
          <p:nvPr/>
        </p:nvGrpSpPr>
        <p:grpSpPr>
          <a:xfrm>
            <a:off x="1691680" y="5517232"/>
            <a:ext cx="5904656" cy="369332"/>
            <a:chOff x="3059832" y="1124744"/>
            <a:chExt cx="5904656" cy="369332"/>
          </a:xfrm>
        </p:grpSpPr>
        <p:sp>
          <p:nvSpPr>
            <p:cNvPr id="80" name="TextBox 79"/>
            <p:cNvSpPr txBox="1"/>
            <p:nvPr/>
          </p:nvSpPr>
          <p:spPr>
            <a:xfrm>
              <a:off x="3059832" y="1124744"/>
              <a:ext cx="590465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  <a:r>
                <a:rPr lang="en-US" altLang="zh-CN" dirty="0" smtClean="0"/>
                <a:t>  | 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| 1667 | 2013-11-25 |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  <a:r>
                <a:rPr lang="en-US" altLang="zh-CN" dirty="0" smtClean="0"/>
                <a:t> | Tag1</a:t>
              </a:r>
              <a:endParaRPr lang="en-US" altLang="zh-CN" u="sng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1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67107"/>
              <a:ext cx="299950" cy="293870"/>
            </a:xfrm>
            <a:prstGeom prst="rect">
              <a:avLst/>
            </a:prstGeom>
            <a:noFill/>
          </p:spPr>
        </p:pic>
      </p:grpSp>
      <p:grpSp>
        <p:nvGrpSpPr>
          <p:cNvPr id="82" name="组合 17"/>
          <p:cNvGrpSpPr/>
          <p:nvPr/>
        </p:nvGrpSpPr>
        <p:grpSpPr>
          <a:xfrm>
            <a:off x="1691680" y="5877272"/>
            <a:ext cx="5904656" cy="369332"/>
            <a:chOff x="3059832" y="1124744"/>
            <a:chExt cx="5904656" cy="369332"/>
          </a:xfrm>
        </p:grpSpPr>
        <p:sp>
          <p:nvSpPr>
            <p:cNvPr id="83" name="TextBox 82"/>
            <p:cNvSpPr txBox="1"/>
            <p:nvPr/>
          </p:nvSpPr>
          <p:spPr>
            <a:xfrm>
              <a:off x="3059832" y="1124744"/>
              <a:ext cx="590465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  <a:r>
                <a:rPr lang="en-US" altLang="zh-CN" dirty="0" smtClean="0"/>
                <a:t>  | 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| 1667 | 2013-11-25 |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  <a:r>
                <a:rPr lang="en-US" altLang="zh-CN" dirty="0" smtClean="0"/>
                <a:t> | Tag1</a:t>
              </a:r>
              <a:endParaRPr lang="en-US" altLang="zh-CN" u="sng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4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67107"/>
              <a:ext cx="299950" cy="293870"/>
            </a:xfrm>
            <a:prstGeom prst="rect">
              <a:avLst/>
            </a:prstGeom>
            <a:noFill/>
          </p:spPr>
        </p:pic>
      </p:grpSp>
      <p:sp>
        <p:nvSpPr>
          <p:cNvPr id="85" name="下箭头 84"/>
          <p:cNvSpPr/>
          <p:nvPr/>
        </p:nvSpPr>
        <p:spPr>
          <a:xfrm>
            <a:off x="8892480" y="6093296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下箭头 85"/>
          <p:cNvSpPr/>
          <p:nvPr/>
        </p:nvSpPr>
        <p:spPr>
          <a:xfrm flipV="1">
            <a:off x="8892480" y="1340768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1547664" y="9087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排序：</a:t>
            </a:r>
            <a:endParaRPr lang="zh-CN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3275856" y="9087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视图：</a:t>
            </a:r>
            <a:endParaRPr lang="zh-CN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2195736" y="908720"/>
            <a:ext cx="110799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文件名</a:t>
            </a:r>
            <a:endParaRPr lang="en-US" altLang="zh-CN" dirty="0" smtClean="0"/>
          </a:p>
          <a:p>
            <a:r>
              <a:rPr lang="zh-CN" altLang="en-US" dirty="0" smtClean="0"/>
              <a:t>作者</a:t>
            </a:r>
            <a:endParaRPr lang="en-US" altLang="zh-CN" dirty="0" smtClean="0"/>
          </a:p>
          <a:p>
            <a:r>
              <a:rPr lang="zh-CN" altLang="en-US" dirty="0" smtClean="0"/>
              <a:t>修改时间</a:t>
            </a:r>
            <a:endParaRPr lang="en-US" altLang="zh-CN" dirty="0" smtClean="0"/>
          </a:p>
          <a:p>
            <a:r>
              <a:rPr lang="zh-CN" altLang="en-US" dirty="0" smtClean="0"/>
              <a:t>创建时间</a:t>
            </a:r>
            <a:endParaRPr lang="zh-CN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3968060" y="932527"/>
            <a:ext cx="110799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列表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详细信息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平铺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tx1"/>
                </a:solidFill>
              </a:rPr>
              <a:t>内容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5508104" y="908720"/>
            <a:ext cx="2088232" cy="369332"/>
            <a:chOff x="5508104" y="908720"/>
            <a:chExt cx="2088232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5508104" y="908720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过滤：</a:t>
              </a:r>
              <a:endParaRPr lang="zh-CN" altLang="en-US" dirty="0"/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6228184" y="908720"/>
              <a:ext cx="1368152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3" name="矩形 72"/>
          <p:cNvSpPr/>
          <p:nvPr/>
        </p:nvSpPr>
        <p:spPr>
          <a:xfrm>
            <a:off x="1619672" y="2924944"/>
            <a:ext cx="6048672" cy="504056"/>
          </a:xfrm>
          <a:prstGeom prst="rect">
            <a:avLst/>
          </a:prstGeom>
          <a:solidFill>
            <a:srgbClr val="FF3300">
              <a:alpha val="58039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3923928" y="2852936"/>
            <a:ext cx="302433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预览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删除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下载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评论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标记</a:t>
            </a:r>
            <a:endParaRPr lang="zh-CN" altLang="en-US" u="sng" dirty="0"/>
          </a:p>
        </p:txBody>
      </p:sp>
      <p:grpSp>
        <p:nvGrpSpPr>
          <p:cNvPr id="92" name="组合 91"/>
          <p:cNvGrpSpPr/>
          <p:nvPr/>
        </p:nvGrpSpPr>
        <p:grpSpPr>
          <a:xfrm>
            <a:off x="5220072" y="3356992"/>
            <a:ext cx="1800200" cy="1512168"/>
            <a:chOff x="2555776" y="4293096"/>
            <a:chExt cx="1800200" cy="1512168"/>
          </a:xfrm>
        </p:grpSpPr>
        <p:sp>
          <p:nvSpPr>
            <p:cNvPr id="93" name="矩形标注 92"/>
            <p:cNvSpPr/>
            <p:nvPr/>
          </p:nvSpPr>
          <p:spPr>
            <a:xfrm flipH="1" flipV="1">
              <a:off x="2555776" y="4293096"/>
              <a:ext cx="1800200" cy="1512168"/>
            </a:xfrm>
            <a:prstGeom prst="wedge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zh-CN" dirty="0" smtClean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627784" y="4365104"/>
              <a:ext cx="1656184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Tag1-----------X</a:t>
              </a:r>
              <a:endParaRPr lang="zh-CN" alt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627784" y="4797152"/>
              <a:ext cx="1656184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Tag1-----------X</a:t>
              </a:r>
              <a:endParaRPr lang="zh-CN" alt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627784" y="5229200"/>
              <a:ext cx="1656184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/>
                <a:t>新</a:t>
              </a:r>
              <a:r>
                <a:rPr lang="en-US" altLang="zh-CN" dirty="0" smtClean="0"/>
                <a:t>Tag</a:t>
              </a:r>
              <a:r>
                <a:rPr lang="zh-CN" altLang="en-US" dirty="0" smtClean="0"/>
                <a:t>：</a:t>
              </a:r>
              <a:r>
                <a:rPr lang="en-US" altLang="zh-CN" dirty="0" smtClean="0"/>
                <a:t>______</a:t>
              </a:r>
              <a:endParaRPr lang="zh-CN" altLang="en-US" dirty="0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5508104" y="1844824"/>
            <a:ext cx="2160240" cy="936104"/>
            <a:chOff x="1907704" y="3789039"/>
            <a:chExt cx="3168352" cy="1512168"/>
          </a:xfrm>
        </p:grpSpPr>
        <p:sp>
          <p:nvSpPr>
            <p:cNvPr id="98" name="矩形标注 97"/>
            <p:cNvSpPr/>
            <p:nvPr/>
          </p:nvSpPr>
          <p:spPr>
            <a:xfrm>
              <a:off x="1907704" y="3789039"/>
              <a:ext cx="3168352" cy="1512168"/>
            </a:xfrm>
            <a:prstGeom prst="wedgeRectCallout">
              <a:avLst>
                <a:gd name="adj1" fmla="val -26832"/>
                <a:gd name="adj2" fmla="val 681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zh-CN" dirty="0" smtClean="0"/>
            </a:p>
          </p:txBody>
        </p:sp>
        <p:sp>
          <p:nvSpPr>
            <p:cNvPr id="99" name="圆角矩形 98"/>
            <p:cNvSpPr/>
            <p:nvPr/>
          </p:nvSpPr>
          <p:spPr>
            <a:xfrm>
              <a:off x="1979711" y="3861048"/>
              <a:ext cx="3024336" cy="74223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圆角矩形 99"/>
            <p:cNvSpPr/>
            <p:nvPr/>
          </p:nvSpPr>
          <p:spPr>
            <a:xfrm>
              <a:off x="3808717" y="4719604"/>
              <a:ext cx="1123326" cy="53649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提交</a:t>
              </a:r>
              <a:endParaRPr lang="zh-CN" altLang="en-US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79512" y="975906"/>
            <a:ext cx="1008112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u="sng" dirty="0"/>
              <a:t>展开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折叠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删除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创建子目录</a:t>
            </a:r>
            <a:endParaRPr lang="zh-CN" altLang="en-US" u="sng" dirty="0"/>
          </a:p>
        </p:txBody>
      </p:sp>
      <p:sp>
        <p:nvSpPr>
          <p:cNvPr id="102" name="TextBox 101"/>
          <p:cNvSpPr txBox="1"/>
          <p:nvPr/>
        </p:nvSpPr>
        <p:spPr>
          <a:xfrm>
            <a:off x="4848114" y="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欢迎：管理员</a:t>
            </a:r>
            <a:endParaRPr lang="zh-CN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6516214" y="35332"/>
            <a:ext cx="259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首页</a:t>
            </a:r>
            <a:r>
              <a:rPr lang="en-US" altLang="zh-CN" dirty="0" smtClean="0"/>
              <a:t>|</a:t>
            </a:r>
            <a:r>
              <a:rPr lang="zh-CN" altLang="en-US" dirty="0"/>
              <a:t>管理∨</a:t>
            </a:r>
            <a:r>
              <a:rPr lang="en-US" altLang="zh-CN" dirty="0" smtClean="0"/>
              <a:t>|</a:t>
            </a:r>
            <a:r>
              <a:rPr lang="zh-CN" altLang="en-US" dirty="0" smtClean="0"/>
              <a:t>登录</a:t>
            </a:r>
            <a:r>
              <a:rPr lang="en-US" altLang="zh-CN" dirty="0" smtClean="0"/>
              <a:t>|</a:t>
            </a:r>
            <a:r>
              <a:rPr lang="zh-CN" altLang="en-US" dirty="0" smtClean="0"/>
              <a:t>注销</a:t>
            </a:r>
            <a:endParaRPr lang="zh-CN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6848380" y="478413"/>
            <a:ext cx="1107996" cy="646331"/>
          </a:xfrm>
          <a:prstGeom prst="wedgeRectCallout">
            <a:avLst>
              <a:gd name="adj1" fmla="val 21437"/>
              <a:gd name="adj2" fmla="val -6517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目录管理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tx1"/>
                </a:solidFill>
              </a:rPr>
              <a:t>参数配置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Lite </a:t>
            </a:r>
            <a:r>
              <a:rPr lang="en-US" altLang="zh-CN" dirty="0"/>
              <a:t>KM-</a:t>
            </a:r>
            <a:r>
              <a:rPr lang="zh-CN" altLang="en-US" dirty="0"/>
              <a:t>文件浏览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04664"/>
            <a:ext cx="50040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当前目录：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bbc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cde</a:t>
            </a:r>
            <a:r>
              <a:rPr lang="en-US" altLang="zh-CN" dirty="0" smtClean="0"/>
              <a:t>/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Lite</a:t>
            </a:r>
            <a:r>
              <a:rPr lang="en-US" altLang="zh-CN" dirty="0" smtClean="0"/>
              <a:t> KM V0.1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Under GPLv3 License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836712"/>
            <a:ext cx="1475656" cy="5616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目录树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47664" y="836712"/>
            <a:ext cx="7596336" cy="5616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文件内容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4046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全文</a:t>
            </a:r>
            <a:r>
              <a:rPr lang="zh-CN" altLang="en-US" dirty="0" smtClean="0"/>
              <a:t>搜索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6948264" y="404664"/>
            <a:ext cx="201622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76056" y="404664"/>
            <a:ext cx="6845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上传</a:t>
            </a:r>
            <a:endParaRPr lang="zh-CN" altLang="en-US" dirty="0"/>
          </a:p>
        </p:txBody>
      </p:sp>
      <p:grpSp>
        <p:nvGrpSpPr>
          <p:cNvPr id="2" name="组合 16"/>
          <p:cNvGrpSpPr/>
          <p:nvPr/>
        </p:nvGrpSpPr>
        <p:grpSpPr>
          <a:xfrm>
            <a:off x="1691680" y="1436583"/>
            <a:ext cx="5904656" cy="1200329"/>
            <a:chOff x="3059832" y="1124744"/>
            <a:chExt cx="5904656" cy="1200329"/>
          </a:xfrm>
        </p:grpSpPr>
        <p:sp>
          <p:nvSpPr>
            <p:cNvPr id="14" name="TextBox 13"/>
            <p:cNvSpPr txBox="1"/>
            <p:nvPr/>
          </p:nvSpPr>
          <p:spPr>
            <a:xfrm>
              <a:off x="3059832" y="1124744"/>
              <a:ext cx="5904656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作者：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51667Bytes, 2013-11-25,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文件简要介绍内容</a:t>
              </a:r>
              <a:r>
                <a:rPr lang="en-US" altLang="zh-CN" dirty="0" smtClean="0"/>
                <a:t>…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tag1</a:t>
              </a:r>
              <a:r>
                <a:rPr lang="zh-CN" altLang="en-US" dirty="0" smtClean="0"/>
                <a:t>，</a:t>
              </a:r>
              <a:r>
                <a:rPr lang="en-US" altLang="zh-CN" u="sng" dirty="0" smtClean="0"/>
                <a:t>tag2</a:t>
              </a:r>
              <a:r>
                <a:rPr lang="zh-CN" altLang="en-US" dirty="0" smtClean="0"/>
                <a:t>，</a:t>
              </a:r>
              <a:r>
                <a:rPr lang="zh-CN" altLang="en-US" u="sng" dirty="0" smtClean="0"/>
                <a:t>添加</a:t>
              </a:r>
              <a:r>
                <a:rPr lang="en-US" altLang="zh-CN" u="sng" dirty="0" smtClean="0"/>
                <a:t>Tag</a:t>
              </a:r>
              <a:endParaRPr lang="zh-CN" altLang="en-US" u="sng" dirty="0"/>
            </a:p>
          </p:txBody>
        </p:sp>
        <p:pic>
          <p:nvPicPr>
            <p:cNvPr id="10242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96752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3" name="组合 17"/>
          <p:cNvGrpSpPr/>
          <p:nvPr/>
        </p:nvGrpSpPr>
        <p:grpSpPr>
          <a:xfrm>
            <a:off x="1691680" y="2660719"/>
            <a:ext cx="5904656" cy="1200329"/>
            <a:chOff x="3059832" y="1124744"/>
            <a:chExt cx="5904656" cy="1200329"/>
          </a:xfrm>
        </p:grpSpPr>
        <p:sp>
          <p:nvSpPr>
            <p:cNvPr id="19" name="TextBox 18"/>
            <p:cNvSpPr txBox="1"/>
            <p:nvPr/>
          </p:nvSpPr>
          <p:spPr>
            <a:xfrm>
              <a:off x="3059832" y="1124744"/>
              <a:ext cx="5904656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作者：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51667Bytes, 2013-11-25,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文件简要介绍内容</a:t>
              </a:r>
              <a:r>
                <a:rPr lang="en-US" altLang="zh-CN" dirty="0" smtClean="0"/>
                <a:t>…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tag1</a:t>
              </a:r>
              <a:r>
                <a:rPr lang="zh-CN" altLang="en-US" dirty="0" smtClean="0"/>
                <a:t>，</a:t>
              </a:r>
              <a:r>
                <a:rPr lang="en-US" altLang="zh-CN" u="sng" dirty="0" smtClean="0"/>
                <a:t>tag2</a:t>
              </a:r>
              <a:r>
                <a:rPr lang="zh-CN" altLang="en-US" dirty="0" smtClean="0"/>
                <a:t>，</a:t>
              </a:r>
              <a:r>
                <a:rPr lang="zh-CN" altLang="en-US" u="sng" dirty="0" smtClean="0"/>
                <a:t>添加</a:t>
              </a:r>
              <a:r>
                <a:rPr lang="en-US" altLang="zh-CN" dirty="0" smtClean="0"/>
                <a:t>Tag</a:t>
              </a:r>
              <a:endParaRPr lang="zh-CN" altLang="en-US" u="sng" dirty="0"/>
            </a:p>
          </p:txBody>
        </p:sp>
        <p:pic>
          <p:nvPicPr>
            <p:cNvPr id="21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96752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7" name="组合 26"/>
          <p:cNvGrpSpPr/>
          <p:nvPr/>
        </p:nvGrpSpPr>
        <p:grpSpPr>
          <a:xfrm>
            <a:off x="1691680" y="3933056"/>
            <a:ext cx="5904656" cy="1200329"/>
            <a:chOff x="3059832" y="1124744"/>
            <a:chExt cx="5904656" cy="1200329"/>
          </a:xfrm>
        </p:grpSpPr>
        <p:sp>
          <p:nvSpPr>
            <p:cNvPr id="28" name="TextBox 27"/>
            <p:cNvSpPr txBox="1"/>
            <p:nvPr/>
          </p:nvSpPr>
          <p:spPr>
            <a:xfrm>
              <a:off x="3059832" y="1124744"/>
              <a:ext cx="5904656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作者：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51667Bytes, 2013-11-25,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文件简要介绍内容</a:t>
              </a:r>
              <a:r>
                <a:rPr lang="en-US" altLang="zh-CN" dirty="0" smtClean="0"/>
                <a:t>…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tag1</a:t>
              </a:r>
              <a:r>
                <a:rPr lang="zh-CN" altLang="en-US" dirty="0" smtClean="0"/>
                <a:t>，</a:t>
              </a:r>
              <a:r>
                <a:rPr lang="en-US" altLang="zh-CN" u="sng" dirty="0" smtClean="0"/>
                <a:t>tag2</a:t>
              </a:r>
              <a:r>
                <a:rPr lang="zh-CN" altLang="en-US" dirty="0" smtClean="0"/>
                <a:t>，</a:t>
              </a:r>
              <a:r>
                <a:rPr lang="zh-CN" altLang="en-US" u="sng" dirty="0" smtClean="0"/>
                <a:t>添加</a:t>
              </a:r>
              <a:r>
                <a:rPr lang="en-US" altLang="zh-CN" u="sng" dirty="0" smtClean="0"/>
                <a:t>tag</a:t>
              </a:r>
              <a:endParaRPr lang="zh-CN" altLang="en-US" u="sng" dirty="0"/>
            </a:p>
          </p:txBody>
        </p:sp>
        <p:pic>
          <p:nvPicPr>
            <p:cNvPr id="30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96752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16" name="组合 30"/>
          <p:cNvGrpSpPr/>
          <p:nvPr/>
        </p:nvGrpSpPr>
        <p:grpSpPr>
          <a:xfrm>
            <a:off x="1691680" y="5157192"/>
            <a:ext cx="5904656" cy="1200329"/>
            <a:chOff x="3059832" y="1124744"/>
            <a:chExt cx="5904656" cy="1200329"/>
          </a:xfrm>
        </p:grpSpPr>
        <p:sp>
          <p:nvSpPr>
            <p:cNvPr id="32" name="TextBox 31"/>
            <p:cNvSpPr txBox="1"/>
            <p:nvPr/>
          </p:nvSpPr>
          <p:spPr>
            <a:xfrm>
              <a:off x="3059832" y="1124744"/>
              <a:ext cx="5904656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作者：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51667Bytes, 2013-11-25,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文件简要介绍内容</a:t>
              </a:r>
              <a:r>
                <a:rPr lang="en-US" altLang="zh-CN" dirty="0" smtClean="0"/>
                <a:t>…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tag1</a:t>
              </a:r>
              <a:r>
                <a:rPr lang="zh-CN" altLang="en-US" dirty="0" smtClean="0"/>
                <a:t>，</a:t>
              </a:r>
              <a:r>
                <a:rPr lang="en-US" altLang="zh-CN" u="sng" dirty="0" smtClean="0"/>
                <a:t>tag2</a:t>
              </a:r>
              <a:r>
                <a:rPr lang="zh-CN" altLang="en-US" dirty="0" smtClean="0"/>
                <a:t>，</a:t>
              </a:r>
              <a:r>
                <a:rPr lang="zh-CN" altLang="en-US" u="sng" dirty="0" smtClean="0"/>
                <a:t>添加</a:t>
              </a:r>
              <a:r>
                <a:rPr lang="en-US" altLang="zh-CN" u="sng" dirty="0" smtClean="0"/>
                <a:t>tag</a:t>
              </a:r>
              <a:endParaRPr lang="zh-CN" altLang="en-US" u="sng" dirty="0"/>
            </a:p>
          </p:txBody>
        </p:sp>
        <p:pic>
          <p:nvPicPr>
            <p:cNvPr id="34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96752"/>
              <a:ext cx="587982" cy="576064"/>
            </a:xfrm>
            <a:prstGeom prst="rect">
              <a:avLst/>
            </a:prstGeom>
            <a:noFill/>
          </p:spPr>
        </p:pic>
      </p:grpSp>
      <p:sp>
        <p:nvSpPr>
          <p:cNvPr id="46" name="TextBox 45"/>
          <p:cNvSpPr txBox="1"/>
          <p:nvPr/>
        </p:nvSpPr>
        <p:spPr>
          <a:xfrm>
            <a:off x="1547664" y="9087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排序：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275856" y="9087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视图：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195736" y="908720"/>
            <a:ext cx="110799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文件名</a:t>
            </a:r>
            <a:endParaRPr lang="en-US" altLang="zh-CN" dirty="0" smtClean="0"/>
          </a:p>
          <a:p>
            <a:r>
              <a:rPr lang="zh-CN" altLang="en-US" dirty="0" smtClean="0"/>
              <a:t>作者</a:t>
            </a:r>
            <a:endParaRPr lang="en-US" altLang="zh-CN" dirty="0" smtClean="0"/>
          </a:p>
          <a:p>
            <a:r>
              <a:rPr lang="zh-CN" altLang="en-US" dirty="0" smtClean="0"/>
              <a:t>修改时间</a:t>
            </a:r>
            <a:endParaRPr lang="en-US" altLang="zh-CN" dirty="0" smtClean="0"/>
          </a:p>
          <a:p>
            <a:r>
              <a:rPr lang="zh-CN" altLang="en-US" dirty="0" smtClean="0"/>
              <a:t>创建时间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968060" y="932527"/>
            <a:ext cx="110799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列表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详细信息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平铺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内容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5508104" y="908720"/>
            <a:ext cx="2088232" cy="369332"/>
            <a:chOff x="5508104" y="908720"/>
            <a:chExt cx="2088232" cy="369332"/>
          </a:xfrm>
        </p:grpSpPr>
        <p:sp>
          <p:nvSpPr>
            <p:cNvPr id="36" name="TextBox 35"/>
            <p:cNvSpPr txBox="1"/>
            <p:nvPr/>
          </p:nvSpPr>
          <p:spPr>
            <a:xfrm>
              <a:off x="5508104" y="908720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过滤：</a:t>
              </a:r>
              <a:endParaRPr lang="zh-CN" altLang="en-US" dirty="0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6228184" y="908720"/>
              <a:ext cx="1368152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矩形 37"/>
          <p:cNvSpPr/>
          <p:nvPr/>
        </p:nvSpPr>
        <p:spPr>
          <a:xfrm>
            <a:off x="1763688" y="2708920"/>
            <a:ext cx="5760640" cy="1080120"/>
          </a:xfrm>
          <a:prstGeom prst="rect">
            <a:avLst/>
          </a:prstGeom>
          <a:solidFill>
            <a:srgbClr val="FF3300">
              <a:alpha val="58039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644008" y="2555612"/>
            <a:ext cx="302433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预览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删除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下载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评论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标记</a:t>
            </a:r>
            <a:endParaRPr lang="zh-CN" altLang="en-US" u="sng" dirty="0"/>
          </a:p>
        </p:txBody>
      </p:sp>
      <p:grpSp>
        <p:nvGrpSpPr>
          <p:cNvPr id="51" name="组合 50"/>
          <p:cNvGrpSpPr/>
          <p:nvPr/>
        </p:nvGrpSpPr>
        <p:grpSpPr>
          <a:xfrm>
            <a:off x="5868144" y="3068960"/>
            <a:ext cx="1800200" cy="1512168"/>
            <a:chOff x="2555776" y="4293096"/>
            <a:chExt cx="1800200" cy="1512168"/>
          </a:xfrm>
        </p:grpSpPr>
        <p:sp>
          <p:nvSpPr>
            <p:cNvPr id="42" name="矩形标注 41"/>
            <p:cNvSpPr/>
            <p:nvPr/>
          </p:nvSpPr>
          <p:spPr>
            <a:xfrm flipH="1" flipV="1">
              <a:off x="2555776" y="4293096"/>
              <a:ext cx="1800200" cy="1512168"/>
            </a:xfrm>
            <a:prstGeom prst="wedge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zh-CN" dirty="0" smtClean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627784" y="4365104"/>
              <a:ext cx="1656184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Tag1-----------X</a:t>
              </a:r>
              <a:endParaRPr lang="zh-CN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627784" y="4797152"/>
              <a:ext cx="1656184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Tag1-----------X</a:t>
              </a:r>
              <a:endParaRPr lang="zh-CN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627784" y="5229200"/>
              <a:ext cx="1656184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/>
                <a:t>新</a:t>
              </a:r>
              <a:r>
                <a:rPr lang="en-US" altLang="zh-CN" dirty="0" smtClean="0"/>
                <a:t>Tag</a:t>
              </a:r>
              <a:r>
                <a:rPr lang="zh-CN" altLang="en-US" dirty="0" smtClean="0"/>
                <a:t>：</a:t>
              </a:r>
              <a:r>
                <a:rPr lang="en-US" altLang="zh-CN" dirty="0" smtClean="0"/>
                <a:t>______</a:t>
              </a:r>
              <a:endParaRPr lang="zh-CN" altLang="en-US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228184" y="1484784"/>
            <a:ext cx="2160240" cy="936104"/>
            <a:chOff x="1907704" y="3789039"/>
            <a:chExt cx="3168352" cy="1512168"/>
          </a:xfrm>
        </p:grpSpPr>
        <p:sp>
          <p:nvSpPr>
            <p:cNvPr id="52" name="矩形标注 51"/>
            <p:cNvSpPr/>
            <p:nvPr/>
          </p:nvSpPr>
          <p:spPr>
            <a:xfrm>
              <a:off x="1907704" y="3789039"/>
              <a:ext cx="3168352" cy="1512168"/>
            </a:xfrm>
            <a:prstGeom prst="wedgeRectCallout">
              <a:avLst>
                <a:gd name="adj1" fmla="val -26832"/>
                <a:gd name="adj2" fmla="val 681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zh-CN" dirty="0" smtClean="0"/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1979711" y="3861048"/>
              <a:ext cx="3024336" cy="74223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3808717" y="4719604"/>
              <a:ext cx="1123326" cy="53649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提交</a:t>
              </a:r>
              <a:endParaRPr lang="zh-CN" altLang="en-US" dirty="0"/>
            </a:p>
          </p:txBody>
        </p:sp>
      </p:grpSp>
      <p:sp>
        <p:nvSpPr>
          <p:cNvPr id="55" name="下箭头 54"/>
          <p:cNvSpPr/>
          <p:nvPr/>
        </p:nvSpPr>
        <p:spPr>
          <a:xfrm>
            <a:off x="8892480" y="6093296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下箭头 55"/>
          <p:cNvSpPr/>
          <p:nvPr/>
        </p:nvSpPr>
        <p:spPr>
          <a:xfrm flipV="1">
            <a:off x="8892480" y="1340768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标注 57"/>
          <p:cNvSpPr/>
          <p:nvPr/>
        </p:nvSpPr>
        <p:spPr>
          <a:xfrm>
            <a:off x="2843808" y="4293096"/>
            <a:ext cx="2016224" cy="108012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（照片）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姓名：张三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职务：项目经理</a:t>
            </a:r>
            <a:endParaRPr lang="en-US" altLang="zh-CN" dirty="0" smtClean="0"/>
          </a:p>
          <a:p>
            <a:pPr algn="ctr"/>
            <a:r>
              <a:rPr lang="zh-CN" altLang="en-US" u="sng" dirty="0" smtClean="0"/>
              <a:t>搜索张三所有文件</a:t>
            </a:r>
            <a:endParaRPr lang="zh-CN" altLang="en-US" u="sng" dirty="0"/>
          </a:p>
        </p:txBody>
      </p:sp>
      <p:sp>
        <p:nvSpPr>
          <p:cNvPr id="57" name="TextBox 56"/>
          <p:cNvSpPr txBox="1"/>
          <p:nvPr/>
        </p:nvSpPr>
        <p:spPr>
          <a:xfrm>
            <a:off x="4848114" y="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欢迎：管理员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79512" y="975906"/>
            <a:ext cx="1008112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u="sng" dirty="0"/>
              <a:t>展开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折叠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删除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创建子目录</a:t>
            </a:r>
            <a:endParaRPr lang="zh-CN" altLang="en-US" u="sng" dirty="0"/>
          </a:p>
        </p:txBody>
      </p:sp>
      <p:sp>
        <p:nvSpPr>
          <p:cNvPr id="62" name="TextBox 61"/>
          <p:cNvSpPr txBox="1"/>
          <p:nvPr/>
        </p:nvSpPr>
        <p:spPr>
          <a:xfrm>
            <a:off x="6516214" y="35332"/>
            <a:ext cx="259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首页</a:t>
            </a:r>
            <a:r>
              <a:rPr lang="en-US" altLang="zh-CN" dirty="0" smtClean="0"/>
              <a:t>|</a:t>
            </a:r>
            <a:r>
              <a:rPr lang="zh-CN" altLang="en-US" dirty="0"/>
              <a:t>管理∨</a:t>
            </a:r>
            <a:r>
              <a:rPr lang="en-US" altLang="zh-CN" dirty="0" smtClean="0"/>
              <a:t>|</a:t>
            </a:r>
            <a:r>
              <a:rPr lang="zh-CN" altLang="en-US" dirty="0" smtClean="0"/>
              <a:t>登录</a:t>
            </a:r>
            <a:r>
              <a:rPr lang="en-US" altLang="zh-CN" dirty="0" smtClean="0"/>
              <a:t>|</a:t>
            </a:r>
            <a:r>
              <a:rPr lang="zh-CN" altLang="en-US" dirty="0" smtClean="0"/>
              <a:t>注销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Lite </a:t>
            </a:r>
            <a:r>
              <a:rPr lang="en-US" altLang="zh-CN" dirty="0"/>
              <a:t>KM-</a:t>
            </a:r>
            <a:r>
              <a:rPr lang="zh-CN" altLang="en-US" dirty="0"/>
              <a:t>文件浏览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04664"/>
            <a:ext cx="50040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当前目录：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bbc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cde</a:t>
            </a:r>
            <a:r>
              <a:rPr lang="en-US" altLang="zh-CN" dirty="0" smtClean="0"/>
              <a:t>/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Lite</a:t>
            </a:r>
            <a:r>
              <a:rPr lang="en-US" altLang="zh-CN" dirty="0" smtClean="0"/>
              <a:t> KM V0.1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Under GPLv3 License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836712"/>
            <a:ext cx="1475656" cy="5616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目录树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47664" y="836712"/>
            <a:ext cx="7596336" cy="5616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文件内容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4046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全文</a:t>
            </a:r>
            <a:r>
              <a:rPr lang="zh-CN" altLang="en-US" dirty="0" smtClean="0"/>
              <a:t>搜索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6948264" y="404664"/>
            <a:ext cx="201622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76056" y="404664"/>
            <a:ext cx="6845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上传</a:t>
            </a:r>
            <a:endParaRPr lang="zh-CN" altLang="en-US" dirty="0"/>
          </a:p>
        </p:txBody>
      </p:sp>
      <p:grpSp>
        <p:nvGrpSpPr>
          <p:cNvPr id="2" name="组合 16"/>
          <p:cNvGrpSpPr/>
          <p:nvPr/>
        </p:nvGrpSpPr>
        <p:grpSpPr>
          <a:xfrm>
            <a:off x="1691680" y="1436583"/>
            <a:ext cx="5904656" cy="1200329"/>
            <a:chOff x="3059832" y="1124744"/>
            <a:chExt cx="5904656" cy="1200329"/>
          </a:xfrm>
        </p:grpSpPr>
        <p:sp>
          <p:nvSpPr>
            <p:cNvPr id="14" name="TextBox 13"/>
            <p:cNvSpPr txBox="1"/>
            <p:nvPr/>
          </p:nvSpPr>
          <p:spPr>
            <a:xfrm>
              <a:off x="3059832" y="1124744"/>
              <a:ext cx="5904656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作者：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51667Bytes, 2013-11-25,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文件简要介绍内容</a:t>
              </a:r>
              <a:r>
                <a:rPr lang="en-US" altLang="zh-CN" dirty="0" smtClean="0"/>
                <a:t>…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tag1</a:t>
              </a:r>
              <a:r>
                <a:rPr lang="zh-CN" altLang="en-US" dirty="0" smtClean="0"/>
                <a:t>，</a:t>
              </a:r>
              <a:r>
                <a:rPr lang="en-US" altLang="zh-CN" u="sng" dirty="0" smtClean="0"/>
                <a:t>tag2</a:t>
              </a:r>
              <a:r>
                <a:rPr lang="zh-CN" altLang="en-US" dirty="0" smtClean="0"/>
                <a:t>，</a:t>
              </a:r>
              <a:r>
                <a:rPr lang="zh-CN" altLang="en-US" u="sng" dirty="0" smtClean="0"/>
                <a:t>添加</a:t>
              </a:r>
              <a:r>
                <a:rPr lang="en-US" altLang="zh-CN" u="sng" dirty="0" smtClean="0"/>
                <a:t>Tag</a:t>
              </a:r>
              <a:endParaRPr lang="zh-CN" altLang="en-US" u="sng" dirty="0"/>
            </a:p>
          </p:txBody>
        </p:sp>
        <p:pic>
          <p:nvPicPr>
            <p:cNvPr id="10242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96752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3" name="组合 17"/>
          <p:cNvGrpSpPr/>
          <p:nvPr/>
        </p:nvGrpSpPr>
        <p:grpSpPr>
          <a:xfrm>
            <a:off x="1691680" y="2660719"/>
            <a:ext cx="5904656" cy="1200329"/>
            <a:chOff x="3059832" y="1124744"/>
            <a:chExt cx="5904656" cy="1200329"/>
          </a:xfrm>
        </p:grpSpPr>
        <p:sp>
          <p:nvSpPr>
            <p:cNvPr id="19" name="TextBox 18"/>
            <p:cNvSpPr txBox="1"/>
            <p:nvPr/>
          </p:nvSpPr>
          <p:spPr>
            <a:xfrm>
              <a:off x="3059832" y="1124744"/>
              <a:ext cx="5904656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作者：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51667Bytes, 2013-11-25,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文件简要介绍内容</a:t>
              </a:r>
              <a:r>
                <a:rPr lang="en-US" altLang="zh-CN" dirty="0" smtClean="0"/>
                <a:t>…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tag1</a:t>
              </a:r>
              <a:r>
                <a:rPr lang="zh-CN" altLang="en-US" dirty="0" smtClean="0"/>
                <a:t>，</a:t>
              </a:r>
              <a:r>
                <a:rPr lang="en-US" altLang="zh-CN" u="sng" dirty="0" smtClean="0"/>
                <a:t>tag2</a:t>
              </a:r>
              <a:r>
                <a:rPr lang="zh-CN" altLang="en-US" dirty="0" smtClean="0"/>
                <a:t>，</a:t>
              </a:r>
              <a:r>
                <a:rPr lang="zh-CN" altLang="en-US" u="sng" dirty="0" smtClean="0"/>
                <a:t>添加</a:t>
              </a:r>
              <a:r>
                <a:rPr lang="en-US" altLang="zh-CN" dirty="0" smtClean="0"/>
                <a:t>Tag</a:t>
              </a:r>
              <a:endParaRPr lang="zh-CN" altLang="en-US" u="sng" dirty="0"/>
            </a:p>
          </p:txBody>
        </p:sp>
        <p:pic>
          <p:nvPicPr>
            <p:cNvPr id="21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96752"/>
              <a:ext cx="587982" cy="576064"/>
            </a:xfrm>
            <a:prstGeom prst="rect">
              <a:avLst/>
            </a:prstGeom>
            <a:noFill/>
          </p:spPr>
        </p:pic>
      </p:grpSp>
      <p:sp>
        <p:nvSpPr>
          <p:cNvPr id="28" name="TextBox 27"/>
          <p:cNvSpPr txBox="1"/>
          <p:nvPr/>
        </p:nvSpPr>
        <p:spPr>
          <a:xfrm>
            <a:off x="1547664" y="3933056"/>
            <a:ext cx="7596336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en-US" altLang="zh-CN" u="sng" dirty="0" smtClean="0"/>
              <a:t>a.doc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作者：</a:t>
            </a:r>
            <a:r>
              <a:rPr lang="zh-CN" altLang="en-US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张三 </a:t>
            </a:r>
            <a:r>
              <a:rPr lang="en-US" altLang="zh-CN" dirty="0" smtClean="0"/>
              <a:t>51667Bytes, 2013-11-25, </a:t>
            </a:r>
            <a:r>
              <a:rPr lang="en-US" altLang="zh-CN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Version </a:t>
            </a:r>
            <a:r>
              <a:rPr lang="en-US" altLang="zh-CN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31</a:t>
            </a:r>
            <a:r>
              <a:rPr lang="zh-CN" altLang="en-US" dirty="0"/>
              <a:t> </a:t>
            </a:r>
            <a:endParaRPr lang="en-US" altLang="zh-CN" u="sng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文件简要介绍内容</a:t>
            </a:r>
            <a:r>
              <a:rPr lang="en-US" altLang="zh-CN" dirty="0" smtClean="0"/>
              <a:t>…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en-US" altLang="zh-CN" u="sng" dirty="0" smtClean="0"/>
              <a:t>tag1</a:t>
            </a:r>
            <a:r>
              <a:rPr lang="zh-CN" altLang="en-US" dirty="0" smtClean="0"/>
              <a:t>，</a:t>
            </a:r>
            <a:r>
              <a:rPr lang="en-US" altLang="zh-CN" u="sng" dirty="0" smtClean="0"/>
              <a:t>tag2</a:t>
            </a:r>
            <a:r>
              <a:rPr lang="zh-CN" altLang="en-US" dirty="0" smtClean="0"/>
              <a:t>，</a:t>
            </a:r>
            <a:r>
              <a:rPr lang="zh-CN" altLang="en-US" u="sng" dirty="0" smtClean="0"/>
              <a:t>添加</a:t>
            </a:r>
            <a:r>
              <a:rPr lang="en-US" altLang="zh-CN" u="sng" dirty="0" smtClean="0"/>
              <a:t>tag</a:t>
            </a:r>
          </a:p>
          <a:p>
            <a:r>
              <a:rPr lang="en-US" altLang="zh-CN" dirty="0" smtClean="0"/>
              <a:t>---------------------------------------------------------------------------------</a:t>
            </a:r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张三：请大家评论</a:t>
            </a:r>
            <a:r>
              <a:rPr lang="en-US" altLang="zh-CN" dirty="0" smtClean="0"/>
              <a:t>……………………… …………………</a:t>
            </a:r>
            <a:r>
              <a:rPr lang="zh-CN" altLang="en-US" u="sng" dirty="0" smtClean="0"/>
              <a:t>赞</a:t>
            </a:r>
            <a:r>
              <a:rPr lang="en-US" altLang="zh-CN" dirty="0" smtClean="0"/>
              <a:t>(5)|</a:t>
            </a:r>
            <a:r>
              <a:rPr lang="zh-CN" altLang="en-US" u="sng" dirty="0" smtClean="0"/>
              <a:t>踩</a:t>
            </a:r>
            <a:r>
              <a:rPr lang="en-US" altLang="zh-CN" dirty="0" smtClean="0"/>
              <a:t>(1)</a:t>
            </a:r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李四：很好的文章，非常有用</a:t>
            </a:r>
            <a:r>
              <a:rPr lang="en-US" altLang="zh-CN" dirty="0" smtClean="0"/>
              <a:t>………………………</a:t>
            </a:r>
            <a:r>
              <a:rPr lang="zh-CN" altLang="en-US" u="sng" dirty="0" smtClean="0"/>
              <a:t>赞</a:t>
            </a:r>
            <a:r>
              <a:rPr lang="en-US" altLang="zh-CN" dirty="0" smtClean="0"/>
              <a:t>(5)|</a:t>
            </a:r>
            <a:r>
              <a:rPr lang="zh-CN" altLang="en-US" u="sng" dirty="0" smtClean="0"/>
              <a:t>踩</a:t>
            </a:r>
            <a:r>
              <a:rPr lang="en-US" altLang="zh-CN" dirty="0" smtClean="0"/>
              <a:t>(1)</a:t>
            </a:r>
          </a:p>
          <a:p>
            <a:pPr>
              <a:buFont typeface="Arial" charset="0"/>
              <a:buChar char="•"/>
            </a:pPr>
            <a:r>
              <a:rPr lang="zh-CN" altLang="en-US" u="sng" dirty="0" smtClean="0"/>
              <a:t>增加评论</a:t>
            </a:r>
            <a:endParaRPr lang="en-US" altLang="zh-CN" u="sng" dirty="0" smtClean="0"/>
          </a:p>
        </p:txBody>
      </p:sp>
      <p:pic>
        <p:nvPicPr>
          <p:cNvPr id="30" name="Picture 2" descr="http://ts4.mm.bing.net/th?id=H.4567110543869391&amp;w=148&amp;h=145&amp;c=7&amp;rs=1&amp;pid=1.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1770" y="4005064"/>
            <a:ext cx="587982" cy="576064"/>
          </a:xfrm>
          <a:prstGeom prst="rect">
            <a:avLst/>
          </a:prstGeom>
          <a:noFill/>
        </p:spPr>
      </p:pic>
      <p:sp>
        <p:nvSpPr>
          <p:cNvPr id="46" name="TextBox 45"/>
          <p:cNvSpPr txBox="1"/>
          <p:nvPr/>
        </p:nvSpPr>
        <p:spPr>
          <a:xfrm>
            <a:off x="1547664" y="9087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排序：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275856" y="9087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视图：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195736" y="908720"/>
            <a:ext cx="110799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文件名</a:t>
            </a:r>
            <a:endParaRPr lang="en-US" altLang="zh-CN" dirty="0" smtClean="0"/>
          </a:p>
          <a:p>
            <a:r>
              <a:rPr lang="zh-CN" altLang="en-US" dirty="0" smtClean="0"/>
              <a:t>作者</a:t>
            </a:r>
            <a:endParaRPr lang="en-US" altLang="zh-CN" dirty="0" smtClean="0"/>
          </a:p>
          <a:p>
            <a:r>
              <a:rPr lang="zh-CN" altLang="en-US" dirty="0" smtClean="0"/>
              <a:t>修改时间</a:t>
            </a:r>
            <a:endParaRPr lang="en-US" altLang="zh-CN" dirty="0" smtClean="0"/>
          </a:p>
          <a:p>
            <a:r>
              <a:rPr lang="zh-CN" altLang="en-US" dirty="0" smtClean="0"/>
              <a:t>创建时间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968060" y="932527"/>
            <a:ext cx="110799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列表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详细信息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平铺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内容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grpSp>
        <p:nvGrpSpPr>
          <p:cNvPr id="16" name="组合 34"/>
          <p:cNvGrpSpPr/>
          <p:nvPr/>
        </p:nvGrpSpPr>
        <p:grpSpPr>
          <a:xfrm>
            <a:off x="5508104" y="908720"/>
            <a:ext cx="2088232" cy="369332"/>
            <a:chOff x="5508104" y="908720"/>
            <a:chExt cx="2088232" cy="369332"/>
          </a:xfrm>
        </p:grpSpPr>
        <p:sp>
          <p:nvSpPr>
            <p:cNvPr id="36" name="TextBox 35"/>
            <p:cNvSpPr txBox="1"/>
            <p:nvPr/>
          </p:nvSpPr>
          <p:spPr>
            <a:xfrm>
              <a:off x="5508104" y="908720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过滤：</a:t>
              </a:r>
              <a:endParaRPr lang="zh-CN" altLang="en-US" dirty="0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6228184" y="908720"/>
              <a:ext cx="1368152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矩形 37"/>
          <p:cNvSpPr/>
          <p:nvPr/>
        </p:nvSpPr>
        <p:spPr>
          <a:xfrm>
            <a:off x="1763688" y="2708920"/>
            <a:ext cx="5760640" cy="1080120"/>
          </a:xfrm>
          <a:prstGeom prst="rect">
            <a:avLst/>
          </a:prstGeom>
          <a:solidFill>
            <a:srgbClr val="FF3300">
              <a:alpha val="58039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644008" y="2555612"/>
            <a:ext cx="302433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预览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删除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下载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评论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标记</a:t>
            </a:r>
            <a:endParaRPr lang="zh-CN" altLang="en-US" u="sng" dirty="0"/>
          </a:p>
        </p:txBody>
      </p:sp>
      <p:grpSp>
        <p:nvGrpSpPr>
          <p:cNvPr id="17" name="组合 50"/>
          <p:cNvGrpSpPr/>
          <p:nvPr/>
        </p:nvGrpSpPr>
        <p:grpSpPr>
          <a:xfrm>
            <a:off x="7258026" y="3182991"/>
            <a:ext cx="1396700" cy="1120770"/>
            <a:chOff x="2555776" y="4293096"/>
            <a:chExt cx="1800200" cy="1512168"/>
          </a:xfrm>
        </p:grpSpPr>
        <p:sp>
          <p:nvSpPr>
            <p:cNvPr id="42" name="矩形标注 41"/>
            <p:cNvSpPr/>
            <p:nvPr/>
          </p:nvSpPr>
          <p:spPr>
            <a:xfrm flipH="1" flipV="1">
              <a:off x="2555776" y="4293096"/>
              <a:ext cx="1800200" cy="1512168"/>
            </a:xfrm>
            <a:prstGeom prst="wedgeRectCallout">
              <a:avLst>
                <a:gd name="adj1" fmla="val 30071"/>
                <a:gd name="adj2" fmla="val 831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zh-CN" dirty="0" smtClean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627784" y="4365104"/>
              <a:ext cx="1656184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Tag1-----------X</a:t>
              </a:r>
              <a:endParaRPr lang="zh-CN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627784" y="4797152"/>
              <a:ext cx="1656184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Tag1-----------X</a:t>
              </a:r>
              <a:endParaRPr lang="zh-CN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627784" y="5229200"/>
              <a:ext cx="1656184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/>
                <a:t>新</a:t>
              </a:r>
              <a:r>
                <a:rPr lang="en-US" altLang="zh-CN" dirty="0" smtClean="0"/>
                <a:t>Tag</a:t>
              </a:r>
              <a:r>
                <a:rPr lang="zh-CN" altLang="en-US" dirty="0" smtClean="0"/>
                <a:t>：</a:t>
              </a:r>
              <a:r>
                <a:rPr lang="en-US" altLang="zh-CN" dirty="0" smtClean="0"/>
                <a:t>______</a:t>
              </a:r>
              <a:endParaRPr lang="zh-CN" altLang="en-US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25760" y="3928224"/>
            <a:ext cx="1224136" cy="1512168"/>
            <a:chOff x="1907704" y="3789040"/>
            <a:chExt cx="3168352" cy="1512168"/>
          </a:xfrm>
        </p:grpSpPr>
        <p:sp>
          <p:nvSpPr>
            <p:cNvPr id="40" name="矩形标注 39"/>
            <p:cNvSpPr/>
            <p:nvPr/>
          </p:nvSpPr>
          <p:spPr>
            <a:xfrm>
              <a:off x="1907704" y="3789040"/>
              <a:ext cx="3168352" cy="1512168"/>
            </a:xfrm>
            <a:prstGeom prst="wedgeRectCallout">
              <a:avLst>
                <a:gd name="adj1" fmla="val 94339"/>
                <a:gd name="adj2" fmla="val 8533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zh-CN" dirty="0" smtClean="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1979712" y="3861048"/>
              <a:ext cx="3024336" cy="100811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2466825" y="4896054"/>
              <a:ext cx="2465219" cy="36004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提交</a:t>
              </a:r>
              <a:endParaRPr lang="zh-CN" altLang="en-US" dirty="0"/>
            </a:p>
          </p:txBody>
        </p:sp>
      </p:grpSp>
      <p:sp>
        <p:nvSpPr>
          <p:cNvPr id="53" name="下箭头 52"/>
          <p:cNvSpPr/>
          <p:nvPr/>
        </p:nvSpPr>
        <p:spPr>
          <a:xfrm>
            <a:off x="8892480" y="3573016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下箭头 53"/>
          <p:cNvSpPr/>
          <p:nvPr/>
        </p:nvSpPr>
        <p:spPr>
          <a:xfrm flipV="1">
            <a:off x="8892480" y="1340768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下箭头 54"/>
          <p:cNvSpPr/>
          <p:nvPr/>
        </p:nvSpPr>
        <p:spPr>
          <a:xfrm>
            <a:off x="8892480" y="5949280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下箭头 55"/>
          <p:cNvSpPr/>
          <p:nvPr/>
        </p:nvSpPr>
        <p:spPr>
          <a:xfrm flipV="1">
            <a:off x="8892480" y="4005064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4848114" y="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欢迎：管理员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79512" y="975906"/>
            <a:ext cx="1008112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u="sng" dirty="0"/>
              <a:t>展开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折叠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删除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创建子目录</a:t>
            </a:r>
            <a:endParaRPr lang="zh-CN" altLang="en-US" u="sng" dirty="0"/>
          </a:p>
        </p:txBody>
      </p:sp>
      <p:sp>
        <p:nvSpPr>
          <p:cNvPr id="60" name="TextBox 59"/>
          <p:cNvSpPr txBox="1"/>
          <p:nvPr/>
        </p:nvSpPr>
        <p:spPr>
          <a:xfrm>
            <a:off x="6516214" y="35332"/>
            <a:ext cx="259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首页</a:t>
            </a:r>
            <a:r>
              <a:rPr lang="en-US" altLang="zh-CN" dirty="0" smtClean="0"/>
              <a:t>|</a:t>
            </a:r>
            <a:r>
              <a:rPr lang="zh-CN" altLang="en-US" dirty="0"/>
              <a:t>管理∨</a:t>
            </a:r>
            <a:r>
              <a:rPr lang="en-US" altLang="zh-CN" dirty="0" smtClean="0"/>
              <a:t>|</a:t>
            </a:r>
            <a:r>
              <a:rPr lang="zh-CN" altLang="en-US" dirty="0" smtClean="0"/>
              <a:t>登录</a:t>
            </a:r>
            <a:r>
              <a:rPr lang="en-US" altLang="zh-CN" dirty="0" smtClean="0"/>
              <a:t>|</a:t>
            </a:r>
            <a:r>
              <a:rPr lang="zh-CN" altLang="en-US" dirty="0" smtClean="0"/>
              <a:t>注销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Lite </a:t>
            </a:r>
            <a:r>
              <a:rPr lang="en-US" altLang="zh-CN" dirty="0"/>
              <a:t>KM-</a:t>
            </a:r>
            <a:r>
              <a:rPr lang="zh-CN" altLang="en-US" dirty="0"/>
              <a:t>文件浏览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04664"/>
            <a:ext cx="50040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当前目录：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bbc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cde</a:t>
            </a:r>
            <a:r>
              <a:rPr lang="en-US" altLang="zh-CN" dirty="0" smtClean="0"/>
              <a:t>/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Lite</a:t>
            </a:r>
            <a:r>
              <a:rPr lang="en-US" altLang="zh-CN" dirty="0" smtClean="0"/>
              <a:t> KM V0.1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Under GPLv3 License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836712"/>
            <a:ext cx="1475656" cy="5616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目录树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4046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全文</a:t>
            </a:r>
            <a:r>
              <a:rPr lang="zh-CN" altLang="en-US" dirty="0" smtClean="0"/>
              <a:t>搜索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6948264" y="404664"/>
            <a:ext cx="201622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76056" y="404664"/>
            <a:ext cx="6845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上传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547664" y="1340768"/>
            <a:ext cx="7596336" cy="1440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文档预览</a:t>
            </a:r>
            <a:endParaRPr lang="zh-CN" altLang="en-US" dirty="0"/>
          </a:p>
        </p:txBody>
      </p:sp>
      <p:sp>
        <p:nvSpPr>
          <p:cNvPr id="46" name="下箭头 45"/>
          <p:cNvSpPr/>
          <p:nvPr/>
        </p:nvSpPr>
        <p:spPr>
          <a:xfrm rot="5400000">
            <a:off x="1655676" y="944724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下箭头 46"/>
          <p:cNvSpPr/>
          <p:nvPr/>
        </p:nvSpPr>
        <p:spPr>
          <a:xfrm rot="5400000" flipV="1">
            <a:off x="8712460" y="944724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907704" y="90872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测试用例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pdf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541209" y="908720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需求</a:t>
            </a:r>
            <a:r>
              <a:rPr lang="en-US" altLang="zh-CN" dirty="0" smtClean="0"/>
              <a:t>2.pdf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547664" y="2780928"/>
            <a:ext cx="7596336" cy="36933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en-US" altLang="zh-CN" u="sng" dirty="0" smtClean="0"/>
              <a:t>a.doc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作者：</a:t>
            </a:r>
            <a:r>
              <a:rPr lang="zh-CN" altLang="en-US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张三 </a:t>
            </a:r>
            <a:r>
              <a:rPr lang="en-US" altLang="zh-CN" dirty="0" smtClean="0"/>
              <a:t>51667Bytes, 2013-11-25, </a:t>
            </a:r>
            <a:r>
              <a:rPr lang="en-US" altLang="zh-CN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Version 31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文件简要介绍内容</a:t>
            </a:r>
            <a:r>
              <a:rPr lang="en-US" altLang="zh-CN" dirty="0" smtClean="0"/>
              <a:t>…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en-US" altLang="zh-CN" u="sng" dirty="0" smtClean="0"/>
              <a:t>tag1</a:t>
            </a:r>
            <a:r>
              <a:rPr lang="zh-CN" altLang="en-US" dirty="0" smtClean="0"/>
              <a:t>，</a:t>
            </a:r>
            <a:r>
              <a:rPr lang="en-US" altLang="zh-CN" u="sng" dirty="0" smtClean="0"/>
              <a:t>tag2</a:t>
            </a:r>
            <a:r>
              <a:rPr lang="zh-CN" altLang="en-US" dirty="0" smtClean="0"/>
              <a:t>，</a:t>
            </a:r>
            <a:r>
              <a:rPr lang="zh-CN" altLang="en-US" u="sng" dirty="0" smtClean="0"/>
              <a:t>添加</a:t>
            </a:r>
            <a:r>
              <a:rPr lang="en-US" altLang="zh-CN" u="sng" dirty="0" smtClean="0"/>
              <a:t>tag</a:t>
            </a:r>
          </a:p>
          <a:p>
            <a:r>
              <a:rPr lang="en-US" altLang="zh-CN" dirty="0" smtClean="0"/>
              <a:t>---------------------------------------------------------------------------------</a:t>
            </a:r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张三：请大家评论</a:t>
            </a:r>
            <a:r>
              <a:rPr lang="en-US" altLang="zh-CN" dirty="0" smtClean="0"/>
              <a:t>……………………… …………………</a:t>
            </a:r>
            <a:r>
              <a:rPr lang="zh-CN" altLang="en-US" u="sng" dirty="0" smtClean="0"/>
              <a:t>赞</a:t>
            </a:r>
            <a:r>
              <a:rPr lang="en-US" altLang="zh-CN" dirty="0" smtClean="0"/>
              <a:t>(5)|</a:t>
            </a:r>
            <a:r>
              <a:rPr lang="zh-CN" altLang="en-US" u="sng" dirty="0" smtClean="0"/>
              <a:t>踩</a:t>
            </a:r>
            <a:r>
              <a:rPr lang="en-US" altLang="zh-CN" dirty="0" smtClean="0"/>
              <a:t>(1)</a:t>
            </a:r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李四：很好的文章，非常有用</a:t>
            </a:r>
            <a:r>
              <a:rPr lang="en-US" altLang="zh-CN" dirty="0" smtClean="0"/>
              <a:t>………………………</a:t>
            </a:r>
            <a:r>
              <a:rPr lang="zh-CN" altLang="en-US" u="sng" dirty="0" smtClean="0"/>
              <a:t>赞</a:t>
            </a:r>
            <a:r>
              <a:rPr lang="en-US" altLang="zh-CN" dirty="0" smtClean="0"/>
              <a:t>(5)|</a:t>
            </a:r>
            <a:r>
              <a:rPr lang="zh-CN" altLang="en-US" u="sng" dirty="0" smtClean="0"/>
              <a:t>踩</a:t>
            </a:r>
            <a:r>
              <a:rPr lang="en-US" altLang="zh-CN" dirty="0" smtClean="0"/>
              <a:t>(1)</a:t>
            </a:r>
          </a:p>
          <a:p>
            <a:pPr>
              <a:buFont typeface="Arial" charset="0"/>
              <a:buChar char="•"/>
            </a:pPr>
            <a:r>
              <a:rPr lang="zh-CN" altLang="en-US" u="sng" dirty="0" smtClean="0"/>
              <a:t>增加</a:t>
            </a:r>
            <a:r>
              <a:rPr lang="zh-CN" altLang="en-US" u="sng" dirty="0" smtClean="0"/>
              <a:t>评论</a:t>
            </a:r>
            <a:endParaRPr lang="en-US" altLang="zh-CN" u="sng" dirty="0" smtClean="0"/>
          </a:p>
          <a:p>
            <a:r>
              <a:rPr lang="en-US" altLang="zh-CN" dirty="0"/>
              <a:t>---------------------------------------------------------------------------------</a:t>
            </a:r>
          </a:p>
          <a:p>
            <a:r>
              <a:rPr lang="zh-CN" altLang="en-US" dirty="0" smtClean="0"/>
              <a:t>历史版本： （暂不支持比较）</a:t>
            </a:r>
            <a:endParaRPr lang="en-US" altLang="zh-CN" dirty="0" smtClean="0"/>
          </a:p>
          <a:p>
            <a:r>
              <a:rPr lang="en-US" altLang="zh-CN" dirty="0" smtClean="0"/>
              <a:t>Version 1| 2010-1-1| </a:t>
            </a:r>
            <a:r>
              <a:rPr lang="zh-CN" altLang="en-US" dirty="0" smtClean="0"/>
              <a:t>李四 </a:t>
            </a:r>
            <a:r>
              <a:rPr lang="en-US" altLang="zh-CN" dirty="0" smtClean="0"/>
              <a:t>| </a:t>
            </a:r>
            <a:r>
              <a:rPr lang="zh-CN" altLang="en-US" u="sng" dirty="0" smtClean="0"/>
              <a:t>查看</a:t>
            </a:r>
            <a:r>
              <a:rPr lang="en-US" altLang="zh-CN" dirty="0" smtClean="0"/>
              <a:t>|</a:t>
            </a:r>
          </a:p>
          <a:p>
            <a:r>
              <a:rPr lang="en-US" altLang="zh-CN" dirty="0" smtClean="0"/>
              <a:t>Version 2| </a:t>
            </a:r>
            <a:r>
              <a:rPr lang="en-US" altLang="zh-CN" dirty="0"/>
              <a:t>2010-1-1| </a:t>
            </a:r>
            <a:r>
              <a:rPr lang="zh-CN" altLang="en-US" dirty="0"/>
              <a:t>李四 </a:t>
            </a:r>
            <a:r>
              <a:rPr lang="en-US" altLang="zh-CN" dirty="0"/>
              <a:t>| </a:t>
            </a:r>
            <a:r>
              <a:rPr lang="zh-CN" altLang="en-US" u="sng" dirty="0"/>
              <a:t>查看</a:t>
            </a:r>
            <a:r>
              <a:rPr lang="en-US" altLang="zh-CN" dirty="0"/>
              <a:t>|</a:t>
            </a:r>
          </a:p>
          <a:p>
            <a:r>
              <a:rPr lang="en-US" altLang="zh-CN" dirty="0" smtClean="0"/>
              <a:t>Version 3| </a:t>
            </a:r>
            <a:r>
              <a:rPr lang="en-US" altLang="zh-CN" dirty="0"/>
              <a:t>2010-1-1| </a:t>
            </a:r>
            <a:r>
              <a:rPr lang="zh-CN" altLang="en-US" dirty="0"/>
              <a:t>李四 </a:t>
            </a:r>
            <a:r>
              <a:rPr lang="en-US" altLang="zh-CN" dirty="0"/>
              <a:t>| </a:t>
            </a:r>
            <a:r>
              <a:rPr lang="zh-CN" altLang="en-US" u="sng" dirty="0"/>
              <a:t>查看</a:t>
            </a:r>
            <a:r>
              <a:rPr lang="en-US" altLang="zh-CN" dirty="0" smtClean="0"/>
              <a:t>|</a:t>
            </a:r>
            <a:endParaRPr lang="en-US" altLang="zh-CN" dirty="0" smtClean="0"/>
          </a:p>
        </p:txBody>
      </p:sp>
      <p:sp>
        <p:nvSpPr>
          <p:cNvPr id="52" name="下箭头 51"/>
          <p:cNvSpPr/>
          <p:nvPr/>
        </p:nvSpPr>
        <p:spPr>
          <a:xfrm>
            <a:off x="8892480" y="6161236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下箭头 52"/>
          <p:cNvSpPr/>
          <p:nvPr/>
        </p:nvSpPr>
        <p:spPr>
          <a:xfrm flipV="1">
            <a:off x="8892480" y="2924944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4" name="Picture 2" descr="http://ts4.mm.bing.net/th?id=H.4567110543869391&amp;w=148&amp;h=145&amp;c=7&amp;rs=1&amp;pid=1.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7754" y="4221088"/>
            <a:ext cx="587982" cy="576064"/>
          </a:xfrm>
          <a:prstGeom prst="rect">
            <a:avLst/>
          </a:prstGeom>
          <a:noFill/>
        </p:spPr>
      </p:pic>
      <p:grpSp>
        <p:nvGrpSpPr>
          <p:cNvPr id="50" name="组合 49"/>
          <p:cNvGrpSpPr/>
          <p:nvPr/>
        </p:nvGrpSpPr>
        <p:grpSpPr>
          <a:xfrm>
            <a:off x="6792330" y="1638092"/>
            <a:ext cx="1800200" cy="1512168"/>
            <a:chOff x="2555776" y="4293096"/>
            <a:chExt cx="1800200" cy="1512168"/>
          </a:xfrm>
        </p:grpSpPr>
        <p:sp>
          <p:nvSpPr>
            <p:cNvPr id="42" name="矩形标注 41"/>
            <p:cNvSpPr/>
            <p:nvPr/>
          </p:nvSpPr>
          <p:spPr>
            <a:xfrm flipH="1">
              <a:off x="2555776" y="4293096"/>
              <a:ext cx="1800200" cy="1512168"/>
            </a:xfrm>
            <a:prstGeom prst="wedgeRectCallout">
              <a:avLst>
                <a:gd name="adj1" fmla="val 189158"/>
                <a:gd name="adj2" fmla="val 948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zh-CN" dirty="0" smtClean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627784" y="4365104"/>
              <a:ext cx="1656184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Tag1-----------X</a:t>
              </a:r>
              <a:endParaRPr lang="zh-CN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627784" y="4797152"/>
              <a:ext cx="1656184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Tag1-----------X</a:t>
              </a:r>
              <a:endParaRPr lang="zh-CN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627784" y="5229200"/>
              <a:ext cx="1656184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/>
                <a:t>新</a:t>
              </a:r>
              <a:r>
                <a:rPr lang="en-US" altLang="zh-CN" dirty="0" smtClean="0"/>
                <a:t>Tag</a:t>
              </a:r>
              <a:r>
                <a:rPr lang="zh-CN" altLang="en-US" dirty="0" smtClean="0"/>
                <a:t>：</a:t>
              </a:r>
              <a:r>
                <a:rPr lang="en-US" altLang="zh-CN" dirty="0" smtClean="0"/>
                <a:t>______</a:t>
              </a:r>
              <a:endParaRPr lang="zh-CN" altLang="en-US" dirty="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79512" y="4014356"/>
            <a:ext cx="1296144" cy="1584176"/>
            <a:chOff x="1907704" y="3789040"/>
            <a:chExt cx="3168352" cy="1584176"/>
          </a:xfrm>
        </p:grpSpPr>
        <p:sp>
          <p:nvSpPr>
            <p:cNvPr id="56" name="矩形标注 55"/>
            <p:cNvSpPr/>
            <p:nvPr/>
          </p:nvSpPr>
          <p:spPr>
            <a:xfrm rot="5400000">
              <a:off x="2699792" y="2996952"/>
              <a:ext cx="1584176" cy="3168352"/>
            </a:xfrm>
            <a:prstGeom prst="wedgeRectCallout">
              <a:avLst>
                <a:gd name="adj1" fmla="val 14238"/>
                <a:gd name="adj2" fmla="val -725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zh-CN" dirty="0" smtClean="0"/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1979712" y="3861048"/>
              <a:ext cx="3024336" cy="100811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2435763" y="4896054"/>
              <a:ext cx="2496279" cy="36004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提交</a:t>
              </a:r>
              <a:endParaRPr lang="zh-CN" alt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779912" y="90872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a.doc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572000" y="908720"/>
            <a:ext cx="280831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全屏</a:t>
            </a:r>
            <a:r>
              <a:rPr lang="en-US" altLang="zh-CN" u="sng" dirty="0" smtClean="0"/>
              <a:t>/</a:t>
            </a:r>
            <a:r>
              <a:rPr lang="zh-CN" altLang="en-US" u="sng" dirty="0" smtClean="0"/>
              <a:t>退出全屏</a:t>
            </a:r>
            <a:r>
              <a:rPr lang="en-US" altLang="zh-CN" u="sng" dirty="0" smtClean="0"/>
              <a:t>|</a:t>
            </a:r>
            <a:r>
              <a:rPr lang="zh-CN" altLang="en-US" u="sng" smtClean="0"/>
              <a:t>退出预览</a:t>
            </a:r>
            <a:r>
              <a:rPr lang="en-US" altLang="zh-CN" u="sng" smtClean="0"/>
              <a:t>|</a:t>
            </a:r>
            <a:r>
              <a:rPr lang="zh-CN" altLang="en-US" u="sng" dirty="0" smtClean="0"/>
              <a:t>删除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下载</a:t>
            </a:r>
            <a:endParaRPr lang="zh-CN" altLang="en-US" u="sng" dirty="0"/>
          </a:p>
        </p:txBody>
      </p:sp>
      <p:sp>
        <p:nvSpPr>
          <p:cNvPr id="32" name="TextBox 31"/>
          <p:cNvSpPr txBox="1"/>
          <p:nvPr/>
        </p:nvSpPr>
        <p:spPr>
          <a:xfrm>
            <a:off x="4848114" y="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欢迎：管理员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79512" y="975906"/>
            <a:ext cx="1008112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u="sng" dirty="0"/>
              <a:t>展开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折叠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删除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创建子目录</a:t>
            </a:r>
            <a:endParaRPr lang="zh-CN" altLang="en-US" u="sng" dirty="0"/>
          </a:p>
        </p:txBody>
      </p:sp>
      <p:sp>
        <p:nvSpPr>
          <p:cNvPr id="34" name="TextBox 33"/>
          <p:cNvSpPr txBox="1"/>
          <p:nvPr/>
        </p:nvSpPr>
        <p:spPr>
          <a:xfrm>
            <a:off x="6516214" y="35332"/>
            <a:ext cx="259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首页</a:t>
            </a:r>
            <a:r>
              <a:rPr lang="en-US" altLang="zh-CN" dirty="0" smtClean="0"/>
              <a:t>|</a:t>
            </a:r>
            <a:r>
              <a:rPr lang="zh-CN" altLang="en-US" dirty="0"/>
              <a:t>管理∨</a:t>
            </a:r>
            <a:r>
              <a:rPr lang="en-US" altLang="zh-CN" dirty="0" smtClean="0"/>
              <a:t>|</a:t>
            </a:r>
            <a:r>
              <a:rPr lang="zh-CN" altLang="en-US" dirty="0" smtClean="0"/>
              <a:t>登录</a:t>
            </a:r>
            <a:r>
              <a:rPr lang="en-US" altLang="zh-CN" dirty="0" smtClean="0"/>
              <a:t>|</a:t>
            </a:r>
            <a:r>
              <a:rPr lang="zh-CN" altLang="en-US" dirty="0" smtClean="0"/>
              <a:t>注销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Lite </a:t>
            </a:r>
            <a:r>
              <a:rPr lang="en-US" altLang="zh-CN" dirty="0" smtClean="0"/>
              <a:t>KM</a:t>
            </a:r>
            <a:r>
              <a:rPr lang="en-US" altLang="zh-CN" dirty="0" smtClean="0"/>
              <a:t>-</a:t>
            </a:r>
            <a:r>
              <a:rPr lang="zh-CN" altLang="en-US" dirty="0" smtClean="0"/>
              <a:t>目录管理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04664"/>
            <a:ext cx="50040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当前目录：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bbc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cde</a:t>
            </a:r>
            <a:r>
              <a:rPr lang="en-US" altLang="zh-CN" dirty="0" smtClean="0"/>
              <a:t>/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Lite</a:t>
            </a:r>
            <a:r>
              <a:rPr lang="en-US" altLang="zh-CN" dirty="0" smtClean="0"/>
              <a:t> KM V0.1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Under GPLv3 License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836712"/>
            <a:ext cx="1475656" cy="5616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目录树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47664" y="836712"/>
            <a:ext cx="7596336" cy="5616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文件内容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4046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全文</a:t>
            </a:r>
            <a:r>
              <a:rPr lang="zh-CN" altLang="en-US" dirty="0" smtClean="0"/>
              <a:t>搜索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6948264" y="404664"/>
            <a:ext cx="201622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76056" y="404664"/>
            <a:ext cx="6845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上传</a:t>
            </a:r>
            <a:endParaRPr lang="zh-CN" altLang="en-US" dirty="0"/>
          </a:p>
        </p:txBody>
      </p:sp>
      <p:grpSp>
        <p:nvGrpSpPr>
          <p:cNvPr id="3" name="组合 17"/>
          <p:cNvGrpSpPr/>
          <p:nvPr/>
        </p:nvGrpSpPr>
        <p:grpSpPr>
          <a:xfrm>
            <a:off x="1691680" y="1907540"/>
            <a:ext cx="5904656" cy="369332"/>
            <a:chOff x="3059832" y="1124744"/>
            <a:chExt cx="5904656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3059832" y="1124744"/>
              <a:ext cx="590465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目录</a:t>
              </a:r>
              <a:r>
                <a:rPr lang="en-US" altLang="zh-CN" dirty="0" smtClean="0"/>
                <a:t>1</a:t>
              </a:r>
              <a:r>
                <a:rPr lang="en-US" altLang="zh-CN" dirty="0" smtClean="0"/>
                <a:t>  </a:t>
              </a:r>
              <a:r>
                <a:rPr lang="en-US" altLang="zh-CN" dirty="0" smtClean="0"/>
                <a:t>| 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| 1667 | </a:t>
              </a:r>
              <a:r>
                <a:rPr lang="en-US" altLang="zh-CN" dirty="0" smtClean="0"/>
                <a:t>2013-11-25 | </a:t>
              </a:r>
              <a:r>
                <a:rPr lang="zh-CN" altLang="en-US" dirty="0" smtClean="0"/>
                <a:t>删除</a:t>
              </a:r>
              <a:endParaRPr lang="en-US" altLang="zh-CN" u="sng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21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67107"/>
              <a:ext cx="299950" cy="293870"/>
            </a:xfrm>
            <a:prstGeom prst="rect">
              <a:avLst/>
            </a:prstGeom>
            <a:noFill/>
          </p:spPr>
        </p:pic>
      </p:grpSp>
      <p:grpSp>
        <p:nvGrpSpPr>
          <p:cNvPr id="46" name="组合 17"/>
          <p:cNvGrpSpPr/>
          <p:nvPr/>
        </p:nvGrpSpPr>
        <p:grpSpPr>
          <a:xfrm>
            <a:off x="1691680" y="2276872"/>
            <a:ext cx="5904656" cy="369332"/>
            <a:chOff x="3059832" y="1124744"/>
            <a:chExt cx="5904656" cy="369332"/>
          </a:xfrm>
        </p:grpSpPr>
        <p:sp>
          <p:nvSpPr>
            <p:cNvPr id="47" name="TextBox 46"/>
            <p:cNvSpPr txBox="1"/>
            <p:nvPr/>
          </p:nvSpPr>
          <p:spPr>
            <a:xfrm>
              <a:off x="3059832" y="1124744"/>
              <a:ext cx="590465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目录</a:t>
              </a:r>
              <a:r>
                <a:rPr lang="en-US" altLang="zh-CN" dirty="0" smtClean="0"/>
                <a:t>2  </a:t>
              </a:r>
              <a:r>
                <a:rPr lang="en-US" altLang="zh-CN" dirty="0" smtClean="0"/>
                <a:t>| 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| 1667 | </a:t>
              </a:r>
              <a:r>
                <a:rPr lang="en-US" altLang="zh-CN" dirty="0" smtClean="0"/>
                <a:t>2013-11-25 | </a:t>
              </a:r>
              <a:r>
                <a:rPr lang="zh-CN" altLang="en-US" dirty="0" smtClean="0"/>
                <a:t>删除</a:t>
              </a:r>
              <a:endParaRPr lang="en-US" altLang="zh-CN" u="sng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48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67107"/>
              <a:ext cx="299950" cy="293870"/>
            </a:xfrm>
            <a:prstGeom prst="rect">
              <a:avLst/>
            </a:prstGeom>
            <a:noFill/>
          </p:spPr>
        </p:pic>
      </p:grpSp>
      <p:grpSp>
        <p:nvGrpSpPr>
          <p:cNvPr id="49" name="组合 17"/>
          <p:cNvGrpSpPr/>
          <p:nvPr/>
        </p:nvGrpSpPr>
        <p:grpSpPr>
          <a:xfrm>
            <a:off x="1691680" y="2636912"/>
            <a:ext cx="5904656" cy="369332"/>
            <a:chOff x="3059832" y="1124744"/>
            <a:chExt cx="5904656" cy="369332"/>
          </a:xfrm>
        </p:grpSpPr>
        <p:sp>
          <p:nvSpPr>
            <p:cNvPr id="50" name="TextBox 49"/>
            <p:cNvSpPr txBox="1"/>
            <p:nvPr/>
          </p:nvSpPr>
          <p:spPr>
            <a:xfrm>
              <a:off x="3059832" y="1124744"/>
              <a:ext cx="590465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目录</a:t>
              </a:r>
              <a:r>
                <a:rPr lang="en-US" altLang="zh-CN" dirty="0" smtClean="0"/>
                <a:t>3  </a:t>
              </a:r>
              <a:r>
                <a:rPr lang="en-US" altLang="zh-CN" dirty="0" smtClean="0"/>
                <a:t>| 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| 1667 | </a:t>
              </a:r>
              <a:r>
                <a:rPr lang="en-US" altLang="zh-CN" dirty="0"/>
                <a:t>2013-11-25 | </a:t>
              </a:r>
              <a:r>
                <a:rPr lang="zh-CN" altLang="en-US" dirty="0"/>
                <a:t>删除</a:t>
              </a:r>
              <a:endParaRPr lang="en-US" altLang="zh-CN" u="sng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51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67107"/>
              <a:ext cx="299950" cy="293870"/>
            </a:xfrm>
            <a:prstGeom prst="rect">
              <a:avLst/>
            </a:prstGeom>
            <a:noFill/>
          </p:spPr>
        </p:pic>
      </p:grpSp>
      <p:grpSp>
        <p:nvGrpSpPr>
          <p:cNvPr id="52" name="组合 17"/>
          <p:cNvGrpSpPr/>
          <p:nvPr/>
        </p:nvGrpSpPr>
        <p:grpSpPr>
          <a:xfrm>
            <a:off x="1691680" y="2996952"/>
            <a:ext cx="5904656" cy="369332"/>
            <a:chOff x="3059832" y="1124744"/>
            <a:chExt cx="5904656" cy="369332"/>
          </a:xfrm>
        </p:grpSpPr>
        <p:sp>
          <p:nvSpPr>
            <p:cNvPr id="53" name="TextBox 52"/>
            <p:cNvSpPr txBox="1"/>
            <p:nvPr/>
          </p:nvSpPr>
          <p:spPr>
            <a:xfrm>
              <a:off x="3059832" y="1124744"/>
              <a:ext cx="590465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目录</a:t>
              </a:r>
              <a:r>
                <a:rPr lang="en-US" altLang="zh-CN" dirty="0" smtClean="0"/>
                <a:t>4</a:t>
              </a:r>
              <a:r>
                <a:rPr lang="en-US" altLang="zh-CN" dirty="0" smtClean="0"/>
                <a:t>  </a:t>
              </a:r>
              <a:r>
                <a:rPr lang="en-US" altLang="zh-CN" dirty="0" smtClean="0"/>
                <a:t>| 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| 1667 | </a:t>
              </a:r>
              <a:r>
                <a:rPr lang="en-US" altLang="zh-CN" dirty="0"/>
                <a:t>2013-11-25 | </a:t>
              </a:r>
              <a:r>
                <a:rPr lang="zh-CN" altLang="en-US" dirty="0"/>
                <a:t>删除</a:t>
              </a:r>
              <a:endParaRPr lang="en-US" altLang="zh-CN" u="sng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54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67107"/>
              <a:ext cx="299950" cy="293870"/>
            </a:xfrm>
            <a:prstGeom prst="rect">
              <a:avLst/>
            </a:prstGeom>
            <a:noFill/>
          </p:spPr>
        </p:pic>
      </p:grpSp>
      <p:sp>
        <p:nvSpPr>
          <p:cNvPr id="74" name="TextBox 73"/>
          <p:cNvSpPr txBox="1"/>
          <p:nvPr/>
        </p:nvSpPr>
        <p:spPr>
          <a:xfrm>
            <a:off x="1691680" y="1412776"/>
            <a:ext cx="59046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目录名    </a:t>
            </a:r>
            <a:r>
              <a:rPr lang="en-US" altLang="zh-CN" dirty="0" smtClean="0"/>
              <a:t> </a:t>
            </a:r>
            <a:r>
              <a:rPr lang="en-US" altLang="zh-CN" dirty="0" smtClean="0"/>
              <a:t>| </a:t>
            </a:r>
            <a:r>
              <a:rPr lang="zh-CN" altLang="en-US" dirty="0" smtClean="0"/>
              <a:t>作者 </a:t>
            </a:r>
            <a:r>
              <a:rPr lang="en-US" altLang="zh-CN" dirty="0" smtClean="0"/>
              <a:t>| </a:t>
            </a:r>
            <a:r>
              <a:rPr lang="zh-CN" altLang="en-US" dirty="0" smtClean="0"/>
              <a:t>大小</a:t>
            </a:r>
            <a:r>
              <a:rPr lang="en-US" altLang="zh-CN" dirty="0" smtClean="0"/>
              <a:t> | </a:t>
            </a:r>
            <a:r>
              <a:rPr lang="zh-CN" altLang="en-US" dirty="0" smtClean="0"/>
              <a:t>修改日期    </a:t>
            </a:r>
            <a:r>
              <a:rPr lang="en-US" altLang="zh-CN" dirty="0" smtClean="0"/>
              <a:t> </a:t>
            </a:r>
            <a:r>
              <a:rPr lang="en-US" altLang="zh-CN" dirty="0" smtClean="0"/>
              <a:t>| </a:t>
            </a:r>
            <a:r>
              <a:rPr lang="zh-CN" altLang="en-US" dirty="0" smtClean="0"/>
              <a:t>操作</a:t>
            </a:r>
            <a:endParaRPr lang="en-US" altLang="zh-CN" u="sng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5" name="下箭头 84"/>
          <p:cNvSpPr/>
          <p:nvPr/>
        </p:nvSpPr>
        <p:spPr>
          <a:xfrm>
            <a:off x="8892480" y="3284984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下箭头 85"/>
          <p:cNvSpPr/>
          <p:nvPr/>
        </p:nvSpPr>
        <p:spPr>
          <a:xfrm flipV="1">
            <a:off x="8892480" y="1340768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1547664" y="9087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排序：</a:t>
            </a:r>
            <a:endParaRPr lang="zh-CN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2195736" y="908720"/>
            <a:ext cx="1107996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目录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r>
              <a:rPr lang="zh-CN" altLang="en-US" dirty="0" smtClean="0"/>
              <a:t>作者</a:t>
            </a:r>
            <a:endParaRPr lang="en-US" altLang="zh-CN" dirty="0" smtClean="0"/>
          </a:p>
          <a:p>
            <a:r>
              <a:rPr lang="zh-CN" altLang="en-US" dirty="0" smtClean="0"/>
              <a:t>创建</a:t>
            </a:r>
            <a:r>
              <a:rPr lang="zh-CN" altLang="en-US" dirty="0" smtClean="0"/>
              <a:t>时间</a:t>
            </a:r>
            <a:endParaRPr lang="zh-CN" altLang="en-US" dirty="0"/>
          </a:p>
        </p:txBody>
      </p:sp>
      <p:grpSp>
        <p:nvGrpSpPr>
          <p:cNvPr id="70" name="组合 69"/>
          <p:cNvGrpSpPr/>
          <p:nvPr/>
        </p:nvGrpSpPr>
        <p:grpSpPr>
          <a:xfrm>
            <a:off x="5508104" y="908720"/>
            <a:ext cx="2088232" cy="369332"/>
            <a:chOff x="5508104" y="908720"/>
            <a:chExt cx="2088232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5508104" y="908720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过滤：</a:t>
              </a:r>
              <a:endParaRPr lang="zh-CN" altLang="en-US" dirty="0"/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6228184" y="908720"/>
              <a:ext cx="1368152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3" name="矩形 72"/>
          <p:cNvSpPr/>
          <p:nvPr/>
        </p:nvSpPr>
        <p:spPr>
          <a:xfrm>
            <a:off x="1619672" y="2924944"/>
            <a:ext cx="6048672" cy="504056"/>
          </a:xfrm>
          <a:prstGeom prst="rect">
            <a:avLst/>
          </a:prstGeom>
          <a:solidFill>
            <a:srgbClr val="FF3300">
              <a:alpha val="58039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107504" y="975906"/>
            <a:ext cx="122413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u="sng" dirty="0"/>
              <a:t>展开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折叠</a:t>
            </a:r>
            <a:endParaRPr lang="zh-CN" altLang="en-US" u="sng" dirty="0"/>
          </a:p>
        </p:txBody>
      </p:sp>
      <p:sp>
        <p:nvSpPr>
          <p:cNvPr id="102" name="TextBox 101"/>
          <p:cNvSpPr txBox="1"/>
          <p:nvPr/>
        </p:nvSpPr>
        <p:spPr>
          <a:xfrm>
            <a:off x="4848114" y="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欢迎：管理员</a:t>
            </a:r>
            <a:endParaRPr lang="zh-CN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3647814" y="908720"/>
            <a:ext cx="177053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新建目录</a:t>
            </a:r>
            <a:endParaRPr lang="zh-CN" altLang="en-US" u="sng" dirty="0"/>
          </a:p>
        </p:txBody>
      </p:sp>
      <p:sp>
        <p:nvSpPr>
          <p:cNvPr id="104" name="矩形 103"/>
          <p:cNvSpPr/>
          <p:nvPr/>
        </p:nvSpPr>
        <p:spPr>
          <a:xfrm>
            <a:off x="1552308" y="3645024"/>
            <a:ext cx="7556195" cy="2834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5" name="下箭头 104"/>
          <p:cNvSpPr/>
          <p:nvPr/>
        </p:nvSpPr>
        <p:spPr>
          <a:xfrm>
            <a:off x="8892480" y="6165304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下箭头 105"/>
          <p:cNvSpPr/>
          <p:nvPr/>
        </p:nvSpPr>
        <p:spPr>
          <a:xfrm flipV="1">
            <a:off x="8892479" y="4716719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91680" y="3820398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目录名：目录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3797469" y="382039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作者：</a:t>
            </a:r>
            <a:r>
              <a:rPr lang="zh-CN" altLang="en-US" u="sng" dirty="0" smtClean="0"/>
              <a:t>张三</a:t>
            </a:r>
            <a:endParaRPr lang="zh-CN" altLang="en-US" u="sng" dirty="0"/>
          </a:p>
        </p:txBody>
      </p:sp>
      <p:sp>
        <p:nvSpPr>
          <p:cNvPr id="108" name="TextBox 107"/>
          <p:cNvSpPr txBox="1"/>
          <p:nvPr/>
        </p:nvSpPr>
        <p:spPr>
          <a:xfrm>
            <a:off x="6156176" y="382039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创建时间：</a:t>
            </a:r>
            <a:r>
              <a:rPr lang="en-US" altLang="zh-CN" dirty="0" smtClean="0"/>
              <a:t>2013-11-25</a:t>
            </a:r>
            <a:endParaRPr lang="zh-CN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1678613" y="42089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权限：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751770" y="4725144"/>
            <a:ext cx="6996694" cy="15841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 smtClean="0"/>
              <a:t>组名称               </a:t>
            </a:r>
            <a:r>
              <a:rPr lang="en-US" altLang="zh-CN" dirty="0" smtClean="0"/>
              <a:t>|  </a:t>
            </a:r>
            <a:r>
              <a:rPr lang="zh-CN" altLang="en-US" dirty="0" smtClean="0"/>
              <a:t>可读  </a:t>
            </a:r>
            <a:r>
              <a:rPr lang="en-US" altLang="zh-CN" dirty="0" smtClean="0"/>
              <a:t>|  </a:t>
            </a:r>
            <a:r>
              <a:rPr lang="zh-CN" altLang="en-US" dirty="0" smtClean="0"/>
              <a:t>可写 </a:t>
            </a:r>
            <a:r>
              <a:rPr lang="en-US" altLang="zh-CN" dirty="0" smtClean="0"/>
              <a:t>| </a:t>
            </a:r>
            <a:r>
              <a:rPr lang="zh-CN" altLang="en-US" dirty="0" smtClean="0"/>
              <a:t>管理员 </a:t>
            </a:r>
            <a:r>
              <a:rPr lang="en-US" altLang="zh-CN" dirty="0" smtClean="0"/>
              <a:t>| 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r>
              <a:rPr lang="en-US" altLang="zh-CN" dirty="0" smtClean="0"/>
              <a:t>-----------------------------------------------------------</a:t>
            </a:r>
          </a:p>
          <a:p>
            <a:r>
              <a:rPr lang="zh-CN" altLang="en-US" dirty="0" smtClean="0"/>
              <a:t>部门</a:t>
            </a:r>
            <a:r>
              <a:rPr lang="en-US" altLang="zh-CN" dirty="0" smtClean="0"/>
              <a:t>A-------------|---[X]---|---[X]--|----[--]----| </a:t>
            </a:r>
            <a:r>
              <a:rPr lang="zh-CN" altLang="en-US" dirty="0" smtClean="0"/>
              <a:t>删除</a:t>
            </a:r>
            <a:endParaRPr lang="en-US" altLang="zh-CN" dirty="0"/>
          </a:p>
          <a:p>
            <a:r>
              <a:rPr lang="zh-CN" altLang="en-US" dirty="0" smtClean="0"/>
              <a:t>部门</a:t>
            </a:r>
            <a:r>
              <a:rPr lang="en-US" altLang="zh-CN" dirty="0"/>
              <a:t>B</a:t>
            </a:r>
            <a:r>
              <a:rPr lang="en-US" altLang="zh-CN" dirty="0" smtClean="0"/>
              <a:t>-------------|---[X]---|---[X]--|----[X]----| </a:t>
            </a:r>
            <a:r>
              <a:rPr lang="zh-CN" altLang="en-US" dirty="0"/>
              <a:t>删除</a:t>
            </a:r>
            <a:endParaRPr lang="en-US" altLang="zh-CN" dirty="0"/>
          </a:p>
          <a:p>
            <a:r>
              <a:rPr lang="zh-CN" altLang="en-US" dirty="0" smtClean="0"/>
              <a:t>部门</a:t>
            </a:r>
            <a:r>
              <a:rPr lang="en-US" altLang="zh-CN" dirty="0" smtClean="0"/>
              <a:t>C-------------|---[X]---|---[--]--|----[--]----| </a:t>
            </a:r>
            <a:r>
              <a:rPr lang="zh-CN" altLang="en-US" dirty="0"/>
              <a:t>删除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2749734" y="4208904"/>
            <a:ext cx="74214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增加</a:t>
            </a:r>
            <a:endParaRPr lang="zh-CN" altLang="en-US" u="sng" dirty="0"/>
          </a:p>
        </p:txBody>
      </p:sp>
      <p:sp>
        <p:nvSpPr>
          <p:cNvPr id="113" name="TextBox 112"/>
          <p:cNvSpPr txBox="1"/>
          <p:nvPr/>
        </p:nvSpPr>
        <p:spPr>
          <a:xfrm>
            <a:off x="6516214" y="35332"/>
            <a:ext cx="259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首页</a:t>
            </a:r>
            <a:r>
              <a:rPr lang="en-US" altLang="zh-CN" dirty="0" smtClean="0"/>
              <a:t>|</a:t>
            </a:r>
            <a:r>
              <a:rPr lang="zh-CN" altLang="en-US" dirty="0"/>
              <a:t>管理∨</a:t>
            </a:r>
            <a:r>
              <a:rPr lang="en-US" altLang="zh-CN" dirty="0" smtClean="0"/>
              <a:t>|</a:t>
            </a:r>
            <a:r>
              <a:rPr lang="zh-CN" altLang="en-US" dirty="0" smtClean="0"/>
              <a:t>登录</a:t>
            </a:r>
            <a:r>
              <a:rPr lang="en-US" altLang="zh-CN" dirty="0" smtClean="0"/>
              <a:t>|</a:t>
            </a:r>
            <a:r>
              <a:rPr lang="zh-CN" altLang="en-US" dirty="0" smtClean="0"/>
              <a:t>注销</a:t>
            </a:r>
            <a:endParaRPr lang="zh-CN" altLang="en-US" dirty="0"/>
          </a:p>
        </p:txBody>
      </p:sp>
      <p:sp>
        <p:nvSpPr>
          <p:cNvPr id="14" name="矩形标注 13"/>
          <p:cNvSpPr/>
          <p:nvPr/>
        </p:nvSpPr>
        <p:spPr>
          <a:xfrm>
            <a:off x="6516215" y="4189730"/>
            <a:ext cx="1296144" cy="1622628"/>
          </a:xfrm>
          <a:prstGeom prst="wedgeRectCallout">
            <a:avLst>
              <a:gd name="adj1" fmla="val -284055"/>
              <a:gd name="adj2" fmla="val -386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组</a:t>
            </a:r>
            <a:r>
              <a:rPr lang="en-US" altLang="zh-CN" dirty="0" smtClean="0"/>
              <a:t>1</a:t>
            </a:r>
          </a:p>
          <a:p>
            <a:pPr algn="ctr"/>
            <a:r>
              <a:rPr lang="zh-CN" altLang="en-US" dirty="0" smtClean="0"/>
              <a:t>组</a:t>
            </a:r>
            <a:r>
              <a:rPr lang="en-US" altLang="zh-CN" dirty="0" smtClean="0"/>
              <a:t>2</a:t>
            </a:r>
          </a:p>
          <a:p>
            <a:pPr algn="ctr"/>
            <a:r>
              <a:rPr lang="zh-CN" altLang="en-US" dirty="0" smtClean="0"/>
              <a:t>部门</a:t>
            </a:r>
            <a:r>
              <a:rPr lang="en-US" altLang="zh-CN" dirty="0" smtClean="0"/>
              <a:t>A</a:t>
            </a:r>
          </a:p>
          <a:p>
            <a:pPr algn="ctr"/>
            <a:r>
              <a:rPr lang="zh-CN" altLang="en-US" dirty="0" smtClean="0"/>
              <a:t>部门</a:t>
            </a:r>
            <a:r>
              <a:rPr lang="en-US" altLang="zh-CN" dirty="0" smtClean="0"/>
              <a:t>B</a:t>
            </a:r>
          </a:p>
          <a:p>
            <a:pPr algn="ctr"/>
            <a:r>
              <a:rPr lang="zh-CN" altLang="en-US" dirty="0" smtClean="0"/>
              <a:t>部门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5" name="矩形标注 14"/>
          <p:cNvSpPr/>
          <p:nvPr/>
        </p:nvSpPr>
        <p:spPr>
          <a:xfrm>
            <a:off x="4644008" y="1782108"/>
            <a:ext cx="1872206" cy="864096"/>
          </a:xfrm>
          <a:prstGeom prst="wedgeRectCallout">
            <a:avLst>
              <a:gd name="adj1" fmla="val -41680"/>
              <a:gd name="adj2" fmla="val -1142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760640" y="2319235"/>
            <a:ext cx="755574" cy="2938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</a:t>
            </a:r>
          </a:p>
        </p:txBody>
      </p:sp>
      <p:sp>
        <p:nvSpPr>
          <p:cNvPr id="17" name="矩形 16"/>
          <p:cNvSpPr/>
          <p:nvPr/>
        </p:nvSpPr>
        <p:spPr>
          <a:xfrm>
            <a:off x="4716016" y="1907540"/>
            <a:ext cx="1656184" cy="3066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308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1147</Words>
  <Application>Microsoft Office PowerPoint</Application>
  <PresentationFormat>全屏显示(4:3)</PresentationFormat>
  <Paragraphs>255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jjb</dc:creator>
  <cp:lastModifiedBy>jjb</cp:lastModifiedBy>
  <cp:revision>35</cp:revision>
  <dcterms:created xsi:type="dcterms:W3CDTF">2013-11-30T22:12:30Z</dcterms:created>
  <dcterms:modified xsi:type="dcterms:W3CDTF">2013-12-03T03:04:40Z</dcterms:modified>
</cp:coreProperties>
</file>