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4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79805" y="1143000"/>
            <a:ext cx="1024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electron</a:t>
            </a:r>
            <a:endParaRPr lang="en-US" altLang="zh-CN"/>
          </a:p>
        </p:txBody>
      </p:sp>
      <p:sp>
        <p:nvSpPr>
          <p:cNvPr id="6" name="左大括号 5"/>
          <p:cNvSpPr/>
          <p:nvPr/>
        </p:nvSpPr>
        <p:spPr>
          <a:xfrm>
            <a:off x="1998345" y="824230"/>
            <a:ext cx="76200" cy="100584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07895" y="552450"/>
            <a:ext cx="134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chromium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207895" y="1161415"/>
            <a:ext cx="389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node.js:javaScript</a:t>
            </a:r>
            <a:r>
              <a:rPr lang="zh-CN" altLang="en-US"/>
              <a:t>的运行</a:t>
            </a:r>
            <a:r>
              <a:rPr lang="zh-CN" altLang="en-US"/>
              <a:t>环境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207895" y="17703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Native API 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11505" y="3393758"/>
            <a:ext cx="1134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窗口</a:t>
            </a:r>
            <a:r>
              <a:rPr lang="zh-CN" altLang="en-US"/>
              <a:t>搭建</a:t>
            </a:r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>
            <a:off x="1848485" y="2860675"/>
            <a:ext cx="156210" cy="32810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139315" y="2700338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窗口</a:t>
            </a:r>
            <a:r>
              <a:rPr lang="zh-CN" altLang="en-US"/>
              <a:t>创建：BrowserWindow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139315" y="4649153"/>
            <a:ext cx="3686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自定义最小化、最大化、关闭按钮</a:t>
            </a:r>
            <a:endParaRPr lang="zh-CN" altLang="en-US"/>
          </a:p>
        </p:txBody>
      </p:sp>
      <p:sp>
        <p:nvSpPr>
          <p:cNvPr id="18" name="左中括号 17"/>
          <p:cNvSpPr/>
          <p:nvPr/>
        </p:nvSpPr>
        <p:spPr>
          <a:xfrm>
            <a:off x="5310505" y="2405380"/>
            <a:ext cx="76200" cy="102108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615305" y="22479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设置</a:t>
            </a:r>
            <a:r>
              <a:rPr lang="en-US" altLang="zh-CN"/>
              <a:t>width,height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543550" y="292925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设置webPreferences中的nodeIntegration为</a:t>
            </a:r>
            <a:r>
              <a:rPr lang="en-US" altLang="zh-CN"/>
              <a:t>true</a:t>
            </a:r>
            <a:endParaRPr lang="en-US" altLang="zh-CN"/>
          </a:p>
          <a:p>
            <a:r>
              <a:rPr lang="en-US" altLang="zh-CN"/>
              <a:t>contextIsolation</a:t>
            </a:r>
            <a:r>
              <a:rPr lang="zh-CN" altLang="en-US"/>
              <a:t>为</a:t>
            </a:r>
            <a:r>
              <a:rPr lang="en-US" altLang="zh-CN"/>
              <a:t>false</a:t>
            </a:r>
            <a:endParaRPr lang="en-US" altLang="zh-CN"/>
          </a:p>
        </p:txBody>
      </p:sp>
      <p:sp>
        <p:nvSpPr>
          <p:cNvPr id="22" name="左中括号 21"/>
          <p:cNvSpPr/>
          <p:nvPr/>
        </p:nvSpPr>
        <p:spPr>
          <a:xfrm>
            <a:off x="5944235" y="4298950"/>
            <a:ext cx="76200" cy="106870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212205" y="405765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去除原生</a:t>
            </a:r>
            <a:r>
              <a:rPr lang="zh-CN" altLang="en-US">
                <a:sym typeface="+mn-ea"/>
              </a:rPr>
              <a:t>样式：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BrowserWindow设置</a:t>
            </a:r>
            <a:r>
              <a:rPr lang="en-US" altLang="zh-CN">
                <a:sym typeface="+mn-ea"/>
              </a:rPr>
              <a:t>frame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false</a:t>
            </a:r>
            <a:endParaRPr lang="en-US" altLang="zh-CN"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12205" y="505587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渲染进程与主进程通信：</a:t>
            </a:r>
            <a:endParaRPr lang="zh-CN" altLang="en-US"/>
          </a:p>
          <a:p>
            <a:r>
              <a:rPr lang="en-US" altLang="zh-CN"/>
              <a:t>ipcRenderer</a:t>
            </a:r>
            <a:r>
              <a:rPr lang="zh-CN" altLang="en-US"/>
              <a:t>和ipcMain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139315" y="5975350"/>
            <a:ext cx="791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实现窗口自由拖拽</a:t>
            </a:r>
            <a:r>
              <a:rPr lang="en-US" altLang="zh-CN"/>
              <a:t> 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在需要拖拽的标签加上样式</a:t>
            </a:r>
            <a:r>
              <a:rPr lang="en-US" altLang="zh-CN"/>
              <a:t>-webkit-app-region: drag;</a:t>
            </a:r>
            <a:endParaRPr lang="en-US" altLang="zh-CN"/>
          </a:p>
        </p:txBody>
      </p:sp>
      <p:pic>
        <p:nvPicPr>
          <p:cNvPr id="27" name="图片 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5714" b="139"/>
          <a:stretch>
            <a:fillRect/>
          </a:stretch>
        </p:blipFill>
        <p:spPr>
          <a:xfrm>
            <a:off x="10130155" y="4472305"/>
            <a:ext cx="1236345" cy="4565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74240" y="889635"/>
            <a:ext cx="6151245" cy="392811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8152765" y="638810"/>
            <a:ext cx="617220" cy="135890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881745" y="4064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index.html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8226425" y="4427220"/>
            <a:ext cx="592455" cy="172720"/>
          </a:xfrm>
          <a:prstGeom prst="straightConnector1">
            <a:avLst/>
          </a:prstGeom>
          <a:ln w="31750">
            <a:solidFill>
              <a:srgbClr val="6BD0F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905875" y="437134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iframe</a:t>
            </a:r>
            <a:r>
              <a:rPr lang="zh-CN" altLang="en-US"/>
              <a:t>标签</a:t>
            </a:r>
            <a:r>
              <a:rPr lang="en-US" altLang="zh-CN"/>
              <a:t> ( search.html</a:t>
            </a:r>
            <a:r>
              <a:rPr lang="zh-CN" altLang="en-US"/>
              <a:t>、</a:t>
            </a:r>
            <a:r>
              <a:rPr lang="en-US" altLang="zh-CN"/>
              <a:t>collection.html</a:t>
            </a:r>
            <a:r>
              <a:rPr lang="zh-CN" altLang="en-US"/>
              <a:t>、</a:t>
            </a:r>
            <a:r>
              <a:rPr lang="en-US" altLang="zh-CN"/>
              <a:t>history.html )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1729105" y="1408430"/>
            <a:ext cx="432435" cy="36830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>
            <p:custDataLst>
              <p:tags r:id="rId3"/>
            </p:custDataLst>
          </p:nvPr>
        </p:nvCxnSpPr>
        <p:spPr>
          <a:xfrm flipH="1">
            <a:off x="1729105" y="1703070"/>
            <a:ext cx="444500" cy="36830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80670" y="1093470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切换到</a:t>
            </a:r>
            <a:r>
              <a:rPr lang="en-US" altLang="zh-CN" sz="1600"/>
              <a:t>history</a:t>
            </a:r>
            <a:endParaRPr lang="en-US" altLang="zh-CN" sz="1600"/>
          </a:p>
        </p:txBody>
      </p:sp>
      <p:sp>
        <p:nvSpPr>
          <p:cNvPr id="15" name="文本框 14"/>
          <p:cNvSpPr txBox="1"/>
          <p:nvPr/>
        </p:nvSpPr>
        <p:spPr>
          <a:xfrm>
            <a:off x="107315" y="1635760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切换到</a:t>
            </a:r>
            <a:r>
              <a:rPr lang="en-US" altLang="zh-CN" sz="1600"/>
              <a:t>collection</a:t>
            </a:r>
            <a:endParaRPr lang="en-US" altLang="zh-CN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NGEwNjEyMTc2ZGIyNDk1ZTRkMjhjOWZkNGU4MTM3MD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WPS 演示</Application>
  <PresentationFormat>宽屏</PresentationFormat>
  <Paragraphs>35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黄琪琪</cp:lastModifiedBy>
  <cp:revision>20</cp:revision>
  <dcterms:created xsi:type="dcterms:W3CDTF">2023-08-09T12:44:00Z</dcterms:created>
  <dcterms:modified xsi:type="dcterms:W3CDTF">2024-05-08T07:49:22Z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2052-12.1.0.16364</vt:lpwstr>
  </property>
</Properties>
</file>