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4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3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55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47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60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1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6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9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2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47C3-19A7-4AF9-B9C3-B46A62E695B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C75B-4C25-4BCA-ABFA-C2696B98B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7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Information Visualization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資管三甲 江晨榕</a:t>
            </a:r>
            <a:endParaRPr lang="en-US" altLang="zh-TW" dirty="0" smtClean="0"/>
          </a:p>
          <a:p>
            <a:r>
              <a:rPr lang="zh-TW" altLang="en-US" dirty="0" smtClean="0"/>
              <a:t>資管三乙 洪</a:t>
            </a:r>
            <a:r>
              <a:rPr lang="zh-TW" altLang="en-US" dirty="0"/>
              <a:t>忻</a:t>
            </a:r>
            <a:r>
              <a:rPr lang="zh-TW" altLang="en-US" dirty="0" smtClean="0"/>
              <a:t>柔</a:t>
            </a:r>
            <a:endParaRPr lang="en-US" altLang="zh-TW" dirty="0" smtClean="0"/>
          </a:p>
          <a:p>
            <a:r>
              <a:rPr lang="zh-TW" altLang="en-US" dirty="0" smtClean="0"/>
              <a:t>資管三乙 江岳憫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視覺化主題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資料網址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資料筆數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資料年代</a:t>
            </a:r>
            <a:r>
              <a:rPr lang="en-US" altLang="zh-TW" dirty="0" smtClean="0"/>
              <a:t>: 1970 – 2016</a:t>
            </a:r>
          </a:p>
          <a:p>
            <a:pPr marL="0" indent="0">
              <a:buNone/>
            </a:pPr>
            <a:r>
              <a:rPr lang="zh-TW" altLang="en-US" dirty="0" smtClean="0"/>
              <a:t>資料變數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之前的變數圖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16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資料刪減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將空值以及不完整的資料全數刪除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剩餘資料筆數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64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資訊呈現模式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zh-TW" altLang="en-US" dirty="0" smtClean="0"/>
              <a:t>一部分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地圖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選用地圖原因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地圖放大縮小</a:t>
            </a:r>
            <a:r>
              <a:rPr lang="zh-TW" altLang="en-US" dirty="0"/>
              <a:t>拖曳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時間軸呈現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事件顏色分類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事件大小區別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滑鼠移動看更多資訊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44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資訊呈現模式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第二部分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圖表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89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成果截圖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影片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Information Visualization</vt:lpstr>
      <vt:lpstr>視覺化主題:</vt:lpstr>
      <vt:lpstr>資料介紹</vt:lpstr>
      <vt:lpstr>資料刪減</vt:lpstr>
      <vt:lpstr>資訊呈現模式</vt:lpstr>
      <vt:lpstr>資訊呈現模式</vt:lpstr>
      <vt:lpstr>成果截圖</vt:lpstr>
      <vt:lpstr>Demo影片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</dc:title>
  <dc:creator>jaing885@gmail.com</dc:creator>
  <cp:lastModifiedBy>jaing885@gmail.com</cp:lastModifiedBy>
  <cp:revision>1</cp:revision>
  <dcterms:created xsi:type="dcterms:W3CDTF">2020-06-16T06:30:00Z</dcterms:created>
  <dcterms:modified xsi:type="dcterms:W3CDTF">2020-06-16T06:37:11Z</dcterms:modified>
</cp:coreProperties>
</file>