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MazeBug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GridWorld</a:t>
            </a:r>
            <a:r>
              <a:rPr lang="en-US" altLang="zh-CN" dirty="0" smtClean="0"/>
              <a:t> </a:t>
            </a:r>
            <a:r>
              <a:rPr lang="zh-CN" altLang="en-US" dirty="0" smtClean="0"/>
              <a:t>迷宫</a:t>
            </a:r>
            <a:endParaRPr lang="zh-CN" altLang="en-US" dirty="0"/>
          </a:p>
        </p:txBody>
      </p:sp>
      <p:pic>
        <p:nvPicPr>
          <p:cNvPr id="1026" name="Picture 2" descr="C:\Documents and Settings\rain in time\桌面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556792"/>
            <a:ext cx="1362075" cy="138112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771800" y="90872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rain in time\桌面\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052736"/>
            <a:ext cx="4667250" cy="4686300"/>
          </a:xfrm>
          <a:prstGeom prst="rect">
            <a:avLst/>
          </a:prstGeom>
          <a:noFill/>
        </p:spPr>
      </p:pic>
      <p:grpSp>
        <p:nvGrpSpPr>
          <p:cNvPr id="32" name="组合 31"/>
          <p:cNvGrpSpPr/>
          <p:nvPr/>
        </p:nvGrpSpPr>
        <p:grpSpPr>
          <a:xfrm>
            <a:off x="6156176" y="980728"/>
            <a:ext cx="1872208" cy="4248472"/>
            <a:chOff x="6156176" y="980728"/>
            <a:chExt cx="1872208" cy="4248472"/>
          </a:xfrm>
        </p:grpSpPr>
        <p:sp>
          <p:nvSpPr>
            <p:cNvPr id="5" name="椭圆 4"/>
            <p:cNvSpPr/>
            <p:nvPr/>
          </p:nvSpPr>
          <p:spPr>
            <a:xfrm>
              <a:off x="6948264" y="98072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452320" y="1988840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588224" y="4365104"/>
              <a:ext cx="144016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948264" y="148478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516216" y="19888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948264" y="256490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56176" y="2492896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80312" y="32129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88224" y="3140968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20272" y="37890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884368" y="3789040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452320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308304" y="4941168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740352" y="4941168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20272" y="4365104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5" idx="4"/>
              <a:endCxn id="8" idx="0"/>
            </p:cNvCxnSpPr>
            <p:nvPr/>
          </p:nvCxnSpPr>
          <p:spPr>
            <a:xfrm rot="5400000">
              <a:off x="6912260" y="1340768"/>
              <a:ext cx="288032" cy="158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4"/>
              <a:endCxn id="9" idx="7"/>
            </p:cNvCxnSpPr>
            <p:nvPr/>
          </p:nvCxnSpPr>
          <p:spPr>
            <a:xfrm rot="5400000">
              <a:off x="6718606" y="1682806"/>
              <a:ext cx="319668" cy="35567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8" idx="4"/>
              <a:endCxn id="6" idx="0"/>
            </p:cNvCxnSpPr>
            <p:nvPr/>
          </p:nvCxnSpPr>
          <p:spPr>
            <a:xfrm rot="16200000" flipH="1">
              <a:off x="7146286" y="1610798"/>
              <a:ext cx="288032" cy="46805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4"/>
              <a:endCxn id="10" idx="0"/>
            </p:cNvCxnSpPr>
            <p:nvPr/>
          </p:nvCxnSpPr>
          <p:spPr>
            <a:xfrm rot="16200000" flipH="1">
              <a:off x="6660232" y="2168860"/>
              <a:ext cx="360040" cy="43204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4"/>
              <a:endCxn id="11" idx="0"/>
            </p:cNvCxnSpPr>
            <p:nvPr/>
          </p:nvCxnSpPr>
          <p:spPr>
            <a:xfrm rot="5400000">
              <a:off x="6282190" y="2150858"/>
              <a:ext cx="288032" cy="39604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0" idx="4"/>
              <a:endCxn id="13" idx="0"/>
            </p:cNvCxnSpPr>
            <p:nvPr/>
          </p:nvCxnSpPr>
          <p:spPr>
            <a:xfrm rot="5400000">
              <a:off x="6678234" y="2762926"/>
              <a:ext cx="360040" cy="39604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0" idx="4"/>
              <a:endCxn id="12" idx="1"/>
            </p:cNvCxnSpPr>
            <p:nvPr/>
          </p:nvCxnSpPr>
          <p:spPr>
            <a:xfrm rot="16200000" flipH="1">
              <a:off x="7002270" y="2834934"/>
              <a:ext cx="463684" cy="35567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2" idx="4"/>
              <a:endCxn id="14" idx="0"/>
            </p:cNvCxnSpPr>
            <p:nvPr/>
          </p:nvCxnSpPr>
          <p:spPr>
            <a:xfrm rot="5400000">
              <a:off x="7128284" y="3429000"/>
              <a:ext cx="360040" cy="36004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4"/>
              <a:endCxn id="15" idx="0"/>
            </p:cNvCxnSpPr>
            <p:nvPr/>
          </p:nvCxnSpPr>
          <p:spPr>
            <a:xfrm rot="16200000" flipH="1">
              <a:off x="7542330" y="3374994"/>
              <a:ext cx="360040" cy="46805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4" idx="4"/>
              <a:endCxn id="7" idx="0"/>
            </p:cNvCxnSpPr>
            <p:nvPr/>
          </p:nvCxnSpPr>
          <p:spPr>
            <a:xfrm rot="5400000">
              <a:off x="6714238" y="3951058"/>
              <a:ext cx="360040" cy="46805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4" idx="4"/>
              <a:endCxn id="20" idx="0"/>
            </p:cNvCxnSpPr>
            <p:nvPr/>
          </p:nvCxnSpPr>
          <p:spPr>
            <a:xfrm rot="5400000">
              <a:off x="6930262" y="4167082"/>
              <a:ext cx="360040" cy="3600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4" idx="4"/>
              <a:endCxn id="17" idx="0"/>
            </p:cNvCxnSpPr>
            <p:nvPr/>
          </p:nvCxnSpPr>
          <p:spPr>
            <a:xfrm rot="16200000" flipH="1">
              <a:off x="7128284" y="4005064"/>
              <a:ext cx="432048" cy="43204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7" idx="4"/>
              <a:endCxn id="18" idx="0"/>
            </p:cNvCxnSpPr>
            <p:nvPr/>
          </p:nvCxnSpPr>
          <p:spPr>
            <a:xfrm rot="5400000">
              <a:off x="7326306" y="4707142"/>
              <a:ext cx="288032" cy="18002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7" idx="4"/>
              <a:endCxn id="19" idx="0"/>
            </p:cNvCxnSpPr>
            <p:nvPr/>
          </p:nvCxnSpPr>
          <p:spPr>
            <a:xfrm rot="16200000" flipH="1">
              <a:off x="7542330" y="4671138"/>
              <a:ext cx="288032" cy="25202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rain in time\桌面\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2204864"/>
            <a:ext cx="1409700" cy="140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11960" y="21857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263691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14096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263691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9888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&lt;Location&gt; </a:t>
            </a:r>
            <a:r>
              <a:rPr lang="en-US" altLang="zh-CN" dirty="0" err="1" smtClean="0"/>
              <a:t>getValid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86104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Random rand=new Random();</a:t>
            </a:r>
          </a:p>
          <a:p>
            <a:r>
              <a:rPr lang="en-US" altLang="zh-CN" dirty="0" err="1" smtClean="0"/>
              <a:t>rand.nextInt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valid.size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pic>
        <p:nvPicPr>
          <p:cNvPr id="3076" name="Picture 4" descr="C:\Documents and Settings\rain in time\桌面\4.bmp"/>
          <p:cNvPicPr>
            <a:picLocks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07904" y="2708920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Picture 5" descr="C:\Documents and Settings\rain in time\桌面\5.bmp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2708968"/>
            <a:ext cx="432000" cy="432000"/>
          </a:xfrm>
          <a:prstGeom prst="rect">
            <a:avLst/>
          </a:prstGeom>
          <a:noFill/>
        </p:spPr>
      </p:pic>
      <p:pic>
        <p:nvPicPr>
          <p:cNvPr id="14" name="Picture 4" descr="C:\Documents and Settings\rain in time\桌面\4.bmp"/>
          <p:cNvPicPr>
            <a:picLocks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1960" y="2204864"/>
            <a:ext cx="432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右箭头 14"/>
          <p:cNvSpPr/>
          <p:nvPr/>
        </p:nvSpPr>
        <p:spPr>
          <a:xfrm>
            <a:off x="4716016" y="278092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283968" y="321297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96136" y="1124744"/>
            <a:ext cx="2880320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12160" y="508518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stack</a:t>
            </a:r>
            <a:endParaRPr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5796136" y="4653136"/>
            <a:ext cx="28803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(current)(previous)(choice…)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5" grpId="0" animBg="1"/>
      <p:bldP spid="15" grpId="1" animBg="1"/>
      <p:bldP spid="16" grpId="0" animBg="1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rain in time\桌面\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764704"/>
            <a:ext cx="4676776" cy="469582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796136" y="1124744"/>
            <a:ext cx="2880320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12160" y="508518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stack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5796136" y="4653136"/>
            <a:ext cx="28803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(5,5)……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96136" y="4293096"/>
            <a:ext cx="28803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(3,8)……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96136" y="3933056"/>
            <a:ext cx="28803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(1,8)……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96136" y="3573016"/>
            <a:ext cx="28803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(3,3)……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796136" y="3212976"/>
            <a:ext cx="28803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(8,3)……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796136" y="2852936"/>
            <a:ext cx="28803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(8,7)(8,6)(7,7)(9,7)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04248" y="2852936"/>
            <a:ext cx="432048" cy="3600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3203848" y="4509120"/>
            <a:ext cx="504056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rain in time\桌面\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124744"/>
            <a:ext cx="4705351" cy="4724400"/>
          </a:xfrm>
          <a:prstGeom prst="rect">
            <a:avLst/>
          </a:prstGeom>
          <a:noFill/>
        </p:spPr>
      </p:pic>
      <p:grpSp>
        <p:nvGrpSpPr>
          <p:cNvPr id="105" name="组合 104"/>
          <p:cNvGrpSpPr/>
          <p:nvPr/>
        </p:nvGrpSpPr>
        <p:grpSpPr>
          <a:xfrm>
            <a:off x="6156176" y="980728"/>
            <a:ext cx="1872208" cy="4248472"/>
            <a:chOff x="6156176" y="980728"/>
            <a:chExt cx="1872208" cy="4248472"/>
          </a:xfrm>
        </p:grpSpPr>
        <p:sp>
          <p:nvSpPr>
            <p:cNvPr id="70" name="椭圆 69"/>
            <p:cNvSpPr/>
            <p:nvPr/>
          </p:nvSpPr>
          <p:spPr>
            <a:xfrm>
              <a:off x="6948264" y="98072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7452320" y="1988840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588224" y="4365104"/>
              <a:ext cx="144016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948264" y="148478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6516216" y="19888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948264" y="256490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156176" y="2492896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7380312" y="32129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588224" y="3140968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20272" y="37890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884368" y="3789040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452320" y="44371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7308304" y="4941168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740352" y="4941168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020272" y="4365104"/>
              <a:ext cx="144016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>
              <a:stCxn id="70" idx="4"/>
              <a:endCxn id="73" idx="0"/>
            </p:cNvCxnSpPr>
            <p:nvPr/>
          </p:nvCxnSpPr>
          <p:spPr>
            <a:xfrm rot="5400000">
              <a:off x="6912260" y="1340768"/>
              <a:ext cx="288032" cy="158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3" idx="4"/>
              <a:endCxn id="74" idx="7"/>
            </p:cNvCxnSpPr>
            <p:nvPr/>
          </p:nvCxnSpPr>
          <p:spPr>
            <a:xfrm rot="5400000">
              <a:off x="6718606" y="1682806"/>
              <a:ext cx="319668" cy="35567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3" idx="4"/>
              <a:endCxn id="71" idx="0"/>
            </p:cNvCxnSpPr>
            <p:nvPr/>
          </p:nvCxnSpPr>
          <p:spPr>
            <a:xfrm rot="16200000" flipH="1">
              <a:off x="7146286" y="1610798"/>
              <a:ext cx="288032" cy="46805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4" idx="4"/>
              <a:endCxn id="75" idx="0"/>
            </p:cNvCxnSpPr>
            <p:nvPr/>
          </p:nvCxnSpPr>
          <p:spPr>
            <a:xfrm rot="16200000" flipH="1">
              <a:off x="6660232" y="2168860"/>
              <a:ext cx="360040" cy="43204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4" idx="4"/>
              <a:endCxn id="76" idx="0"/>
            </p:cNvCxnSpPr>
            <p:nvPr/>
          </p:nvCxnSpPr>
          <p:spPr>
            <a:xfrm rot="5400000">
              <a:off x="6282190" y="2150858"/>
              <a:ext cx="288032" cy="39604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5" idx="4"/>
              <a:endCxn id="78" idx="0"/>
            </p:cNvCxnSpPr>
            <p:nvPr/>
          </p:nvCxnSpPr>
          <p:spPr>
            <a:xfrm rot="5400000">
              <a:off x="6678234" y="2762926"/>
              <a:ext cx="360040" cy="39604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5" idx="4"/>
              <a:endCxn id="77" idx="1"/>
            </p:cNvCxnSpPr>
            <p:nvPr/>
          </p:nvCxnSpPr>
          <p:spPr>
            <a:xfrm rot="16200000" flipH="1">
              <a:off x="7002270" y="2834934"/>
              <a:ext cx="463684" cy="35567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7" idx="4"/>
              <a:endCxn id="79" idx="0"/>
            </p:cNvCxnSpPr>
            <p:nvPr/>
          </p:nvCxnSpPr>
          <p:spPr>
            <a:xfrm rot="5400000">
              <a:off x="7128284" y="3429000"/>
              <a:ext cx="360040" cy="36004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7" idx="4"/>
              <a:endCxn id="80" idx="0"/>
            </p:cNvCxnSpPr>
            <p:nvPr/>
          </p:nvCxnSpPr>
          <p:spPr>
            <a:xfrm rot="16200000" flipH="1">
              <a:off x="7542330" y="3374994"/>
              <a:ext cx="360040" cy="46805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79" idx="4"/>
              <a:endCxn id="72" idx="0"/>
            </p:cNvCxnSpPr>
            <p:nvPr/>
          </p:nvCxnSpPr>
          <p:spPr>
            <a:xfrm rot="5400000">
              <a:off x="6714238" y="3951058"/>
              <a:ext cx="360040" cy="46805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9" idx="4"/>
              <a:endCxn id="84" idx="0"/>
            </p:cNvCxnSpPr>
            <p:nvPr/>
          </p:nvCxnSpPr>
          <p:spPr>
            <a:xfrm rot="5400000">
              <a:off x="6930262" y="4167082"/>
              <a:ext cx="360040" cy="3600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9" idx="4"/>
              <a:endCxn id="81" idx="0"/>
            </p:cNvCxnSpPr>
            <p:nvPr/>
          </p:nvCxnSpPr>
          <p:spPr>
            <a:xfrm rot="16200000" flipH="1">
              <a:off x="7128284" y="4005064"/>
              <a:ext cx="432048" cy="43204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1" idx="4"/>
              <a:endCxn id="82" idx="0"/>
            </p:cNvCxnSpPr>
            <p:nvPr/>
          </p:nvCxnSpPr>
          <p:spPr>
            <a:xfrm rot="5400000">
              <a:off x="7326306" y="4707142"/>
              <a:ext cx="288032" cy="18002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1" idx="4"/>
              <a:endCxn id="83" idx="0"/>
            </p:cNvCxnSpPr>
            <p:nvPr/>
          </p:nvCxnSpPr>
          <p:spPr>
            <a:xfrm rot="16200000" flipH="1">
              <a:off x="7542330" y="4671138"/>
              <a:ext cx="288032" cy="25202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99" name="直接连接符 98"/>
          <p:cNvCxnSpPr/>
          <p:nvPr/>
        </p:nvCxnSpPr>
        <p:spPr>
          <a:xfrm rot="5400000">
            <a:off x="6912468" y="1340768"/>
            <a:ext cx="288032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6718814" y="1682806"/>
            <a:ext cx="319668" cy="3556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16200000" flipH="1">
            <a:off x="6660440" y="2168860"/>
            <a:ext cx="360040" cy="4320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7002478" y="2834934"/>
            <a:ext cx="463684" cy="3556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>
            <a:off x="7128492" y="3429000"/>
            <a:ext cx="360040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6714446" y="3951058"/>
            <a:ext cx="360040" cy="4680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1196752"/>
            <a:ext cx="2781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十字箭头 4"/>
          <p:cNvSpPr/>
          <p:nvPr/>
        </p:nvSpPr>
        <p:spPr>
          <a:xfrm>
            <a:off x="611560" y="548680"/>
            <a:ext cx="1008112" cy="1008112"/>
          </a:xfrm>
          <a:prstGeom prst="quad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</a:t>
            </a:r>
          </a:p>
          <a:p>
            <a:pPr algn="ctr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6                           4</a:t>
            </a:r>
          </a:p>
          <a:p>
            <a:pPr marL="342900" indent="-342900">
              <a:buAutoNum type="arabicPlain" startAt="3"/>
            </a:pP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5040" y="35478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67544" y="2132856"/>
            <a:ext cx="4536504" cy="18722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可选择</a:t>
            </a:r>
            <a:r>
              <a:rPr lang="zh-CN" altLang="en-US" dirty="0" smtClean="0"/>
              <a:t>方向：上、下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latin typeface="Gungsuh" pitchFamily="18" charset="-127"/>
                <a:ea typeface="Gungsuh" pitchFamily="18" charset="-127"/>
              </a:rPr>
              <a:t>Int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 choose = </a:t>
            </a:r>
            <a:r>
              <a:rPr lang="en-US" altLang="zh-CN" dirty="0" err="1" smtClean="0">
                <a:latin typeface="Gungsuh" pitchFamily="18" charset="-127"/>
                <a:ea typeface="Gungsuh" pitchFamily="18" charset="-127"/>
              </a:rPr>
              <a:t>rand.nextInt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(12+3);</a:t>
            </a:r>
          </a:p>
          <a:p>
            <a:pPr algn="ctr"/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If (choose &lt; 12)</a:t>
            </a:r>
          </a:p>
          <a:p>
            <a:pPr algn="ctr"/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选择向上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();</a:t>
            </a:r>
          </a:p>
          <a:p>
            <a:pPr algn="ctr"/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If (choose&gt;=12 &amp;&amp; choose&lt;15) </a:t>
            </a:r>
          </a:p>
          <a:p>
            <a:pPr algn="ctr"/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选择向下（）；</a:t>
            </a:r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44" y="4221088"/>
            <a:ext cx="45365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选择向上后，向上选择次数增加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267744" y="260648"/>
            <a:ext cx="1697332" cy="1584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四方向选择次数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rot="10800000">
            <a:off x="1331640" y="548680"/>
            <a:ext cx="936104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</p:cNvCxnSpPr>
          <p:nvPr/>
        </p:nvCxnSpPr>
        <p:spPr>
          <a:xfrm rot="10800000">
            <a:off x="1979712" y="1052736"/>
            <a:ext cx="2880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1259632" y="1052736"/>
            <a:ext cx="1008112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467544" y="1052736"/>
            <a:ext cx="1800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260648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13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lain" startAt="6"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4 </a:t>
            </a:r>
          </a:p>
          <a:p>
            <a:pPr marL="342900" indent="-342900">
              <a:buAutoNum type="arabicPlain" startAt="6"/>
            </a:pPr>
            <a:endParaRPr lang="en-US" altLang="zh-CN" dirty="0" smtClean="0"/>
          </a:p>
          <a:p>
            <a:pPr marL="342900" indent="-342900">
              <a:buAutoNum type="arabicPlain" startAt="6"/>
            </a:pPr>
            <a:endParaRPr lang="en-US" altLang="zh-CN" dirty="0" smtClean="0"/>
          </a:p>
          <a:p>
            <a:pPr marL="342900" indent="-342900" algn="ctr"/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8344" y="1666131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467544" y="2132856"/>
            <a:ext cx="4536504" cy="18722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可选择方向：上、左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latin typeface="Gungsuh" pitchFamily="18" charset="-127"/>
                <a:ea typeface="Gungsuh" pitchFamily="18" charset="-127"/>
              </a:rPr>
              <a:t>Int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 choose = </a:t>
            </a:r>
            <a:r>
              <a:rPr lang="en-US" altLang="zh-CN" dirty="0" err="1" smtClean="0">
                <a:latin typeface="Gungsuh" pitchFamily="18" charset="-127"/>
                <a:ea typeface="Gungsuh" pitchFamily="18" charset="-127"/>
              </a:rPr>
              <a:t>rand.nextInt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(13+6);</a:t>
            </a:r>
          </a:p>
          <a:p>
            <a:pPr algn="ctr"/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If (choose&lt;13)</a:t>
            </a:r>
          </a:p>
          <a:p>
            <a:pPr algn="ctr"/>
            <a:r>
              <a:rPr lang="zh-CN" altLang="en-US" dirty="0" smtClean="0"/>
              <a:t>选择</a:t>
            </a:r>
            <a:r>
              <a:rPr lang="zh-CN" altLang="en-US" dirty="0" smtClean="0"/>
              <a:t>向上</a:t>
            </a:r>
            <a:r>
              <a:rPr lang="en-US" altLang="zh-CN" dirty="0" smtClean="0"/>
              <a:t>();</a:t>
            </a:r>
          </a:p>
          <a:p>
            <a:pPr algn="ctr"/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If(choose&gt;=13 &amp;&amp; choose&lt;19)</a:t>
            </a:r>
          </a:p>
          <a:p>
            <a:pPr algn="ctr"/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选择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向左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();</a:t>
            </a:r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260648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14</a:t>
            </a:r>
          </a:p>
          <a:p>
            <a:pPr algn="ctr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6                           4</a:t>
            </a:r>
          </a:p>
          <a:p>
            <a:pPr marL="342900" indent="-342900">
              <a:buAutoNum type="arabicPlain" startAt="6"/>
            </a:pPr>
            <a:endParaRPr lang="en-US" altLang="zh-CN" dirty="0" smtClean="0"/>
          </a:p>
          <a:p>
            <a:pPr marL="342900" indent="-342900">
              <a:buAutoNum type="arabicPlain" startAt="6"/>
            </a:pPr>
            <a:endParaRPr lang="en-US" altLang="zh-CN" dirty="0" smtClean="0"/>
          </a:p>
          <a:p>
            <a:pPr marL="342900" indent="-342900"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8344" y="1666131"/>
            <a:ext cx="47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/>
          <p:nvPr/>
        </p:nvSpPr>
        <p:spPr>
          <a:xfrm>
            <a:off x="467544" y="2132856"/>
            <a:ext cx="4536504" cy="18722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可选择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方向：左</a:t>
            </a:r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algn="ctr"/>
            <a:r>
              <a:rPr lang="en-US" altLang="zh-CN" dirty="0" err="1" smtClean="0">
                <a:latin typeface="Gungsuh" pitchFamily="18" charset="-127"/>
                <a:ea typeface="Gungsuh" pitchFamily="18" charset="-127"/>
              </a:rPr>
              <a:t>Int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 choose = </a:t>
            </a:r>
            <a:r>
              <a:rPr lang="en-US" altLang="zh-CN" dirty="0" err="1" smtClean="0">
                <a:latin typeface="Gungsuh" pitchFamily="18" charset="-127"/>
                <a:ea typeface="Gungsuh" pitchFamily="18" charset="-127"/>
              </a:rPr>
              <a:t>rand.nextInt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(6);</a:t>
            </a:r>
          </a:p>
          <a:p>
            <a:pPr algn="ctr"/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If (choose&lt;6)</a:t>
            </a:r>
          </a:p>
          <a:p>
            <a:pPr algn="ctr"/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选择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向左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();</a:t>
            </a:r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7544" y="4221088"/>
            <a:ext cx="45365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zh-CN" altLang="en-US" dirty="0" smtClean="0"/>
              <a:t>向上出口回溯，向上选择次数减少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选择</a:t>
            </a:r>
            <a:r>
              <a:rPr lang="zh-CN" altLang="en-US" dirty="0" smtClean="0"/>
              <a:t>向左，向左选择次数增加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9512" y="260648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13</a:t>
            </a:r>
          </a:p>
          <a:p>
            <a:pPr algn="ctr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7                           4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23" grpId="0"/>
      <p:bldP spid="23" grpId="1"/>
      <p:bldP spid="25" grpId="0" animBg="1"/>
      <p:bldP spid="25" grpId="1" animBg="1"/>
      <p:bldP spid="26" grpId="0"/>
      <p:bldP spid="26" grpId="1"/>
      <p:bldP spid="28" grpId="0" animBg="1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174</Words>
  <Application>Microsoft Office PowerPoint</Application>
  <PresentationFormat>全屏显示(4:3)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MazeBug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MazeBug</dc:title>
  <cp:lastModifiedBy>ss</cp:lastModifiedBy>
  <cp:revision>21</cp:revision>
  <dcterms:modified xsi:type="dcterms:W3CDTF">2010-07-28T14:46:26Z</dcterms:modified>
</cp:coreProperties>
</file>