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0.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72" r:id="rId1"/>
  </p:sldMasterIdLst>
  <p:notesMasterIdLst>
    <p:notesMasterId r:id="rId14"/>
  </p:notesMasterIdLst>
  <p:sldIdLst>
    <p:sldId id="256" r:id="rId2"/>
    <p:sldId id="258" r:id="rId3"/>
    <p:sldId id="259" r:id="rId4"/>
    <p:sldId id="265" r:id="rId5"/>
    <p:sldId id="260" r:id="rId6"/>
    <p:sldId id="266" r:id="rId7"/>
    <p:sldId id="272" r:id="rId8"/>
    <p:sldId id="261" r:id="rId9"/>
    <p:sldId id="269" r:id="rId10"/>
    <p:sldId id="270" r:id="rId11"/>
    <p:sldId id="262" r:id="rId12"/>
    <p:sldId id="273" r:id="rId13"/>
  </p:sldIdLst>
  <p:sldSz cx="12192000" cy="6858000"/>
  <p:notesSz cx="6858000" cy="9144000"/>
  <p:embeddedFontLst>
    <p:embeddedFont>
      <p:font typeface="Calibri" panose="020F0502020204030204" pitchFamily="34" charset="0"/>
      <p:regular r:id="rId15"/>
      <p:bold r:id="rId16"/>
      <p:italic r:id="rId17"/>
      <p:boldItalic r:id="rId18"/>
    </p:embeddedFont>
    <p:embeddedFont>
      <p:font typeface="Open Sans" panose="020B0606030504020204" pitchFamily="34" charset="0"/>
      <p:regular r:id="rId19"/>
      <p:bold r:id="rId20"/>
      <p:italic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1CD3EE5E-3277-4569-A71C-2DE9C05FE5AD}">
  <a:tblStyle styleId="{1CD3EE5E-3277-4569-A71C-2DE9C05FE5AD}"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728CFFD-AC5A-43A2-BCB1-A2AECB4C5B58}" styleName="Table_1">
    <a:wholeTbl>
      <a:tcTxStyle b="off" i="off">
        <a:font>
          <a:latin typeface="Arial"/>
          <a:ea typeface="Arial"/>
          <a:cs typeface="Arial"/>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25400" cap="flat" cmpd="sng">
              <a:solidFill>
                <a:schemeClr val="dk1"/>
              </a:solidFill>
              <a:prstDash val="solid"/>
              <a:round/>
              <a:headEnd type="none" w="sm" len="sm"/>
              <a:tailEnd type="none" w="sm" len="sm"/>
            </a:ln>
          </a:top>
          <a:bottom>
            <a:ln w="25400" cap="flat" cmpd="sng">
              <a:solidFill>
                <a:schemeClr val="dk1"/>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chemeClr val="lt1"/>
          </a:solidFill>
        </a:fill>
      </a:tcStyle>
    </a:wholeTbl>
    <a:band1H>
      <a:tcTxStyle/>
      <a:tcStyle>
        <a:tcBdr/>
        <a:fill>
          <a:solidFill>
            <a:srgbClr val="E6E6E6"/>
          </a:solidFill>
        </a:fill>
      </a:tcStyle>
    </a:band1H>
    <a:band2H>
      <a:tcTxStyle/>
      <a:tcStyle>
        <a:tcBdr/>
      </a:tcStyle>
    </a:band2H>
    <a:band1V>
      <a:tcTxStyle/>
      <a:tcStyle>
        <a:tcBdr/>
        <a:fill>
          <a:solidFill>
            <a:srgbClr val="E6E6E6"/>
          </a:solidFill>
        </a:fill>
      </a:tcStyle>
    </a:band1V>
    <a:band2V>
      <a:tcTxStyle/>
      <a:tcStyle>
        <a:tcBdr/>
      </a:tcStyle>
    </a:band2V>
    <a:lastCol>
      <a:tcTxStyle b="on" i="off">
        <a:font>
          <a:latin typeface="Arial"/>
          <a:ea typeface="Arial"/>
          <a:cs typeface="Arial"/>
        </a:font>
        <a:schemeClr val="lt1"/>
      </a:tcTxStyle>
      <a:tcStyle>
        <a:tcBdr/>
        <a:fill>
          <a:solidFill>
            <a:schemeClr val="accent3"/>
          </a:solidFill>
        </a:fill>
      </a:tcStyle>
    </a:lastCol>
    <a:firstCol>
      <a:tcTxStyle b="on" i="off">
        <a:font>
          <a:latin typeface="Arial"/>
          <a:ea typeface="Arial"/>
          <a:cs typeface="Arial"/>
        </a:font>
        <a:schemeClr val="lt1"/>
      </a:tcTxStyle>
      <a:tcStyle>
        <a:tcBdr/>
        <a:fill>
          <a:solidFill>
            <a:schemeClr val="accent3"/>
          </a:solidFill>
        </a:fill>
      </a:tcStyle>
    </a:firstCol>
    <a:lastRow>
      <a:tcTxStyle b="on" i="off"/>
      <a:tcStyle>
        <a:tcBdr>
          <a:top>
            <a:ln w="50800" cap="flat" cmpd="sng">
              <a:solidFill>
                <a:schemeClr val="dk1"/>
              </a:solidFill>
              <a:prstDash val="solid"/>
              <a:round/>
              <a:headEnd type="none" w="sm" len="sm"/>
              <a:tailEnd type="none" w="sm" len="sm"/>
            </a:ln>
          </a:top>
        </a:tcBdr>
        <a:fill>
          <a:solidFill>
            <a:schemeClr val="lt1"/>
          </a:solidFill>
        </a:fill>
      </a:tcStyle>
    </a:lastRow>
    <a:seCell>
      <a:tcTxStyle b="on" i="off">
        <a:font>
          <a:latin typeface="Arial"/>
          <a:ea typeface="Arial"/>
          <a:cs typeface="Arial"/>
        </a:font>
        <a:schemeClr val="dk1"/>
      </a:tcTxStyle>
      <a:tcStyle>
        <a:tcBdr/>
      </a:tcStyle>
    </a:seCell>
    <a:swCell>
      <a:tcTxStyle b="on" i="off">
        <a:font>
          <a:latin typeface="Arial"/>
          <a:ea typeface="Arial"/>
          <a:cs typeface="Arial"/>
        </a:font>
        <a:schemeClr val="dk1"/>
      </a:tcTxStyle>
      <a:tcStyle>
        <a:tcBdr/>
      </a:tcStyle>
    </a:swCell>
    <a:firstRow>
      <a:tcTxStyle b="on" i="off">
        <a:font>
          <a:latin typeface="Arial"/>
          <a:ea typeface="Arial"/>
          <a:cs typeface="Arial"/>
        </a:font>
        <a:schemeClr val="lt1"/>
      </a:tcTxStyle>
      <a:tcStyle>
        <a:tcBdr>
          <a:bottom>
            <a:ln w="25400" cap="flat" cmpd="sng">
              <a:solidFill>
                <a:schemeClr val="dk1"/>
              </a:solidFill>
              <a:prstDash val="solid"/>
              <a:round/>
              <a:headEnd type="none" w="sm" len="sm"/>
              <a:tailEnd type="none" w="sm" len="sm"/>
            </a:ln>
          </a:bottom>
        </a:tcBdr>
        <a:fill>
          <a:solidFill>
            <a:schemeClr val="accent3"/>
          </a:solidFill>
        </a:fill>
      </a:tcStyle>
    </a:firstRow>
    <a:neCell>
      <a:tcTxStyle/>
      <a:tcStyle>
        <a:tcBdr/>
      </a:tcStyle>
    </a:neCell>
    <a:nwCell>
      <a:tcTxStyle/>
      <a:tcStyle>
        <a:tcBdr/>
      </a:tcStyle>
    </a:nwCell>
  </a:tblStyle>
  <a:tblStyle styleId="{7D5A484C-FB72-40E2-B683-27CD9AE6F8A6}" styleName="Table_2">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CF4"/>
          </a:solidFill>
        </a:fill>
      </a:tcStyle>
    </a:wholeTbl>
    <a:band1H>
      <a:tcTxStyle/>
      <a:tcStyle>
        <a:tcBdr/>
        <a:fill>
          <a:solidFill>
            <a:srgbClr val="CFD7E7"/>
          </a:solidFill>
        </a:fill>
      </a:tcStyle>
    </a:band1H>
    <a:band2H>
      <a:tcTxStyle/>
      <a:tcStyle>
        <a:tcBdr/>
      </a:tcStyle>
    </a:band2H>
    <a:band1V>
      <a:tcTxStyle/>
      <a:tcStyle>
        <a:tcBdr/>
        <a:fill>
          <a:solidFill>
            <a:srgbClr val="CFD7E7"/>
          </a:solidFill>
        </a:fill>
      </a:tcStyle>
    </a:band1V>
    <a:band2V>
      <a:tcTxStyle/>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643"/>
  </p:normalViewPr>
  <p:slideViewPr>
    <p:cSldViewPr snapToGrid="0" snapToObjects="1">
      <p:cViewPr varScale="1">
        <p:scale>
          <a:sx n="113" d="100"/>
          <a:sy n="113" d="100"/>
        </p:scale>
        <p:origin x="474"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microsoft.com/office/2015/10/relationships/revisionInfo" Target="revisionInfo.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r>
              <a:rPr lang="en-US" sz="1400" b="1" dirty="0"/>
              <a:t>Funnel</a:t>
            </a:r>
            <a:r>
              <a:rPr lang="en-US" sz="1400" b="1" baseline="0" dirty="0"/>
              <a:t> </a:t>
            </a:r>
            <a:r>
              <a:rPr lang="en-US" sz="1400" b="1" dirty="0"/>
              <a:t>Conversion by Pricing</a:t>
            </a:r>
          </a:p>
        </c:rich>
      </c:tx>
      <c:layout>
        <c:manualLayout>
          <c:xMode val="edge"/>
          <c:yMode val="edge"/>
          <c:x val="0.3487993918466612"/>
          <c:y val="1.931235555055829E-2"/>
        </c:manualLayout>
      </c:layout>
      <c:overlay val="0"/>
      <c:spPr>
        <a:noFill/>
        <a:ln>
          <a:noFill/>
        </a:ln>
        <a:effectLst/>
      </c:spPr>
      <c:txPr>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8703875869075989"/>
          <c:y val="9.8648615978800688E-2"/>
          <c:w val="0.73390630588053707"/>
          <c:h val="0.75279658262816296"/>
        </c:manualLayout>
      </c:layout>
      <c:scatterChart>
        <c:scatterStyle val="lineMarker"/>
        <c:varyColors val="0"/>
        <c:ser>
          <c:idx val="0"/>
          <c:order val="0"/>
          <c:tx>
            <c:strRef>
              <c:f>Sheet1!$B$1</c:f>
              <c:strCache>
                <c:ptCount val="1"/>
                <c:pt idx="0">
                  <c:v>Y-Values</c:v>
                </c:pt>
              </c:strCache>
            </c:strRef>
          </c:tx>
          <c:spPr>
            <a:ln w="25400" cap="rnd">
              <a:noFill/>
              <a:round/>
            </a:ln>
            <a:effectLst/>
          </c:spPr>
          <c:marker>
            <c:symbol val="circle"/>
            <c:size val="5"/>
            <c:spPr>
              <a:solidFill>
                <a:schemeClr val="accent1"/>
              </a:solidFill>
              <a:ln w="9525">
                <a:solidFill>
                  <a:schemeClr val="accent1"/>
                </a:solidFill>
              </a:ln>
              <a:effectLst/>
            </c:spPr>
          </c:marker>
          <c:dPt>
            <c:idx val="0"/>
            <c:marker>
              <c:symbol val="circle"/>
              <c:size val="10"/>
              <c:spPr>
                <a:solidFill>
                  <a:srgbClr val="0070C0"/>
                </a:solidFill>
                <a:ln w="9525">
                  <a:solidFill>
                    <a:schemeClr val="accent1"/>
                  </a:solidFill>
                </a:ln>
                <a:effectLst/>
              </c:spPr>
            </c:marker>
            <c:bubble3D val="0"/>
            <c:extLst>
              <c:ext xmlns:c16="http://schemas.microsoft.com/office/drawing/2014/chart" uri="{C3380CC4-5D6E-409C-BE32-E72D297353CC}">
                <c16:uniqueId val="{00000001-0473-4A5E-BF98-01BAF3DF8DF7}"/>
              </c:ext>
            </c:extLst>
          </c:dPt>
          <c:dPt>
            <c:idx val="1"/>
            <c:marker>
              <c:symbol val="circle"/>
              <c:size val="10"/>
              <c:spPr>
                <a:solidFill>
                  <a:srgbClr val="0070C0"/>
                </a:solidFill>
                <a:ln w="9525">
                  <a:solidFill>
                    <a:schemeClr val="accent1"/>
                  </a:solidFill>
                </a:ln>
                <a:effectLst/>
              </c:spPr>
            </c:marker>
            <c:bubble3D val="0"/>
            <c:extLst>
              <c:ext xmlns:c16="http://schemas.microsoft.com/office/drawing/2014/chart" uri="{C3380CC4-5D6E-409C-BE32-E72D297353CC}">
                <c16:uniqueId val="{00000002-BAFF-7D4D-A620-988DC5233071}"/>
              </c:ext>
            </c:extLst>
          </c:dPt>
          <c:dPt>
            <c:idx val="2"/>
            <c:marker>
              <c:symbol val="circle"/>
              <c:size val="10"/>
              <c:spPr>
                <a:solidFill>
                  <a:srgbClr val="00B050"/>
                </a:solidFill>
                <a:ln w="9525">
                  <a:solidFill>
                    <a:schemeClr val="accent1"/>
                  </a:solidFill>
                </a:ln>
                <a:effectLst/>
              </c:spPr>
            </c:marker>
            <c:bubble3D val="0"/>
            <c:extLst>
              <c:ext xmlns:c16="http://schemas.microsoft.com/office/drawing/2014/chart" uri="{C3380CC4-5D6E-409C-BE32-E72D297353CC}">
                <c16:uniqueId val="{00000005-0473-4A5E-BF98-01BAF3DF8DF7}"/>
              </c:ext>
            </c:extLst>
          </c:dPt>
          <c:dPt>
            <c:idx val="3"/>
            <c:marker>
              <c:symbol val="circle"/>
              <c:size val="10"/>
              <c:spPr>
                <a:solidFill>
                  <a:srgbClr val="00B050"/>
                </a:solidFill>
                <a:ln w="9525">
                  <a:solidFill>
                    <a:schemeClr val="accent1"/>
                  </a:solidFill>
                </a:ln>
                <a:effectLst/>
              </c:spPr>
            </c:marker>
            <c:bubble3D val="0"/>
            <c:extLst>
              <c:ext xmlns:c16="http://schemas.microsoft.com/office/drawing/2014/chart" uri="{C3380CC4-5D6E-409C-BE32-E72D297353CC}">
                <c16:uniqueId val="{00000007-0473-4A5E-BF98-01BAF3DF8DF7}"/>
              </c:ext>
            </c:extLst>
          </c:dPt>
          <c:dPt>
            <c:idx val="4"/>
            <c:marker>
              <c:symbol val="circle"/>
              <c:size val="10"/>
              <c:spPr>
                <a:solidFill>
                  <a:srgbClr val="FFC000"/>
                </a:solidFill>
                <a:ln w="9525">
                  <a:solidFill>
                    <a:schemeClr val="accent1"/>
                  </a:solidFill>
                </a:ln>
                <a:effectLst/>
              </c:spPr>
            </c:marker>
            <c:bubble3D val="0"/>
            <c:extLst>
              <c:ext xmlns:c16="http://schemas.microsoft.com/office/drawing/2014/chart" uri="{C3380CC4-5D6E-409C-BE32-E72D297353CC}">
                <c16:uniqueId val="{00000001-BAFF-7D4D-A620-988DC5233071}"/>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Sheet1!$A$2:$A$6</c:f>
              <c:numCache>
                <c:formatCode>0.00%</c:formatCode>
                <c:ptCount val="5"/>
                <c:pt idx="0">
                  <c:v>0.22239999999999999</c:v>
                </c:pt>
                <c:pt idx="1">
                  <c:v>0.25240000000000001</c:v>
                </c:pt>
                <c:pt idx="2">
                  <c:v>0.22239999999999999</c:v>
                </c:pt>
                <c:pt idx="3">
                  <c:v>0.25240000000000001</c:v>
                </c:pt>
                <c:pt idx="4">
                  <c:v>0.22239999999999999</c:v>
                </c:pt>
              </c:numCache>
            </c:numRef>
          </c:xVal>
          <c:yVal>
            <c:numRef>
              <c:f>Sheet1!$B$2:$B$6</c:f>
              <c:numCache>
                <c:formatCode>0.0%</c:formatCode>
                <c:ptCount val="5"/>
                <c:pt idx="0">
                  <c:v>0.23400000000000001</c:v>
                </c:pt>
                <c:pt idx="1">
                  <c:v>0.223</c:v>
                </c:pt>
                <c:pt idx="2">
                  <c:v>0.20499999999999999</c:v>
                </c:pt>
                <c:pt idx="3">
                  <c:v>0.20200000000000001</c:v>
                </c:pt>
                <c:pt idx="4">
                  <c:v>0.19800000000000001</c:v>
                </c:pt>
              </c:numCache>
            </c:numRef>
          </c:yVal>
          <c:smooth val="0"/>
          <c:extLst>
            <c:ext xmlns:c16="http://schemas.microsoft.com/office/drawing/2014/chart" uri="{C3380CC4-5D6E-409C-BE32-E72D297353CC}">
              <c16:uniqueId val="{00000000-BAFF-7D4D-A620-988DC5233071}"/>
            </c:ext>
          </c:extLst>
        </c:ser>
        <c:dLbls>
          <c:showLegendKey val="0"/>
          <c:showVal val="0"/>
          <c:showCatName val="0"/>
          <c:showSerName val="0"/>
          <c:showPercent val="0"/>
          <c:showBubbleSize val="0"/>
        </c:dLbls>
        <c:axId val="337257072"/>
        <c:axId val="337263024"/>
      </c:scatterChart>
      <c:valAx>
        <c:axId val="337257072"/>
        <c:scaling>
          <c:orientation val="minMax"/>
          <c:min val="0.21240000000000003"/>
        </c:scaling>
        <c:delete val="0"/>
        <c:axPos val="b"/>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dirty="0"/>
                  <a:t>APR (Prime + Spread)</a:t>
                </a:r>
              </a:p>
            </c:rich>
          </c:tx>
          <c:layout>
            <c:manualLayout>
              <c:xMode val="edge"/>
              <c:yMode val="edge"/>
              <c:x val="0.37379705800098895"/>
              <c:y val="0.92197656729967004"/>
            </c:manualLayout>
          </c:layout>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0.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37263024"/>
        <c:crosses val="autoZero"/>
        <c:crossBetween val="midCat"/>
      </c:valAx>
      <c:valAx>
        <c:axId val="337263024"/>
        <c:scaling>
          <c:orientation val="minMax"/>
          <c:min val="0.1"/>
        </c:scaling>
        <c:delete val="0"/>
        <c:axPos val="l"/>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dirty="0"/>
                  <a:t>Funnel Conversion</a:t>
                </a:r>
              </a:p>
            </c:rich>
          </c:tx>
          <c:layout>
            <c:manualLayout>
              <c:xMode val="edge"/>
              <c:yMode val="edge"/>
              <c:x val="3.2839605479181758E-2"/>
              <c:y val="0.31686797439873277"/>
            </c:manualLayout>
          </c:layout>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37257072"/>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400" dirty="0"/>
              <a:t>Competitive</a:t>
            </a:r>
            <a:r>
              <a:rPr lang="en-US" sz="1400" baseline="0" dirty="0"/>
              <a:t> Positioning</a:t>
            </a:r>
            <a:endParaRPr lang="en-US" sz="1400" dirty="0"/>
          </a:p>
        </c:rich>
      </c:tx>
      <c:layout>
        <c:manualLayout>
          <c:xMode val="edge"/>
          <c:yMode val="edge"/>
          <c:x val="0.34632383035955583"/>
          <c:y val="1.4062441934129989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5795854524507769"/>
          <c:y val="9.3398823280899212E-2"/>
          <c:w val="0.76046034819011155"/>
          <c:h val="0.75279658262816296"/>
        </c:manualLayout>
      </c:layout>
      <c:scatterChart>
        <c:scatterStyle val="lineMarker"/>
        <c:varyColors val="1"/>
        <c:ser>
          <c:idx val="0"/>
          <c:order val="0"/>
          <c:tx>
            <c:strRef>
              <c:f>Sheet1!$C$1</c:f>
              <c:strCache>
                <c:ptCount val="1"/>
                <c:pt idx="0">
                  <c:v>Y-Values</c:v>
                </c:pt>
              </c:strCache>
            </c:strRef>
          </c:tx>
          <c:spPr>
            <a:ln w="25400">
              <a:noFill/>
            </a:ln>
          </c:spPr>
          <c:marker>
            <c:symbol val="circle"/>
            <c:size val="5"/>
            <c:spPr>
              <a:ln w="63500"/>
            </c:spPr>
          </c:marker>
          <c:dPt>
            <c:idx val="0"/>
            <c:marker>
              <c:symbol val="circle"/>
              <c:size val="5"/>
              <c:spPr>
                <a:solidFill>
                  <a:schemeClr val="accent1"/>
                </a:solidFill>
                <a:ln w="63500">
                  <a:solidFill>
                    <a:schemeClr val="accent1"/>
                  </a:solidFill>
                </a:ln>
                <a:effectLst/>
              </c:spPr>
            </c:marker>
            <c:bubble3D val="0"/>
            <c:spPr>
              <a:ln w="25400" cap="rnd">
                <a:noFill/>
                <a:round/>
              </a:ln>
              <a:effectLst/>
            </c:spPr>
            <c:extLst>
              <c:ext xmlns:c16="http://schemas.microsoft.com/office/drawing/2014/chart" uri="{C3380CC4-5D6E-409C-BE32-E72D297353CC}">
                <c16:uniqueId val="{00000001-1C02-B144-A447-941803F5FC80}"/>
              </c:ext>
            </c:extLst>
          </c:dPt>
          <c:dPt>
            <c:idx val="1"/>
            <c:marker>
              <c:symbol val="circle"/>
              <c:size val="5"/>
              <c:spPr>
                <a:solidFill>
                  <a:srgbClr val="0070C0"/>
                </a:solidFill>
                <a:ln w="63500">
                  <a:solidFill>
                    <a:schemeClr val="accent2"/>
                  </a:solidFill>
                </a:ln>
                <a:effectLst/>
              </c:spPr>
            </c:marker>
            <c:bubble3D val="0"/>
            <c:spPr>
              <a:ln w="25400" cap="rnd">
                <a:noFill/>
                <a:round/>
              </a:ln>
              <a:effectLst/>
            </c:spPr>
            <c:extLst>
              <c:ext xmlns:c16="http://schemas.microsoft.com/office/drawing/2014/chart" uri="{C3380CC4-5D6E-409C-BE32-E72D297353CC}">
                <c16:uniqueId val="{00000003-1C02-B144-A447-941803F5FC80}"/>
              </c:ext>
            </c:extLst>
          </c:dPt>
          <c:dPt>
            <c:idx val="2"/>
            <c:marker>
              <c:symbol val="circle"/>
              <c:size val="5"/>
              <c:spPr>
                <a:solidFill>
                  <a:schemeClr val="accent3"/>
                </a:solidFill>
                <a:ln w="63500">
                  <a:solidFill>
                    <a:schemeClr val="accent3"/>
                  </a:solidFill>
                </a:ln>
                <a:effectLst/>
              </c:spPr>
            </c:marker>
            <c:bubble3D val="0"/>
            <c:spPr>
              <a:ln w="25400" cap="rnd">
                <a:noFill/>
                <a:round/>
              </a:ln>
              <a:effectLst/>
            </c:spPr>
            <c:extLst>
              <c:ext xmlns:c16="http://schemas.microsoft.com/office/drawing/2014/chart" uri="{C3380CC4-5D6E-409C-BE32-E72D297353CC}">
                <c16:uniqueId val="{00000005-1C02-B144-A447-941803F5FC80}"/>
              </c:ext>
            </c:extLst>
          </c:dPt>
          <c:dPt>
            <c:idx val="3"/>
            <c:marker>
              <c:symbol val="circle"/>
              <c:size val="5"/>
              <c:spPr>
                <a:solidFill>
                  <a:schemeClr val="accent5"/>
                </a:solidFill>
                <a:ln w="63500">
                  <a:solidFill>
                    <a:schemeClr val="accent5"/>
                  </a:solidFill>
                </a:ln>
                <a:effectLst/>
              </c:spPr>
            </c:marker>
            <c:bubble3D val="0"/>
            <c:spPr>
              <a:ln w="25400" cap="rnd">
                <a:noFill/>
                <a:round/>
              </a:ln>
              <a:effectLst/>
            </c:spPr>
            <c:extLst>
              <c:ext xmlns:c16="http://schemas.microsoft.com/office/drawing/2014/chart" uri="{C3380CC4-5D6E-409C-BE32-E72D297353CC}">
                <c16:uniqueId val="{00000007-1C02-B144-A447-941803F5FC80}"/>
              </c:ext>
            </c:extLst>
          </c:dPt>
          <c:dPt>
            <c:idx val="4"/>
            <c:marker>
              <c:symbol val="circle"/>
              <c:size val="5"/>
              <c:spPr>
                <a:solidFill>
                  <a:schemeClr val="accent5"/>
                </a:solidFill>
                <a:ln w="63500">
                  <a:solidFill>
                    <a:schemeClr val="accent5"/>
                  </a:solidFill>
                </a:ln>
                <a:effectLst/>
              </c:spPr>
            </c:marker>
            <c:bubble3D val="0"/>
            <c:spPr>
              <a:ln w="25400" cap="rnd">
                <a:noFill/>
                <a:round/>
              </a:ln>
              <a:effectLst/>
            </c:spPr>
            <c:extLst>
              <c:ext xmlns:c16="http://schemas.microsoft.com/office/drawing/2014/chart" uri="{C3380CC4-5D6E-409C-BE32-E72D297353CC}">
                <c16:uniqueId val="{00000009-1C02-B144-A447-941803F5FC80}"/>
              </c:ext>
            </c:extLst>
          </c:dPt>
          <c:dPt>
            <c:idx val="5"/>
            <c:marker>
              <c:symbol val="circle"/>
              <c:size val="5"/>
              <c:spPr>
                <a:solidFill>
                  <a:schemeClr val="accent6"/>
                </a:solidFill>
                <a:ln w="63500">
                  <a:solidFill>
                    <a:schemeClr val="accent6"/>
                  </a:solidFill>
                </a:ln>
                <a:effectLst/>
              </c:spPr>
            </c:marker>
            <c:bubble3D val="0"/>
            <c:spPr>
              <a:ln w="25400" cap="rnd">
                <a:noFill/>
                <a:round/>
              </a:ln>
              <a:effectLst/>
            </c:spPr>
            <c:extLst>
              <c:ext xmlns:c16="http://schemas.microsoft.com/office/drawing/2014/chart" uri="{C3380CC4-5D6E-409C-BE32-E72D297353CC}">
                <c16:uniqueId val="{0000000B-E672-479C-9F48-4484FD477BFD}"/>
              </c:ext>
            </c:extLst>
          </c:dPt>
          <c:dPt>
            <c:idx val="6"/>
            <c:marker>
              <c:symbol val="circle"/>
              <c:size val="5"/>
              <c:spPr>
                <a:solidFill>
                  <a:schemeClr val="accent1">
                    <a:lumMod val="60000"/>
                  </a:schemeClr>
                </a:solidFill>
                <a:ln w="63500">
                  <a:solidFill>
                    <a:schemeClr val="accent1">
                      <a:lumMod val="60000"/>
                    </a:schemeClr>
                  </a:solidFill>
                </a:ln>
                <a:effectLst/>
              </c:spPr>
            </c:marker>
            <c:bubble3D val="0"/>
            <c:spPr>
              <a:ln w="25400" cap="rnd">
                <a:noFill/>
                <a:round/>
              </a:ln>
              <a:effectLst/>
            </c:spPr>
            <c:extLst>
              <c:ext xmlns:c16="http://schemas.microsoft.com/office/drawing/2014/chart" uri="{C3380CC4-5D6E-409C-BE32-E72D297353CC}">
                <c16:uniqueId val="{0000000D-E672-479C-9F48-4484FD477BFD}"/>
              </c:ext>
            </c:extLst>
          </c:dPt>
          <c:dPt>
            <c:idx val="7"/>
            <c:marker>
              <c:symbol val="circle"/>
              <c:size val="5"/>
              <c:spPr>
                <a:solidFill>
                  <a:schemeClr val="accent2">
                    <a:lumMod val="60000"/>
                  </a:schemeClr>
                </a:solidFill>
                <a:ln w="63500">
                  <a:solidFill>
                    <a:schemeClr val="accent2">
                      <a:lumMod val="60000"/>
                    </a:schemeClr>
                  </a:solidFill>
                </a:ln>
                <a:effectLst/>
              </c:spPr>
            </c:marker>
            <c:bubble3D val="0"/>
            <c:spPr>
              <a:ln w="25400" cap="rnd">
                <a:noFill/>
                <a:round/>
              </a:ln>
              <a:effectLst/>
            </c:spPr>
            <c:extLst>
              <c:ext xmlns:c16="http://schemas.microsoft.com/office/drawing/2014/chart" uri="{C3380CC4-5D6E-409C-BE32-E72D297353CC}">
                <c16:uniqueId val="{0000000F-E672-479C-9F48-4484FD477BFD}"/>
              </c:ext>
            </c:extLst>
          </c:dPt>
          <c:dPt>
            <c:idx val="8"/>
            <c:marker>
              <c:symbol val="circle"/>
              <c:size val="5"/>
              <c:spPr>
                <a:solidFill>
                  <a:schemeClr val="accent3">
                    <a:lumMod val="60000"/>
                  </a:schemeClr>
                </a:solidFill>
                <a:ln w="63500">
                  <a:solidFill>
                    <a:schemeClr val="accent3">
                      <a:lumMod val="60000"/>
                    </a:schemeClr>
                  </a:solidFill>
                </a:ln>
                <a:effectLst/>
              </c:spPr>
            </c:marker>
            <c:bubble3D val="0"/>
            <c:spPr>
              <a:ln w="25400" cap="rnd">
                <a:noFill/>
                <a:round/>
              </a:ln>
              <a:effectLst/>
            </c:spPr>
            <c:extLst>
              <c:ext xmlns:c16="http://schemas.microsoft.com/office/drawing/2014/chart" uri="{C3380CC4-5D6E-409C-BE32-E72D297353CC}">
                <c16:uniqueId val="{00000011-E672-479C-9F48-4484FD477BFD}"/>
              </c:ext>
            </c:extLst>
          </c:dPt>
          <c:dPt>
            <c:idx val="9"/>
            <c:marker>
              <c:symbol val="circle"/>
              <c:size val="5"/>
              <c:spPr>
                <a:solidFill>
                  <a:schemeClr val="accent4">
                    <a:lumMod val="60000"/>
                  </a:schemeClr>
                </a:solidFill>
                <a:ln w="63500">
                  <a:solidFill>
                    <a:schemeClr val="accent4">
                      <a:lumMod val="60000"/>
                    </a:schemeClr>
                  </a:solidFill>
                </a:ln>
                <a:effectLst/>
              </c:spPr>
            </c:marker>
            <c:bubble3D val="0"/>
            <c:spPr>
              <a:ln w="25400" cap="rnd">
                <a:noFill/>
                <a:round/>
              </a:ln>
              <a:effectLst/>
            </c:spPr>
            <c:extLst>
              <c:ext xmlns:c16="http://schemas.microsoft.com/office/drawing/2014/chart" uri="{C3380CC4-5D6E-409C-BE32-E72D297353CC}">
                <c16:uniqueId val="{00000013-E672-479C-9F48-4484FD477BFD}"/>
              </c:ext>
            </c:extLst>
          </c:dPt>
          <c:xVal>
            <c:numRef>
              <c:f>Sheet1!$B$2:$B$11</c:f>
              <c:numCache>
                <c:formatCode>"$"#,##0_);[Red]\("$"#,##0\)</c:formatCode>
                <c:ptCount val="10"/>
                <c:pt idx="0">
                  <c:v>99</c:v>
                </c:pt>
                <c:pt idx="1">
                  <c:v>39</c:v>
                </c:pt>
                <c:pt idx="2">
                  <c:v>0</c:v>
                </c:pt>
                <c:pt idx="3">
                  <c:v>59</c:v>
                </c:pt>
                <c:pt idx="4">
                  <c:v>0</c:v>
                </c:pt>
                <c:pt idx="5">
                  <c:v>99</c:v>
                </c:pt>
                <c:pt idx="6">
                  <c:v>0</c:v>
                </c:pt>
                <c:pt idx="7">
                  <c:v>39</c:v>
                </c:pt>
                <c:pt idx="8">
                  <c:v>99</c:v>
                </c:pt>
                <c:pt idx="9">
                  <c:v>29</c:v>
                </c:pt>
              </c:numCache>
            </c:numRef>
          </c:xVal>
          <c:yVal>
            <c:numRef>
              <c:f>Sheet1!$C$2:$C$11</c:f>
              <c:numCache>
                <c:formatCode>0.00%</c:formatCode>
                <c:ptCount val="10"/>
                <c:pt idx="0">
                  <c:v>0.25240000000000001</c:v>
                </c:pt>
                <c:pt idx="1">
                  <c:v>0.26989999999999997</c:v>
                </c:pt>
                <c:pt idx="2">
                  <c:v>0.26989999999999997</c:v>
                </c:pt>
                <c:pt idx="3">
                  <c:v>0.2999</c:v>
                </c:pt>
                <c:pt idx="4">
                  <c:v>0.19989999999999999</c:v>
                </c:pt>
                <c:pt idx="5">
                  <c:v>0.23899999999999999</c:v>
                </c:pt>
                <c:pt idx="6">
                  <c:v>0.24989999999999998</c:v>
                </c:pt>
                <c:pt idx="7">
                  <c:v>0.24989999999999998</c:v>
                </c:pt>
                <c:pt idx="8">
                  <c:v>0.23899999999999999</c:v>
                </c:pt>
                <c:pt idx="9">
                  <c:v>0.25490000000000002</c:v>
                </c:pt>
              </c:numCache>
            </c:numRef>
          </c:yVal>
          <c:smooth val="0"/>
          <c:extLst>
            <c:ext xmlns:c16="http://schemas.microsoft.com/office/drawing/2014/chart" uri="{C3380CC4-5D6E-409C-BE32-E72D297353CC}">
              <c16:uniqueId val="{0000000A-1C02-B144-A447-941803F5FC80}"/>
            </c:ext>
          </c:extLst>
        </c:ser>
        <c:dLbls>
          <c:showLegendKey val="0"/>
          <c:showVal val="0"/>
          <c:showCatName val="0"/>
          <c:showSerName val="0"/>
          <c:showPercent val="0"/>
          <c:showBubbleSize val="0"/>
        </c:dLbls>
        <c:axId val="337257072"/>
        <c:axId val="337263024"/>
      </c:scatterChart>
      <c:valAx>
        <c:axId val="337257072"/>
        <c:scaling>
          <c:orientation val="minMax"/>
          <c:max val="60"/>
          <c:min val="-20"/>
        </c:scaling>
        <c:delete val="0"/>
        <c:axPos val="b"/>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dirty="0"/>
                  <a:t>Annual Fee</a:t>
                </a:r>
              </a:p>
            </c:rich>
          </c:tx>
          <c:layout>
            <c:manualLayout>
              <c:xMode val="edge"/>
              <c:yMode val="edge"/>
              <c:x val="0.52648329799462334"/>
              <c:y val="0.9063191341604937"/>
            </c:manualLayout>
          </c:layout>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quot;$&quot;#,##0_);[Red]\(&quot;$&quot;#,##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37263024"/>
        <c:crosses val="autoZero"/>
        <c:crossBetween val="midCat"/>
        <c:majorUnit val="20"/>
      </c:valAx>
      <c:valAx>
        <c:axId val="337263024"/>
        <c:scaling>
          <c:orientation val="minMax"/>
          <c:min val="0.15000000000000002"/>
        </c:scaling>
        <c:delete val="0"/>
        <c:axPos val="l"/>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dirty="0"/>
                  <a:t>APR</a:t>
                </a:r>
              </a:p>
            </c:rich>
          </c:tx>
          <c:layout>
            <c:manualLayout>
              <c:xMode val="edge"/>
              <c:yMode val="edge"/>
              <c:x val="3.0313481980783163E-2"/>
              <c:y val="0.35361722726271977"/>
            </c:manualLayout>
          </c:layout>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37257072"/>
        <c:crossesAt val="-20"/>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400" dirty="0"/>
              <a:t>Relative Proxy Annualized Revenue by Strategy</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Sheet1!$M$11</c:f>
              <c:strCache>
                <c:ptCount val="1"/>
                <c:pt idx="0">
                  <c:v>Strategy 2002</c:v>
                </c:pt>
              </c:strCache>
            </c:strRef>
          </c:tx>
          <c:spPr>
            <a:ln w="63500" cap="rnd">
              <a:solidFill>
                <a:schemeClr val="accent1"/>
              </a:solidFill>
              <a:round/>
            </a:ln>
            <a:effectLst/>
          </c:spPr>
          <c:marker>
            <c:symbol val="none"/>
          </c:marker>
          <c:cat>
            <c:numRef>
              <c:f>Sheet1!$A$12:$A$112</c:f>
              <c:numCache>
                <c:formatCode>_("$"* #,##0_);_("$"* \(#,##0\);_("$"* "-"??_);_(@_)</c:formatCode>
                <c:ptCount val="101"/>
                <c:pt idx="0" formatCode="_(&quot;$&quot;* #,##0.00_);_(&quot;$&quot;* \(#,##0.00\);_(&quot;$&quot;* &quot;-&quot;??_);_(@_)">
                  <c:v>0</c:v>
                </c:pt>
                <c:pt idx="1">
                  <c:v>10</c:v>
                </c:pt>
                <c:pt idx="2">
                  <c:v>20</c:v>
                </c:pt>
                <c:pt idx="3">
                  <c:v>30</c:v>
                </c:pt>
                <c:pt idx="4">
                  <c:v>40</c:v>
                </c:pt>
                <c:pt idx="5">
                  <c:v>50</c:v>
                </c:pt>
                <c:pt idx="6">
                  <c:v>60</c:v>
                </c:pt>
                <c:pt idx="7">
                  <c:v>70</c:v>
                </c:pt>
                <c:pt idx="8">
                  <c:v>80</c:v>
                </c:pt>
                <c:pt idx="9">
                  <c:v>90</c:v>
                </c:pt>
                <c:pt idx="10">
                  <c:v>100</c:v>
                </c:pt>
                <c:pt idx="11">
                  <c:v>110</c:v>
                </c:pt>
                <c:pt idx="12">
                  <c:v>120</c:v>
                </c:pt>
                <c:pt idx="13">
                  <c:v>130</c:v>
                </c:pt>
                <c:pt idx="14">
                  <c:v>140</c:v>
                </c:pt>
                <c:pt idx="15">
                  <c:v>150</c:v>
                </c:pt>
                <c:pt idx="16">
                  <c:v>160</c:v>
                </c:pt>
                <c:pt idx="17">
                  <c:v>170</c:v>
                </c:pt>
                <c:pt idx="18">
                  <c:v>180</c:v>
                </c:pt>
                <c:pt idx="19">
                  <c:v>190</c:v>
                </c:pt>
                <c:pt idx="20">
                  <c:v>200</c:v>
                </c:pt>
                <c:pt idx="21">
                  <c:v>210</c:v>
                </c:pt>
                <c:pt idx="22">
                  <c:v>220</c:v>
                </c:pt>
                <c:pt idx="23">
                  <c:v>230</c:v>
                </c:pt>
                <c:pt idx="24">
                  <c:v>240</c:v>
                </c:pt>
                <c:pt idx="25">
                  <c:v>250</c:v>
                </c:pt>
                <c:pt idx="26">
                  <c:v>260</c:v>
                </c:pt>
                <c:pt idx="27">
                  <c:v>270</c:v>
                </c:pt>
                <c:pt idx="28">
                  <c:v>280</c:v>
                </c:pt>
                <c:pt idx="29">
                  <c:v>290</c:v>
                </c:pt>
                <c:pt idx="30">
                  <c:v>300</c:v>
                </c:pt>
                <c:pt idx="31">
                  <c:v>310</c:v>
                </c:pt>
                <c:pt idx="32">
                  <c:v>320</c:v>
                </c:pt>
                <c:pt idx="33">
                  <c:v>330</c:v>
                </c:pt>
                <c:pt idx="34">
                  <c:v>340</c:v>
                </c:pt>
                <c:pt idx="35">
                  <c:v>350</c:v>
                </c:pt>
                <c:pt idx="36">
                  <c:v>360</c:v>
                </c:pt>
                <c:pt idx="37">
                  <c:v>370</c:v>
                </c:pt>
                <c:pt idx="38">
                  <c:v>380</c:v>
                </c:pt>
                <c:pt idx="39">
                  <c:v>390</c:v>
                </c:pt>
                <c:pt idx="40">
                  <c:v>400</c:v>
                </c:pt>
                <c:pt idx="41">
                  <c:v>410</c:v>
                </c:pt>
                <c:pt idx="42">
                  <c:v>420</c:v>
                </c:pt>
                <c:pt idx="43">
                  <c:v>430</c:v>
                </c:pt>
                <c:pt idx="44">
                  <c:v>440</c:v>
                </c:pt>
                <c:pt idx="45">
                  <c:v>450</c:v>
                </c:pt>
                <c:pt idx="46">
                  <c:v>460</c:v>
                </c:pt>
                <c:pt idx="47">
                  <c:v>470</c:v>
                </c:pt>
                <c:pt idx="48">
                  <c:v>480</c:v>
                </c:pt>
                <c:pt idx="49">
                  <c:v>490</c:v>
                </c:pt>
                <c:pt idx="50">
                  <c:v>500</c:v>
                </c:pt>
                <c:pt idx="51">
                  <c:v>510</c:v>
                </c:pt>
                <c:pt idx="52">
                  <c:v>520</c:v>
                </c:pt>
                <c:pt idx="53">
                  <c:v>530</c:v>
                </c:pt>
                <c:pt idx="54">
                  <c:v>540</c:v>
                </c:pt>
                <c:pt idx="55">
                  <c:v>550</c:v>
                </c:pt>
                <c:pt idx="56">
                  <c:v>560</c:v>
                </c:pt>
                <c:pt idx="57">
                  <c:v>570</c:v>
                </c:pt>
                <c:pt idx="58">
                  <c:v>580</c:v>
                </c:pt>
                <c:pt idx="59">
                  <c:v>590</c:v>
                </c:pt>
                <c:pt idx="60">
                  <c:v>600</c:v>
                </c:pt>
                <c:pt idx="61">
                  <c:v>610</c:v>
                </c:pt>
                <c:pt idx="62">
                  <c:v>620</c:v>
                </c:pt>
                <c:pt idx="63">
                  <c:v>630</c:v>
                </c:pt>
                <c:pt idx="64">
                  <c:v>640</c:v>
                </c:pt>
                <c:pt idx="65">
                  <c:v>650</c:v>
                </c:pt>
                <c:pt idx="66">
                  <c:v>660</c:v>
                </c:pt>
                <c:pt idx="67">
                  <c:v>670</c:v>
                </c:pt>
                <c:pt idx="68">
                  <c:v>680</c:v>
                </c:pt>
                <c:pt idx="69">
                  <c:v>690</c:v>
                </c:pt>
                <c:pt idx="70">
                  <c:v>700</c:v>
                </c:pt>
                <c:pt idx="71">
                  <c:v>710</c:v>
                </c:pt>
                <c:pt idx="72">
                  <c:v>720</c:v>
                </c:pt>
                <c:pt idx="73">
                  <c:v>730</c:v>
                </c:pt>
                <c:pt idx="74">
                  <c:v>740</c:v>
                </c:pt>
                <c:pt idx="75">
                  <c:v>750</c:v>
                </c:pt>
                <c:pt idx="76">
                  <c:v>760</c:v>
                </c:pt>
                <c:pt idx="77">
                  <c:v>770</c:v>
                </c:pt>
                <c:pt idx="78">
                  <c:v>780</c:v>
                </c:pt>
                <c:pt idx="79">
                  <c:v>790</c:v>
                </c:pt>
                <c:pt idx="80">
                  <c:v>800</c:v>
                </c:pt>
                <c:pt idx="81">
                  <c:v>810</c:v>
                </c:pt>
                <c:pt idx="82">
                  <c:v>820</c:v>
                </c:pt>
                <c:pt idx="83">
                  <c:v>830</c:v>
                </c:pt>
                <c:pt idx="84">
                  <c:v>840</c:v>
                </c:pt>
                <c:pt idx="85">
                  <c:v>850</c:v>
                </c:pt>
                <c:pt idx="86">
                  <c:v>860</c:v>
                </c:pt>
                <c:pt idx="87">
                  <c:v>870</c:v>
                </c:pt>
                <c:pt idx="88">
                  <c:v>880</c:v>
                </c:pt>
                <c:pt idx="89">
                  <c:v>890</c:v>
                </c:pt>
                <c:pt idx="90">
                  <c:v>900</c:v>
                </c:pt>
                <c:pt idx="91">
                  <c:v>910</c:v>
                </c:pt>
                <c:pt idx="92">
                  <c:v>920</c:v>
                </c:pt>
                <c:pt idx="93">
                  <c:v>930</c:v>
                </c:pt>
                <c:pt idx="94">
                  <c:v>940</c:v>
                </c:pt>
                <c:pt idx="95">
                  <c:v>950</c:v>
                </c:pt>
                <c:pt idx="96">
                  <c:v>960</c:v>
                </c:pt>
                <c:pt idx="97">
                  <c:v>970</c:v>
                </c:pt>
                <c:pt idx="98">
                  <c:v>980</c:v>
                </c:pt>
                <c:pt idx="99">
                  <c:v>990</c:v>
                </c:pt>
                <c:pt idx="100">
                  <c:v>1000</c:v>
                </c:pt>
              </c:numCache>
            </c:numRef>
          </c:cat>
          <c:val>
            <c:numRef>
              <c:f>Sheet1!$M$12:$M$112</c:f>
              <c:numCache>
                <c:formatCode>0%</c:formatCode>
                <c:ptCount val="101"/>
                <c:pt idx="0">
                  <c:v>1</c:v>
                </c:pt>
                <c:pt idx="1">
                  <c:v>1</c:v>
                </c:pt>
                <c:pt idx="2">
                  <c:v>1</c:v>
                </c:pt>
                <c:pt idx="3">
                  <c:v>1</c:v>
                </c:pt>
                <c:pt idx="4">
                  <c:v>1</c:v>
                </c:pt>
                <c:pt idx="5">
                  <c:v>1</c:v>
                </c:pt>
                <c:pt idx="6">
                  <c:v>1</c:v>
                </c:pt>
                <c:pt idx="7">
                  <c:v>1</c:v>
                </c:pt>
                <c:pt idx="8">
                  <c:v>1</c:v>
                </c:pt>
                <c:pt idx="9">
                  <c:v>1</c:v>
                </c:pt>
                <c:pt idx="10">
                  <c:v>1</c:v>
                </c:pt>
                <c:pt idx="11">
                  <c:v>1</c:v>
                </c:pt>
                <c:pt idx="12">
                  <c:v>1</c:v>
                </c:pt>
                <c:pt idx="13">
                  <c:v>1</c:v>
                </c:pt>
                <c:pt idx="14">
                  <c:v>1</c:v>
                </c:pt>
                <c:pt idx="15">
                  <c:v>1</c:v>
                </c:pt>
                <c:pt idx="16">
                  <c:v>1</c:v>
                </c:pt>
                <c:pt idx="17">
                  <c:v>1</c:v>
                </c:pt>
                <c:pt idx="18">
                  <c:v>1</c:v>
                </c:pt>
                <c:pt idx="19">
                  <c:v>1</c:v>
                </c:pt>
                <c:pt idx="20">
                  <c:v>1</c:v>
                </c:pt>
                <c:pt idx="21">
                  <c:v>1</c:v>
                </c:pt>
                <c:pt idx="22">
                  <c:v>1</c:v>
                </c:pt>
                <c:pt idx="23">
                  <c:v>1</c:v>
                </c:pt>
                <c:pt idx="24">
                  <c:v>1</c:v>
                </c:pt>
                <c:pt idx="25">
                  <c:v>1</c:v>
                </c:pt>
                <c:pt idx="26">
                  <c:v>1</c:v>
                </c:pt>
                <c:pt idx="27">
                  <c:v>1</c:v>
                </c:pt>
                <c:pt idx="28">
                  <c:v>1</c:v>
                </c:pt>
                <c:pt idx="29">
                  <c:v>1</c:v>
                </c:pt>
                <c:pt idx="30">
                  <c:v>1</c:v>
                </c:pt>
                <c:pt idx="31">
                  <c:v>1</c:v>
                </c:pt>
                <c:pt idx="32">
                  <c:v>1</c:v>
                </c:pt>
                <c:pt idx="33">
                  <c:v>1</c:v>
                </c:pt>
                <c:pt idx="34">
                  <c:v>1</c:v>
                </c:pt>
                <c:pt idx="35">
                  <c:v>1</c:v>
                </c:pt>
                <c:pt idx="36">
                  <c:v>1</c:v>
                </c:pt>
                <c:pt idx="37">
                  <c:v>1</c:v>
                </c:pt>
                <c:pt idx="38">
                  <c:v>1</c:v>
                </c:pt>
                <c:pt idx="39">
                  <c:v>1</c:v>
                </c:pt>
                <c:pt idx="40">
                  <c:v>1</c:v>
                </c:pt>
                <c:pt idx="41">
                  <c:v>1</c:v>
                </c:pt>
                <c:pt idx="42">
                  <c:v>1</c:v>
                </c:pt>
                <c:pt idx="43">
                  <c:v>1</c:v>
                </c:pt>
                <c:pt idx="44">
                  <c:v>1</c:v>
                </c:pt>
                <c:pt idx="45">
                  <c:v>1</c:v>
                </c:pt>
                <c:pt idx="46">
                  <c:v>1</c:v>
                </c:pt>
                <c:pt idx="47">
                  <c:v>1</c:v>
                </c:pt>
                <c:pt idx="48">
                  <c:v>1</c:v>
                </c:pt>
                <c:pt idx="49">
                  <c:v>1</c:v>
                </c:pt>
                <c:pt idx="50">
                  <c:v>1</c:v>
                </c:pt>
                <c:pt idx="51">
                  <c:v>1</c:v>
                </c:pt>
                <c:pt idx="52">
                  <c:v>1</c:v>
                </c:pt>
                <c:pt idx="53">
                  <c:v>1</c:v>
                </c:pt>
                <c:pt idx="54">
                  <c:v>1</c:v>
                </c:pt>
                <c:pt idx="55">
                  <c:v>1</c:v>
                </c:pt>
                <c:pt idx="56">
                  <c:v>1</c:v>
                </c:pt>
                <c:pt idx="57">
                  <c:v>1</c:v>
                </c:pt>
                <c:pt idx="58">
                  <c:v>1</c:v>
                </c:pt>
                <c:pt idx="59">
                  <c:v>1</c:v>
                </c:pt>
                <c:pt idx="60">
                  <c:v>1</c:v>
                </c:pt>
                <c:pt idx="61">
                  <c:v>1</c:v>
                </c:pt>
                <c:pt idx="62">
                  <c:v>1</c:v>
                </c:pt>
                <c:pt idx="63">
                  <c:v>1</c:v>
                </c:pt>
                <c:pt idx="64">
                  <c:v>1</c:v>
                </c:pt>
                <c:pt idx="65">
                  <c:v>1</c:v>
                </c:pt>
                <c:pt idx="66">
                  <c:v>1</c:v>
                </c:pt>
                <c:pt idx="67">
                  <c:v>1</c:v>
                </c:pt>
                <c:pt idx="68">
                  <c:v>1</c:v>
                </c:pt>
                <c:pt idx="69">
                  <c:v>1</c:v>
                </c:pt>
                <c:pt idx="70">
                  <c:v>1</c:v>
                </c:pt>
                <c:pt idx="71">
                  <c:v>1</c:v>
                </c:pt>
                <c:pt idx="72">
                  <c:v>1</c:v>
                </c:pt>
                <c:pt idx="73">
                  <c:v>1</c:v>
                </c:pt>
                <c:pt idx="74">
                  <c:v>1</c:v>
                </c:pt>
                <c:pt idx="75">
                  <c:v>1</c:v>
                </c:pt>
                <c:pt idx="76">
                  <c:v>1</c:v>
                </c:pt>
                <c:pt idx="77">
                  <c:v>1</c:v>
                </c:pt>
                <c:pt idx="78">
                  <c:v>1</c:v>
                </c:pt>
                <c:pt idx="79">
                  <c:v>1</c:v>
                </c:pt>
                <c:pt idx="80">
                  <c:v>1</c:v>
                </c:pt>
                <c:pt idx="81">
                  <c:v>1</c:v>
                </c:pt>
                <c:pt idx="82">
                  <c:v>1</c:v>
                </c:pt>
                <c:pt idx="83">
                  <c:v>1</c:v>
                </c:pt>
                <c:pt idx="84">
                  <c:v>1</c:v>
                </c:pt>
                <c:pt idx="85">
                  <c:v>1</c:v>
                </c:pt>
                <c:pt idx="86">
                  <c:v>1</c:v>
                </c:pt>
                <c:pt idx="87">
                  <c:v>1</c:v>
                </c:pt>
                <c:pt idx="88">
                  <c:v>1</c:v>
                </c:pt>
                <c:pt idx="89">
                  <c:v>1</c:v>
                </c:pt>
                <c:pt idx="90">
                  <c:v>1</c:v>
                </c:pt>
                <c:pt idx="91">
                  <c:v>1</c:v>
                </c:pt>
                <c:pt idx="92">
                  <c:v>1</c:v>
                </c:pt>
                <c:pt idx="93">
                  <c:v>1</c:v>
                </c:pt>
                <c:pt idx="94">
                  <c:v>1</c:v>
                </c:pt>
                <c:pt idx="95">
                  <c:v>1</c:v>
                </c:pt>
                <c:pt idx="96">
                  <c:v>1</c:v>
                </c:pt>
                <c:pt idx="97">
                  <c:v>1</c:v>
                </c:pt>
                <c:pt idx="98">
                  <c:v>1</c:v>
                </c:pt>
                <c:pt idx="99">
                  <c:v>1</c:v>
                </c:pt>
                <c:pt idx="100">
                  <c:v>1</c:v>
                </c:pt>
              </c:numCache>
            </c:numRef>
          </c:val>
          <c:smooth val="0"/>
          <c:extLst>
            <c:ext xmlns:c16="http://schemas.microsoft.com/office/drawing/2014/chart" uri="{C3380CC4-5D6E-409C-BE32-E72D297353CC}">
              <c16:uniqueId val="{00000000-350A-4991-803F-BD4B430DCE32}"/>
            </c:ext>
          </c:extLst>
        </c:ser>
        <c:ser>
          <c:idx val="1"/>
          <c:order val="1"/>
          <c:tx>
            <c:strRef>
              <c:f>Sheet1!$N$11</c:f>
              <c:strCache>
                <c:ptCount val="1"/>
                <c:pt idx="0">
                  <c:v>Strategy 3001</c:v>
                </c:pt>
              </c:strCache>
            </c:strRef>
          </c:tx>
          <c:spPr>
            <a:ln w="63500" cap="rnd">
              <a:solidFill>
                <a:schemeClr val="accent2"/>
              </a:solidFill>
              <a:round/>
            </a:ln>
            <a:effectLst/>
          </c:spPr>
          <c:marker>
            <c:symbol val="none"/>
          </c:marker>
          <c:cat>
            <c:numRef>
              <c:f>Sheet1!$A$12:$A$112</c:f>
              <c:numCache>
                <c:formatCode>_("$"* #,##0_);_("$"* \(#,##0\);_("$"* "-"??_);_(@_)</c:formatCode>
                <c:ptCount val="101"/>
                <c:pt idx="0" formatCode="_(&quot;$&quot;* #,##0.00_);_(&quot;$&quot;* \(#,##0.00\);_(&quot;$&quot;* &quot;-&quot;??_);_(@_)">
                  <c:v>0</c:v>
                </c:pt>
                <c:pt idx="1">
                  <c:v>10</c:v>
                </c:pt>
                <c:pt idx="2">
                  <c:v>20</c:v>
                </c:pt>
                <c:pt idx="3">
                  <c:v>30</c:v>
                </c:pt>
                <c:pt idx="4">
                  <c:v>40</c:v>
                </c:pt>
                <c:pt idx="5">
                  <c:v>50</c:v>
                </c:pt>
                <c:pt idx="6">
                  <c:v>60</c:v>
                </c:pt>
                <c:pt idx="7">
                  <c:v>70</c:v>
                </c:pt>
                <c:pt idx="8">
                  <c:v>80</c:v>
                </c:pt>
                <c:pt idx="9">
                  <c:v>90</c:v>
                </c:pt>
                <c:pt idx="10">
                  <c:v>100</c:v>
                </c:pt>
                <c:pt idx="11">
                  <c:v>110</c:v>
                </c:pt>
                <c:pt idx="12">
                  <c:v>120</c:v>
                </c:pt>
                <c:pt idx="13">
                  <c:v>130</c:v>
                </c:pt>
                <c:pt idx="14">
                  <c:v>140</c:v>
                </c:pt>
                <c:pt idx="15">
                  <c:v>150</c:v>
                </c:pt>
                <c:pt idx="16">
                  <c:v>160</c:v>
                </c:pt>
                <c:pt idx="17">
                  <c:v>170</c:v>
                </c:pt>
                <c:pt idx="18">
                  <c:v>180</c:v>
                </c:pt>
                <c:pt idx="19">
                  <c:v>190</c:v>
                </c:pt>
                <c:pt idx="20">
                  <c:v>200</c:v>
                </c:pt>
                <c:pt idx="21">
                  <c:v>210</c:v>
                </c:pt>
                <c:pt idx="22">
                  <c:v>220</c:v>
                </c:pt>
                <c:pt idx="23">
                  <c:v>230</c:v>
                </c:pt>
                <c:pt idx="24">
                  <c:v>240</c:v>
                </c:pt>
                <c:pt idx="25">
                  <c:v>250</c:v>
                </c:pt>
                <c:pt idx="26">
                  <c:v>260</c:v>
                </c:pt>
                <c:pt idx="27">
                  <c:v>270</c:v>
                </c:pt>
                <c:pt idx="28">
                  <c:v>280</c:v>
                </c:pt>
                <c:pt idx="29">
                  <c:v>290</c:v>
                </c:pt>
                <c:pt idx="30">
                  <c:v>300</c:v>
                </c:pt>
                <c:pt idx="31">
                  <c:v>310</c:v>
                </c:pt>
                <c:pt idx="32">
                  <c:v>320</c:v>
                </c:pt>
                <c:pt idx="33">
                  <c:v>330</c:v>
                </c:pt>
                <c:pt idx="34">
                  <c:v>340</c:v>
                </c:pt>
                <c:pt idx="35">
                  <c:v>350</c:v>
                </c:pt>
                <c:pt idx="36">
                  <c:v>360</c:v>
                </c:pt>
                <c:pt idx="37">
                  <c:v>370</c:v>
                </c:pt>
                <c:pt idx="38">
                  <c:v>380</c:v>
                </c:pt>
                <c:pt idx="39">
                  <c:v>390</c:v>
                </c:pt>
                <c:pt idx="40">
                  <c:v>400</c:v>
                </c:pt>
                <c:pt idx="41">
                  <c:v>410</c:v>
                </c:pt>
                <c:pt idx="42">
                  <c:v>420</c:v>
                </c:pt>
                <c:pt idx="43">
                  <c:v>430</c:v>
                </c:pt>
                <c:pt idx="44">
                  <c:v>440</c:v>
                </c:pt>
                <c:pt idx="45">
                  <c:v>450</c:v>
                </c:pt>
                <c:pt idx="46">
                  <c:v>460</c:v>
                </c:pt>
                <c:pt idx="47">
                  <c:v>470</c:v>
                </c:pt>
                <c:pt idx="48">
                  <c:v>480</c:v>
                </c:pt>
                <c:pt idx="49">
                  <c:v>490</c:v>
                </c:pt>
                <c:pt idx="50">
                  <c:v>500</c:v>
                </c:pt>
                <c:pt idx="51">
                  <c:v>510</c:v>
                </c:pt>
                <c:pt idx="52">
                  <c:v>520</c:v>
                </c:pt>
                <c:pt idx="53">
                  <c:v>530</c:v>
                </c:pt>
                <c:pt idx="54">
                  <c:v>540</c:v>
                </c:pt>
                <c:pt idx="55">
                  <c:v>550</c:v>
                </c:pt>
                <c:pt idx="56">
                  <c:v>560</c:v>
                </c:pt>
                <c:pt idx="57">
                  <c:v>570</c:v>
                </c:pt>
                <c:pt idx="58">
                  <c:v>580</c:v>
                </c:pt>
                <c:pt idx="59">
                  <c:v>590</c:v>
                </c:pt>
                <c:pt idx="60">
                  <c:v>600</c:v>
                </c:pt>
                <c:pt idx="61">
                  <c:v>610</c:v>
                </c:pt>
                <c:pt idx="62">
                  <c:v>620</c:v>
                </c:pt>
                <c:pt idx="63">
                  <c:v>630</c:v>
                </c:pt>
                <c:pt idx="64">
                  <c:v>640</c:v>
                </c:pt>
                <c:pt idx="65">
                  <c:v>650</c:v>
                </c:pt>
                <c:pt idx="66">
                  <c:v>660</c:v>
                </c:pt>
                <c:pt idx="67">
                  <c:v>670</c:v>
                </c:pt>
                <c:pt idx="68">
                  <c:v>680</c:v>
                </c:pt>
                <c:pt idx="69">
                  <c:v>690</c:v>
                </c:pt>
                <c:pt idx="70">
                  <c:v>700</c:v>
                </c:pt>
                <c:pt idx="71">
                  <c:v>710</c:v>
                </c:pt>
                <c:pt idx="72">
                  <c:v>720</c:v>
                </c:pt>
                <c:pt idx="73">
                  <c:v>730</c:v>
                </c:pt>
                <c:pt idx="74">
                  <c:v>740</c:v>
                </c:pt>
                <c:pt idx="75">
                  <c:v>750</c:v>
                </c:pt>
                <c:pt idx="76">
                  <c:v>760</c:v>
                </c:pt>
                <c:pt idx="77">
                  <c:v>770</c:v>
                </c:pt>
                <c:pt idx="78">
                  <c:v>780</c:v>
                </c:pt>
                <c:pt idx="79">
                  <c:v>790</c:v>
                </c:pt>
                <c:pt idx="80">
                  <c:v>800</c:v>
                </c:pt>
                <c:pt idx="81">
                  <c:v>810</c:v>
                </c:pt>
                <c:pt idx="82">
                  <c:v>820</c:v>
                </c:pt>
                <c:pt idx="83">
                  <c:v>830</c:v>
                </c:pt>
                <c:pt idx="84">
                  <c:v>840</c:v>
                </c:pt>
                <c:pt idx="85">
                  <c:v>850</c:v>
                </c:pt>
                <c:pt idx="86">
                  <c:v>860</c:v>
                </c:pt>
                <c:pt idx="87">
                  <c:v>870</c:v>
                </c:pt>
                <c:pt idx="88">
                  <c:v>880</c:v>
                </c:pt>
                <c:pt idx="89">
                  <c:v>890</c:v>
                </c:pt>
                <c:pt idx="90">
                  <c:v>900</c:v>
                </c:pt>
                <c:pt idx="91">
                  <c:v>910</c:v>
                </c:pt>
                <c:pt idx="92">
                  <c:v>920</c:v>
                </c:pt>
                <c:pt idx="93">
                  <c:v>930</c:v>
                </c:pt>
                <c:pt idx="94">
                  <c:v>940</c:v>
                </c:pt>
                <c:pt idx="95">
                  <c:v>950</c:v>
                </c:pt>
                <c:pt idx="96">
                  <c:v>960</c:v>
                </c:pt>
                <c:pt idx="97">
                  <c:v>970</c:v>
                </c:pt>
                <c:pt idx="98">
                  <c:v>980</c:v>
                </c:pt>
                <c:pt idx="99">
                  <c:v>990</c:v>
                </c:pt>
                <c:pt idx="100">
                  <c:v>1000</c:v>
                </c:pt>
              </c:numCache>
            </c:numRef>
          </c:cat>
          <c:val>
            <c:numRef>
              <c:f>Sheet1!$N$12:$N$112</c:f>
              <c:numCache>
                <c:formatCode>0%</c:formatCode>
                <c:ptCount val="101"/>
                <c:pt idx="0">
                  <c:v>1.318197336975077</c:v>
                </c:pt>
                <c:pt idx="1">
                  <c:v>1.2815679773942719</c:v>
                </c:pt>
                <c:pt idx="2">
                  <c:v>1.2504150819797799</c:v>
                </c:pt>
                <c:pt idx="3">
                  <c:v>1.2235958963047777</c:v>
                </c:pt>
                <c:pt idx="4">
                  <c:v>1.2002649290339793</c:v>
                </c:pt>
                <c:pt idx="5">
                  <c:v>1.1797831957108753</c:v>
                </c:pt>
                <c:pt idx="6">
                  <c:v>1.1616587991936866</c:v>
                </c:pt>
                <c:pt idx="7">
                  <c:v>1.14550691027517</c:v>
                </c:pt>
                <c:pt idx="8">
                  <c:v>1.1310221401148861</c:v>
                </c:pt>
                <c:pt idx="9">
                  <c:v>1.1179590475941763</c:v>
                </c:pt>
                <c:pt idx="10">
                  <c:v>1.1061181177761747</c:v>
                </c:pt>
                <c:pt idx="11">
                  <c:v>1.0953354999940115</c:v>
                </c:pt>
                <c:pt idx="12">
                  <c:v>1.0854753797860823</c:v>
                </c:pt>
                <c:pt idx="13">
                  <c:v>1.0764242283539232</c:v>
                </c:pt>
                <c:pt idx="14">
                  <c:v>1.0680864116464515</c:v>
                </c:pt>
                <c:pt idx="15">
                  <c:v>1.0603807982493796</c:v>
                </c:pt>
                <c:pt idx="16">
                  <c:v>1.0532381106963153</c:v>
                </c:pt>
                <c:pt idx="17">
                  <c:v>1.0465988368153727</c:v>
                </c:pt>
                <c:pt idx="18">
                  <c:v>1.0404115676651398</c:v>
                </c:pt>
                <c:pt idx="19">
                  <c:v>1.0346316637578701</c:v>
                </c:pt>
                <c:pt idx="20">
                  <c:v>1.0292201763312114</c:v>
                </c:pt>
                <c:pt idx="21">
                  <c:v>1.0241429685262751</c:v>
                </c:pt>
                <c:pt idx="22">
                  <c:v>1.0193699945466466</c:v>
                </c:pt>
                <c:pt idx="23">
                  <c:v>1.0148747046295579</c:v>
                </c:pt>
                <c:pt idx="24">
                  <c:v>1.0106335509349373</c:v>
                </c:pt>
                <c:pt idx="25">
                  <c:v>1.0066255749327966</c:v>
                </c:pt>
                <c:pt idx="26">
                  <c:v>1.0028320610258645</c:v>
                </c:pt>
                <c:pt idx="27">
                  <c:v>0.99923624432610814</c:v>
                </c:pt>
                <c:pt idx="28">
                  <c:v>0.9958230629582705</c:v>
                </c:pt>
                <c:pt idx="29">
                  <c:v>0.99257894717095807</c:v>
                </c:pt>
                <c:pt idx="30">
                  <c:v>0.98949163902831916</c:v>
                </c:pt>
                <c:pt idx="31">
                  <c:v>0.98655003763089355</c:v>
                </c:pt>
                <c:pt idx="32">
                  <c:v>0.98374406574584072</c:v>
                </c:pt>
                <c:pt idx="33">
                  <c:v>0.98106455446945007</c:v>
                </c:pt>
                <c:pt idx="34">
                  <c:v>0.97850314314020914</c:v>
                </c:pt>
                <c:pt idx="35">
                  <c:v>0.9760521922005676</c:v>
                </c:pt>
                <c:pt idx="36">
                  <c:v>0.97370470709420642</c:v>
                </c:pt>
                <c:pt idx="37">
                  <c:v>0.97145427160201603</c:v>
                </c:pt>
                <c:pt idx="38">
                  <c:v>0.96929498927868651</c:v>
                </c:pt>
                <c:pt idx="39">
                  <c:v>0.96722143186431619</c:v>
                </c:pt>
                <c:pt idx="40">
                  <c:v>0.96522859372070358</c:v>
                </c:pt>
                <c:pt idx="41">
                  <c:v>0.96331185148715071</c:v>
                </c:pt>
                <c:pt idx="42">
                  <c:v>0.96146692827127178</c:v>
                </c:pt>
                <c:pt idx="43">
                  <c:v>0.95968986179101567</c:v>
                </c:pt>
                <c:pt idx="44">
                  <c:v>0.95797697596844611</c:v>
                </c:pt>
                <c:pt idx="45">
                  <c:v>0.95632485554668678</c:v>
                </c:pt>
                <c:pt idx="46">
                  <c:v>0.95473032336121599</c:v>
                </c:pt>
                <c:pt idx="47">
                  <c:v>0.95319041994721843</c:v>
                </c:pt>
                <c:pt idx="48">
                  <c:v>0.95170238520759953</c:v>
                </c:pt>
                <c:pt idx="49">
                  <c:v>0.95026364190275081</c:v>
                </c:pt>
                <c:pt idx="50">
                  <c:v>0.9488717807542979</c:v>
                </c:pt>
                <c:pt idx="51">
                  <c:v>0.94752454698170796</c:v>
                </c:pt>
                <c:pt idx="52">
                  <c:v>0.94621982811349681</c:v>
                </c:pt>
                <c:pt idx="53">
                  <c:v>0.94495564293444634</c:v>
                </c:pt>
                <c:pt idx="54">
                  <c:v>0.94373013144719053</c:v>
                </c:pt>
                <c:pt idx="55">
                  <c:v>0.94254154574120497</c:v>
                </c:pt>
                <c:pt idx="56">
                  <c:v>0.94138824167492219</c:v>
                </c:pt>
                <c:pt idx="57">
                  <c:v>0.94026867128773084</c:v>
                </c:pt>
                <c:pt idx="58">
                  <c:v>0.93918137586821648</c:v>
                </c:pt>
                <c:pt idx="59">
                  <c:v>0.93812497961336838</c:v>
                </c:pt>
                <c:pt idx="60">
                  <c:v>0.93709818382080046</c:v>
                </c:pt>
                <c:pt idx="61">
                  <c:v>0.93609976156242958</c:v>
                </c:pt>
                <c:pt idx="62">
                  <c:v>0.93512855279368756</c:v>
                </c:pt>
                <c:pt idx="63">
                  <c:v>0.93418345985727069</c:v>
                </c:pt>
                <c:pt idx="64">
                  <c:v>0.93326344334479239</c:v>
                </c:pt>
                <c:pt idx="65">
                  <c:v>0.93236751828353359</c:v>
                </c:pt>
                <c:pt idx="66">
                  <c:v>0.93149475061888098</c:v>
                </c:pt>
                <c:pt idx="67">
                  <c:v>0.93064425396604811</c:v>
                </c:pt>
                <c:pt idx="68">
                  <c:v>0.92981518660732676</c:v>
                </c:pt>
                <c:pt idx="69">
                  <c:v>0.92900674871348898</c:v>
                </c:pt>
                <c:pt idx="70">
                  <c:v>0.92821817977005716</c:v>
                </c:pt>
                <c:pt idx="71">
                  <c:v>0.92744875619103639</c:v>
                </c:pt>
                <c:pt idx="72">
                  <c:v>0.92669778910436396</c:v>
                </c:pt>
                <c:pt idx="73">
                  <c:v>0.92596462229483822</c:v>
                </c:pt>
                <c:pt idx="74">
                  <c:v>0.92524863029160842</c:v>
                </c:pt>
                <c:pt idx="75">
                  <c:v>0.92454921658851463</c:v>
                </c:pt>
                <c:pt idx="76">
                  <c:v>0.9238658119866332</c:v>
                </c:pt>
                <c:pt idx="77">
                  <c:v>0.92319787304934697</c:v>
                </c:pt>
                <c:pt idx="78">
                  <c:v>0.92254488066113116</c:v>
                </c:pt>
                <c:pt idx="79">
                  <c:v>0.92190633868201666</c:v>
                </c:pt>
                <c:pt idx="80">
                  <c:v>0.92128177269040645</c:v>
                </c:pt>
                <c:pt idx="81">
                  <c:v>0.9206707288075463</c:v>
                </c:pt>
                <c:pt idx="82">
                  <c:v>0.92007277259752951</c:v>
                </c:pt>
                <c:pt idx="83">
                  <c:v>0.91948748803723479</c:v>
                </c:pt>
                <c:pt idx="84">
                  <c:v>0.91891447655106262</c:v>
                </c:pt>
                <c:pt idx="85">
                  <c:v>0.91835335610576507</c:v>
                </c:pt>
                <c:pt idx="86">
                  <c:v>0.91780376036104894</c:v>
                </c:pt>
                <c:pt idx="87">
                  <c:v>0.91726533787198294</c:v>
                </c:pt>
                <c:pt idx="88">
                  <c:v>0.91673775133956037</c:v>
                </c:pt>
                <c:pt idx="89">
                  <c:v>0.91622067690605979</c:v>
                </c:pt>
                <c:pt idx="90">
                  <c:v>0.9157138034921094</c:v>
                </c:pt>
                <c:pt idx="91">
                  <c:v>0.91521683217260452</c:v>
                </c:pt>
                <c:pt idx="92">
                  <c:v>0.91472947558884488</c:v>
                </c:pt>
                <c:pt idx="93">
                  <c:v>0.91425145739446811</c:v>
                </c:pt>
                <c:pt idx="94">
                  <c:v>0.91378251173292724</c:v>
                </c:pt>
                <c:pt idx="95">
                  <c:v>0.91332238274444266</c:v>
                </c:pt>
                <c:pt idx="96">
                  <c:v>0.91287082410050258</c:v>
                </c:pt>
                <c:pt idx="97">
                  <c:v>0.91242759856413724</c:v>
                </c:pt>
                <c:pt idx="98">
                  <c:v>0.91199247757431168</c:v>
                </c:pt>
                <c:pt idx="99">
                  <c:v>0.91156524085291291</c:v>
                </c:pt>
                <c:pt idx="100">
                  <c:v>0.91114567603290797</c:v>
                </c:pt>
              </c:numCache>
            </c:numRef>
          </c:val>
          <c:smooth val="0"/>
          <c:extLst>
            <c:ext xmlns:c16="http://schemas.microsoft.com/office/drawing/2014/chart" uri="{C3380CC4-5D6E-409C-BE32-E72D297353CC}">
              <c16:uniqueId val="{00000001-350A-4991-803F-BD4B430DCE32}"/>
            </c:ext>
          </c:extLst>
        </c:ser>
        <c:dLbls>
          <c:showLegendKey val="0"/>
          <c:showVal val="0"/>
          <c:showCatName val="0"/>
          <c:showSerName val="0"/>
          <c:showPercent val="0"/>
          <c:showBubbleSize val="0"/>
        </c:dLbls>
        <c:smooth val="0"/>
        <c:axId val="907367952"/>
        <c:axId val="1691096736"/>
      </c:lineChart>
      <c:catAx>
        <c:axId val="907367952"/>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dirty="0"/>
                  <a:t>Average</a:t>
                </a:r>
                <a:r>
                  <a:rPr lang="en-US" baseline="0" dirty="0"/>
                  <a:t> Balance</a:t>
                </a:r>
                <a:endParaRPr lang="en-US" dirty="0"/>
              </a:p>
            </c:rich>
          </c:tx>
          <c:layout>
            <c:manualLayout>
              <c:xMode val="edge"/>
              <c:yMode val="edge"/>
              <c:x val="0.4015372558121631"/>
              <c:y val="0.88405270386357493"/>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_(&quot;$&quot;* #,##0.00_);_(&quot;$&quot;* \(#,##0.00\);_(&quot;$&quot;* &quot;-&quot;??_);_(@_)"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en-US"/>
          </a:p>
        </c:txPr>
        <c:crossAx val="1691096736"/>
        <c:crosses val="autoZero"/>
        <c:auto val="1"/>
        <c:lblAlgn val="ctr"/>
        <c:lblOffset val="100"/>
        <c:tickLblSkip val="10"/>
        <c:noMultiLvlLbl val="0"/>
      </c:catAx>
      <c:valAx>
        <c:axId val="1691096736"/>
        <c:scaling>
          <c:orientation val="minMax"/>
          <c:max val="1.2"/>
          <c:min val="0.60000000000000009"/>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0736795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400" dirty="0"/>
              <a:t>Relative Proxy Annualized Revenue by Strategy</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Sheet1!$M$11</c:f>
              <c:strCache>
                <c:ptCount val="1"/>
                <c:pt idx="0">
                  <c:v>Strategy 2002</c:v>
                </c:pt>
              </c:strCache>
            </c:strRef>
          </c:tx>
          <c:spPr>
            <a:ln w="63500" cap="rnd">
              <a:solidFill>
                <a:schemeClr val="accent1"/>
              </a:solidFill>
              <a:round/>
            </a:ln>
            <a:effectLst/>
          </c:spPr>
          <c:marker>
            <c:symbol val="none"/>
          </c:marker>
          <c:cat>
            <c:numRef>
              <c:f>Sheet1!$A$12:$A$112</c:f>
              <c:numCache>
                <c:formatCode>_("$"* #,##0_);_("$"* \(#,##0\);_("$"* "-"??_);_(@_)</c:formatCode>
                <c:ptCount val="101"/>
                <c:pt idx="0" formatCode="_(&quot;$&quot;* #,##0.00_);_(&quot;$&quot;* \(#,##0.00\);_(&quot;$&quot;* &quot;-&quot;??_);_(@_)">
                  <c:v>0</c:v>
                </c:pt>
                <c:pt idx="1">
                  <c:v>10</c:v>
                </c:pt>
                <c:pt idx="2">
                  <c:v>20</c:v>
                </c:pt>
                <c:pt idx="3">
                  <c:v>30</c:v>
                </c:pt>
                <c:pt idx="4">
                  <c:v>40</c:v>
                </c:pt>
                <c:pt idx="5">
                  <c:v>50</c:v>
                </c:pt>
                <c:pt idx="6">
                  <c:v>60</c:v>
                </c:pt>
                <c:pt idx="7">
                  <c:v>70</c:v>
                </c:pt>
                <c:pt idx="8">
                  <c:v>80</c:v>
                </c:pt>
                <c:pt idx="9">
                  <c:v>90</c:v>
                </c:pt>
                <c:pt idx="10">
                  <c:v>100</c:v>
                </c:pt>
                <c:pt idx="11">
                  <c:v>110</c:v>
                </c:pt>
                <c:pt idx="12">
                  <c:v>120</c:v>
                </c:pt>
                <c:pt idx="13">
                  <c:v>130</c:v>
                </c:pt>
                <c:pt idx="14">
                  <c:v>140</c:v>
                </c:pt>
                <c:pt idx="15">
                  <c:v>150</c:v>
                </c:pt>
                <c:pt idx="16">
                  <c:v>160</c:v>
                </c:pt>
                <c:pt idx="17">
                  <c:v>170</c:v>
                </c:pt>
                <c:pt idx="18">
                  <c:v>180</c:v>
                </c:pt>
                <c:pt idx="19">
                  <c:v>190</c:v>
                </c:pt>
                <c:pt idx="20">
                  <c:v>200</c:v>
                </c:pt>
                <c:pt idx="21">
                  <c:v>210</c:v>
                </c:pt>
                <c:pt idx="22">
                  <c:v>220</c:v>
                </c:pt>
                <c:pt idx="23">
                  <c:v>230</c:v>
                </c:pt>
                <c:pt idx="24">
                  <c:v>240</c:v>
                </c:pt>
                <c:pt idx="25">
                  <c:v>250</c:v>
                </c:pt>
                <c:pt idx="26">
                  <c:v>260</c:v>
                </c:pt>
                <c:pt idx="27">
                  <c:v>270</c:v>
                </c:pt>
                <c:pt idx="28">
                  <c:v>280</c:v>
                </c:pt>
                <c:pt idx="29">
                  <c:v>290</c:v>
                </c:pt>
                <c:pt idx="30">
                  <c:v>300</c:v>
                </c:pt>
                <c:pt idx="31">
                  <c:v>310</c:v>
                </c:pt>
                <c:pt idx="32">
                  <c:v>320</c:v>
                </c:pt>
                <c:pt idx="33">
                  <c:v>330</c:v>
                </c:pt>
                <c:pt idx="34">
                  <c:v>340</c:v>
                </c:pt>
                <c:pt idx="35">
                  <c:v>350</c:v>
                </c:pt>
                <c:pt idx="36">
                  <c:v>360</c:v>
                </c:pt>
                <c:pt idx="37">
                  <c:v>370</c:v>
                </c:pt>
                <c:pt idx="38">
                  <c:v>380</c:v>
                </c:pt>
                <c:pt idx="39">
                  <c:v>390</c:v>
                </c:pt>
                <c:pt idx="40">
                  <c:v>400</c:v>
                </c:pt>
                <c:pt idx="41">
                  <c:v>410</c:v>
                </c:pt>
                <c:pt idx="42">
                  <c:v>420</c:v>
                </c:pt>
                <c:pt idx="43">
                  <c:v>430</c:v>
                </c:pt>
                <c:pt idx="44">
                  <c:v>440</c:v>
                </c:pt>
                <c:pt idx="45">
                  <c:v>450</c:v>
                </c:pt>
                <c:pt idx="46">
                  <c:v>460</c:v>
                </c:pt>
                <c:pt idx="47">
                  <c:v>470</c:v>
                </c:pt>
                <c:pt idx="48">
                  <c:v>480</c:v>
                </c:pt>
                <c:pt idx="49">
                  <c:v>490</c:v>
                </c:pt>
                <c:pt idx="50">
                  <c:v>500</c:v>
                </c:pt>
                <c:pt idx="51">
                  <c:v>510</c:v>
                </c:pt>
                <c:pt idx="52">
                  <c:v>520</c:v>
                </c:pt>
                <c:pt idx="53">
                  <c:v>530</c:v>
                </c:pt>
                <c:pt idx="54">
                  <c:v>540</c:v>
                </c:pt>
                <c:pt idx="55">
                  <c:v>550</c:v>
                </c:pt>
                <c:pt idx="56">
                  <c:v>560</c:v>
                </c:pt>
                <c:pt idx="57">
                  <c:v>570</c:v>
                </c:pt>
                <c:pt idx="58">
                  <c:v>580</c:v>
                </c:pt>
                <c:pt idx="59">
                  <c:v>590</c:v>
                </c:pt>
                <c:pt idx="60">
                  <c:v>600</c:v>
                </c:pt>
                <c:pt idx="61">
                  <c:v>610</c:v>
                </c:pt>
                <c:pt idx="62">
                  <c:v>620</c:v>
                </c:pt>
                <c:pt idx="63">
                  <c:v>630</c:v>
                </c:pt>
                <c:pt idx="64">
                  <c:v>640</c:v>
                </c:pt>
                <c:pt idx="65">
                  <c:v>650</c:v>
                </c:pt>
                <c:pt idx="66">
                  <c:v>660</c:v>
                </c:pt>
                <c:pt idx="67">
                  <c:v>670</c:v>
                </c:pt>
                <c:pt idx="68">
                  <c:v>680</c:v>
                </c:pt>
                <c:pt idx="69">
                  <c:v>690</c:v>
                </c:pt>
                <c:pt idx="70">
                  <c:v>700</c:v>
                </c:pt>
                <c:pt idx="71">
                  <c:v>710</c:v>
                </c:pt>
                <c:pt idx="72">
                  <c:v>720</c:v>
                </c:pt>
                <c:pt idx="73">
                  <c:v>730</c:v>
                </c:pt>
                <c:pt idx="74">
                  <c:v>740</c:v>
                </c:pt>
                <c:pt idx="75">
                  <c:v>750</c:v>
                </c:pt>
                <c:pt idx="76">
                  <c:v>760</c:v>
                </c:pt>
                <c:pt idx="77">
                  <c:v>770</c:v>
                </c:pt>
                <c:pt idx="78">
                  <c:v>780</c:v>
                </c:pt>
                <c:pt idx="79">
                  <c:v>790</c:v>
                </c:pt>
                <c:pt idx="80">
                  <c:v>800</c:v>
                </c:pt>
                <c:pt idx="81">
                  <c:v>810</c:v>
                </c:pt>
                <c:pt idx="82">
                  <c:v>820</c:v>
                </c:pt>
                <c:pt idx="83">
                  <c:v>830</c:v>
                </c:pt>
                <c:pt idx="84">
                  <c:v>840</c:v>
                </c:pt>
                <c:pt idx="85">
                  <c:v>850</c:v>
                </c:pt>
                <c:pt idx="86">
                  <c:v>860</c:v>
                </c:pt>
                <c:pt idx="87">
                  <c:v>870</c:v>
                </c:pt>
                <c:pt idx="88">
                  <c:v>880</c:v>
                </c:pt>
                <c:pt idx="89">
                  <c:v>890</c:v>
                </c:pt>
                <c:pt idx="90">
                  <c:v>900</c:v>
                </c:pt>
                <c:pt idx="91">
                  <c:v>910</c:v>
                </c:pt>
                <c:pt idx="92">
                  <c:v>920</c:v>
                </c:pt>
                <c:pt idx="93">
                  <c:v>930</c:v>
                </c:pt>
                <c:pt idx="94">
                  <c:v>940</c:v>
                </c:pt>
                <c:pt idx="95">
                  <c:v>950</c:v>
                </c:pt>
                <c:pt idx="96">
                  <c:v>960</c:v>
                </c:pt>
                <c:pt idx="97">
                  <c:v>970</c:v>
                </c:pt>
                <c:pt idx="98">
                  <c:v>980</c:v>
                </c:pt>
                <c:pt idx="99">
                  <c:v>990</c:v>
                </c:pt>
                <c:pt idx="100">
                  <c:v>1000</c:v>
                </c:pt>
              </c:numCache>
            </c:numRef>
          </c:cat>
          <c:val>
            <c:numRef>
              <c:f>Sheet1!$M$12:$M$112</c:f>
              <c:numCache>
                <c:formatCode>0%</c:formatCode>
                <c:ptCount val="101"/>
                <c:pt idx="0">
                  <c:v>1</c:v>
                </c:pt>
                <c:pt idx="1">
                  <c:v>1</c:v>
                </c:pt>
                <c:pt idx="2">
                  <c:v>1</c:v>
                </c:pt>
                <c:pt idx="3">
                  <c:v>1</c:v>
                </c:pt>
                <c:pt idx="4">
                  <c:v>1</c:v>
                </c:pt>
                <c:pt idx="5">
                  <c:v>1</c:v>
                </c:pt>
                <c:pt idx="6">
                  <c:v>1</c:v>
                </c:pt>
                <c:pt idx="7">
                  <c:v>1</c:v>
                </c:pt>
                <c:pt idx="8">
                  <c:v>1</c:v>
                </c:pt>
                <c:pt idx="9">
                  <c:v>1</c:v>
                </c:pt>
                <c:pt idx="10">
                  <c:v>1</c:v>
                </c:pt>
                <c:pt idx="11">
                  <c:v>1</c:v>
                </c:pt>
                <c:pt idx="12">
                  <c:v>1</c:v>
                </c:pt>
                <c:pt idx="13">
                  <c:v>1</c:v>
                </c:pt>
                <c:pt idx="14">
                  <c:v>1</c:v>
                </c:pt>
                <c:pt idx="15">
                  <c:v>1</c:v>
                </c:pt>
                <c:pt idx="16">
                  <c:v>1</c:v>
                </c:pt>
                <c:pt idx="17">
                  <c:v>1</c:v>
                </c:pt>
                <c:pt idx="18">
                  <c:v>1</c:v>
                </c:pt>
                <c:pt idx="19">
                  <c:v>1</c:v>
                </c:pt>
                <c:pt idx="20">
                  <c:v>1</c:v>
                </c:pt>
                <c:pt idx="21">
                  <c:v>1</c:v>
                </c:pt>
                <c:pt idx="22">
                  <c:v>1</c:v>
                </c:pt>
                <c:pt idx="23">
                  <c:v>1</c:v>
                </c:pt>
                <c:pt idx="24">
                  <c:v>1</c:v>
                </c:pt>
                <c:pt idx="25">
                  <c:v>1</c:v>
                </c:pt>
                <c:pt idx="26">
                  <c:v>1</c:v>
                </c:pt>
                <c:pt idx="27">
                  <c:v>1</c:v>
                </c:pt>
                <c:pt idx="28">
                  <c:v>1</c:v>
                </c:pt>
                <c:pt idx="29">
                  <c:v>1</c:v>
                </c:pt>
                <c:pt idx="30">
                  <c:v>1</c:v>
                </c:pt>
                <c:pt idx="31">
                  <c:v>1</c:v>
                </c:pt>
                <c:pt idx="32">
                  <c:v>1</c:v>
                </c:pt>
                <c:pt idx="33">
                  <c:v>1</c:v>
                </c:pt>
                <c:pt idx="34">
                  <c:v>1</c:v>
                </c:pt>
                <c:pt idx="35">
                  <c:v>1</c:v>
                </c:pt>
                <c:pt idx="36">
                  <c:v>1</c:v>
                </c:pt>
                <c:pt idx="37">
                  <c:v>1</c:v>
                </c:pt>
                <c:pt idx="38">
                  <c:v>1</c:v>
                </c:pt>
                <c:pt idx="39">
                  <c:v>1</c:v>
                </c:pt>
                <c:pt idx="40">
                  <c:v>1</c:v>
                </c:pt>
                <c:pt idx="41">
                  <c:v>1</c:v>
                </c:pt>
                <c:pt idx="42">
                  <c:v>1</c:v>
                </c:pt>
                <c:pt idx="43">
                  <c:v>1</c:v>
                </c:pt>
                <c:pt idx="44">
                  <c:v>1</c:v>
                </c:pt>
                <c:pt idx="45">
                  <c:v>1</c:v>
                </c:pt>
                <c:pt idx="46">
                  <c:v>1</c:v>
                </c:pt>
                <c:pt idx="47">
                  <c:v>1</c:v>
                </c:pt>
                <c:pt idx="48">
                  <c:v>1</c:v>
                </c:pt>
                <c:pt idx="49">
                  <c:v>1</c:v>
                </c:pt>
                <c:pt idx="50">
                  <c:v>1</c:v>
                </c:pt>
                <c:pt idx="51">
                  <c:v>1</c:v>
                </c:pt>
                <c:pt idx="52">
                  <c:v>1</c:v>
                </c:pt>
                <c:pt idx="53">
                  <c:v>1</c:v>
                </c:pt>
                <c:pt idx="54">
                  <c:v>1</c:v>
                </c:pt>
                <c:pt idx="55">
                  <c:v>1</c:v>
                </c:pt>
                <c:pt idx="56">
                  <c:v>1</c:v>
                </c:pt>
                <c:pt idx="57">
                  <c:v>1</c:v>
                </c:pt>
                <c:pt idx="58">
                  <c:v>1</c:v>
                </c:pt>
                <c:pt idx="59">
                  <c:v>1</c:v>
                </c:pt>
                <c:pt idx="60">
                  <c:v>1</c:v>
                </c:pt>
                <c:pt idx="61">
                  <c:v>1</c:v>
                </c:pt>
                <c:pt idx="62">
                  <c:v>1</c:v>
                </c:pt>
                <c:pt idx="63">
                  <c:v>1</c:v>
                </c:pt>
                <c:pt idx="64">
                  <c:v>1</c:v>
                </c:pt>
                <c:pt idx="65">
                  <c:v>1</c:v>
                </c:pt>
                <c:pt idx="66">
                  <c:v>1</c:v>
                </c:pt>
                <c:pt idx="67">
                  <c:v>1</c:v>
                </c:pt>
                <c:pt idx="68">
                  <c:v>1</c:v>
                </c:pt>
                <c:pt idx="69">
                  <c:v>1</c:v>
                </c:pt>
                <c:pt idx="70">
                  <c:v>1</c:v>
                </c:pt>
                <c:pt idx="71">
                  <c:v>1</c:v>
                </c:pt>
                <c:pt idx="72">
                  <c:v>1</c:v>
                </c:pt>
                <c:pt idx="73">
                  <c:v>1</c:v>
                </c:pt>
                <c:pt idx="74">
                  <c:v>1</c:v>
                </c:pt>
                <c:pt idx="75">
                  <c:v>1</c:v>
                </c:pt>
                <c:pt idx="76">
                  <c:v>1</c:v>
                </c:pt>
                <c:pt idx="77">
                  <c:v>1</c:v>
                </c:pt>
                <c:pt idx="78">
                  <c:v>1</c:v>
                </c:pt>
                <c:pt idx="79">
                  <c:v>1</c:v>
                </c:pt>
                <c:pt idx="80">
                  <c:v>1</c:v>
                </c:pt>
                <c:pt idx="81">
                  <c:v>1</c:v>
                </c:pt>
                <c:pt idx="82">
                  <c:v>1</c:v>
                </c:pt>
                <c:pt idx="83">
                  <c:v>1</c:v>
                </c:pt>
                <c:pt idx="84">
                  <c:v>1</c:v>
                </c:pt>
                <c:pt idx="85">
                  <c:v>1</c:v>
                </c:pt>
                <c:pt idx="86">
                  <c:v>1</c:v>
                </c:pt>
                <c:pt idx="87">
                  <c:v>1</c:v>
                </c:pt>
                <c:pt idx="88">
                  <c:v>1</c:v>
                </c:pt>
                <c:pt idx="89">
                  <c:v>1</c:v>
                </c:pt>
                <c:pt idx="90">
                  <c:v>1</c:v>
                </c:pt>
                <c:pt idx="91">
                  <c:v>1</c:v>
                </c:pt>
                <c:pt idx="92">
                  <c:v>1</c:v>
                </c:pt>
                <c:pt idx="93">
                  <c:v>1</c:v>
                </c:pt>
                <c:pt idx="94">
                  <c:v>1</c:v>
                </c:pt>
                <c:pt idx="95">
                  <c:v>1</c:v>
                </c:pt>
                <c:pt idx="96">
                  <c:v>1</c:v>
                </c:pt>
                <c:pt idx="97">
                  <c:v>1</c:v>
                </c:pt>
                <c:pt idx="98">
                  <c:v>1</c:v>
                </c:pt>
                <c:pt idx="99">
                  <c:v>1</c:v>
                </c:pt>
                <c:pt idx="100">
                  <c:v>1</c:v>
                </c:pt>
              </c:numCache>
            </c:numRef>
          </c:val>
          <c:smooth val="0"/>
          <c:extLst>
            <c:ext xmlns:c16="http://schemas.microsoft.com/office/drawing/2014/chart" uri="{C3380CC4-5D6E-409C-BE32-E72D297353CC}">
              <c16:uniqueId val="{00000000-1E4A-A349-BDF8-1546450D4133}"/>
            </c:ext>
          </c:extLst>
        </c:ser>
        <c:ser>
          <c:idx val="2"/>
          <c:order val="1"/>
          <c:tx>
            <c:strRef>
              <c:f>Sheet1!$P$11</c:f>
              <c:strCache>
                <c:ptCount val="1"/>
                <c:pt idx="0">
                  <c:v>Strategy 0003 / 85%</c:v>
                </c:pt>
              </c:strCache>
            </c:strRef>
          </c:tx>
          <c:spPr>
            <a:ln w="63500" cap="rnd">
              <a:solidFill>
                <a:schemeClr val="accent3"/>
              </a:solidFill>
              <a:round/>
            </a:ln>
            <a:effectLst/>
          </c:spPr>
          <c:marker>
            <c:symbol val="none"/>
          </c:marker>
          <c:cat>
            <c:numRef>
              <c:f>Sheet1!$A$12:$A$112</c:f>
              <c:numCache>
                <c:formatCode>_("$"* #,##0_);_("$"* \(#,##0\);_("$"* "-"??_);_(@_)</c:formatCode>
                <c:ptCount val="101"/>
                <c:pt idx="0" formatCode="_(&quot;$&quot;* #,##0.00_);_(&quot;$&quot;* \(#,##0.00\);_(&quot;$&quot;* &quot;-&quot;??_);_(@_)">
                  <c:v>0</c:v>
                </c:pt>
                <c:pt idx="1">
                  <c:v>10</c:v>
                </c:pt>
                <c:pt idx="2">
                  <c:v>20</c:v>
                </c:pt>
                <c:pt idx="3">
                  <c:v>30</c:v>
                </c:pt>
                <c:pt idx="4">
                  <c:v>40</c:v>
                </c:pt>
                <c:pt idx="5">
                  <c:v>50</c:v>
                </c:pt>
                <c:pt idx="6">
                  <c:v>60</c:v>
                </c:pt>
                <c:pt idx="7">
                  <c:v>70</c:v>
                </c:pt>
                <c:pt idx="8">
                  <c:v>80</c:v>
                </c:pt>
                <c:pt idx="9">
                  <c:v>90</c:v>
                </c:pt>
                <c:pt idx="10">
                  <c:v>100</c:v>
                </c:pt>
                <c:pt idx="11">
                  <c:v>110</c:v>
                </c:pt>
                <c:pt idx="12">
                  <c:v>120</c:v>
                </c:pt>
                <c:pt idx="13">
                  <c:v>130</c:v>
                </c:pt>
                <c:pt idx="14">
                  <c:v>140</c:v>
                </c:pt>
                <c:pt idx="15">
                  <c:v>150</c:v>
                </c:pt>
                <c:pt idx="16">
                  <c:v>160</c:v>
                </c:pt>
                <c:pt idx="17">
                  <c:v>170</c:v>
                </c:pt>
                <c:pt idx="18">
                  <c:v>180</c:v>
                </c:pt>
                <c:pt idx="19">
                  <c:v>190</c:v>
                </c:pt>
                <c:pt idx="20">
                  <c:v>200</c:v>
                </c:pt>
                <c:pt idx="21">
                  <c:v>210</c:v>
                </c:pt>
                <c:pt idx="22">
                  <c:v>220</c:v>
                </c:pt>
                <c:pt idx="23">
                  <c:v>230</c:v>
                </c:pt>
                <c:pt idx="24">
                  <c:v>240</c:v>
                </c:pt>
                <c:pt idx="25">
                  <c:v>250</c:v>
                </c:pt>
                <c:pt idx="26">
                  <c:v>260</c:v>
                </c:pt>
                <c:pt idx="27">
                  <c:v>270</c:v>
                </c:pt>
                <c:pt idx="28">
                  <c:v>280</c:v>
                </c:pt>
                <c:pt idx="29">
                  <c:v>290</c:v>
                </c:pt>
                <c:pt idx="30">
                  <c:v>300</c:v>
                </c:pt>
                <c:pt idx="31">
                  <c:v>310</c:v>
                </c:pt>
                <c:pt idx="32">
                  <c:v>320</c:v>
                </c:pt>
                <c:pt idx="33">
                  <c:v>330</c:v>
                </c:pt>
                <c:pt idx="34">
                  <c:v>340</c:v>
                </c:pt>
                <c:pt idx="35">
                  <c:v>350</c:v>
                </c:pt>
                <c:pt idx="36">
                  <c:v>360</c:v>
                </c:pt>
                <c:pt idx="37">
                  <c:v>370</c:v>
                </c:pt>
                <c:pt idx="38">
                  <c:v>380</c:v>
                </c:pt>
                <c:pt idx="39">
                  <c:v>390</c:v>
                </c:pt>
                <c:pt idx="40">
                  <c:v>400</c:v>
                </c:pt>
                <c:pt idx="41">
                  <c:v>410</c:v>
                </c:pt>
                <c:pt idx="42">
                  <c:v>420</c:v>
                </c:pt>
                <c:pt idx="43">
                  <c:v>430</c:v>
                </c:pt>
                <c:pt idx="44">
                  <c:v>440</c:v>
                </c:pt>
                <c:pt idx="45">
                  <c:v>450</c:v>
                </c:pt>
                <c:pt idx="46">
                  <c:v>460</c:v>
                </c:pt>
                <c:pt idx="47">
                  <c:v>470</c:v>
                </c:pt>
                <c:pt idx="48">
                  <c:v>480</c:v>
                </c:pt>
                <c:pt idx="49">
                  <c:v>490</c:v>
                </c:pt>
                <c:pt idx="50">
                  <c:v>500</c:v>
                </c:pt>
                <c:pt idx="51">
                  <c:v>510</c:v>
                </c:pt>
                <c:pt idx="52">
                  <c:v>520</c:v>
                </c:pt>
                <c:pt idx="53">
                  <c:v>530</c:v>
                </c:pt>
                <c:pt idx="54">
                  <c:v>540</c:v>
                </c:pt>
                <c:pt idx="55">
                  <c:v>550</c:v>
                </c:pt>
                <c:pt idx="56">
                  <c:v>560</c:v>
                </c:pt>
                <c:pt idx="57">
                  <c:v>570</c:v>
                </c:pt>
                <c:pt idx="58">
                  <c:v>580</c:v>
                </c:pt>
                <c:pt idx="59">
                  <c:v>590</c:v>
                </c:pt>
                <c:pt idx="60">
                  <c:v>600</c:v>
                </c:pt>
                <c:pt idx="61">
                  <c:v>610</c:v>
                </c:pt>
                <c:pt idx="62">
                  <c:v>620</c:v>
                </c:pt>
                <c:pt idx="63">
                  <c:v>630</c:v>
                </c:pt>
                <c:pt idx="64">
                  <c:v>640</c:v>
                </c:pt>
                <c:pt idx="65">
                  <c:v>650</c:v>
                </c:pt>
                <c:pt idx="66">
                  <c:v>660</c:v>
                </c:pt>
                <c:pt idx="67">
                  <c:v>670</c:v>
                </c:pt>
                <c:pt idx="68">
                  <c:v>680</c:v>
                </c:pt>
                <c:pt idx="69">
                  <c:v>690</c:v>
                </c:pt>
                <c:pt idx="70">
                  <c:v>700</c:v>
                </c:pt>
                <c:pt idx="71">
                  <c:v>710</c:v>
                </c:pt>
                <c:pt idx="72">
                  <c:v>720</c:v>
                </c:pt>
                <c:pt idx="73">
                  <c:v>730</c:v>
                </c:pt>
                <c:pt idx="74">
                  <c:v>740</c:v>
                </c:pt>
                <c:pt idx="75">
                  <c:v>750</c:v>
                </c:pt>
                <c:pt idx="76">
                  <c:v>760</c:v>
                </c:pt>
                <c:pt idx="77">
                  <c:v>770</c:v>
                </c:pt>
                <c:pt idx="78">
                  <c:v>780</c:v>
                </c:pt>
                <c:pt idx="79">
                  <c:v>790</c:v>
                </c:pt>
                <c:pt idx="80">
                  <c:v>800</c:v>
                </c:pt>
                <c:pt idx="81">
                  <c:v>810</c:v>
                </c:pt>
                <c:pt idx="82">
                  <c:v>820</c:v>
                </c:pt>
                <c:pt idx="83">
                  <c:v>830</c:v>
                </c:pt>
                <c:pt idx="84">
                  <c:v>840</c:v>
                </c:pt>
                <c:pt idx="85">
                  <c:v>850</c:v>
                </c:pt>
                <c:pt idx="86">
                  <c:v>860</c:v>
                </c:pt>
                <c:pt idx="87">
                  <c:v>870</c:v>
                </c:pt>
                <c:pt idx="88">
                  <c:v>880</c:v>
                </c:pt>
                <c:pt idx="89">
                  <c:v>890</c:v>
                </c:pt>
                <c:pt idx="90">
                  <c:v>900</c:v>
                </c:pt>
                <c:pt idx="91">
                  <c:v>910</c:v>
                </c:pt>
                <c:pt idx="92">
                  <c:v>920</c:v>
                </c:pt>
                <c:pt idx="93">
                  <c:v>930</c:v>
                </c:pt>
                <c:pt idx="94">
                  <c:v>940</c:v>
                </c:pt>
                <c:pt idx="95">
                  <c:v>950</c:v>
                </c:pt>
                <c:pt idx="96">
                  <c:v>960</c:v>
                </c:pt>
                <c:pt idx="97">
                  <c:v>970</c:v>
                </c:pt>
                <c:pt idx="98">
                  <c:v>980</c:v>
                </c:pt>
                <c:pt idx="99">
                  <c:v>990</c:v>
                </c:pt>
                <c:pt idx="100">
                  <c:v>1000</c:v>
                </c:pt>
              </c:numCache>
            </c:numRef>
          </c:cat>
          <c:val>
            <c:numRef>
              <c:f>Sheet1!$P$12:$P$112</c:f>
              <c:numCache>
                <c:formatCode>0%</c:formatCode>
                <c:ptCount val="101"/>
                <c:pt idx="0">
                  <c:v>0</c:v>
                </c:pt>
                <c:pt idx="1">
                  <c:v>9.3599662194499264E-2</c:v>
                </c:pt>
                <c:pt idx="2">
                  <c:v>0.17320521687924553</c:v>
                </c:pt>
                <c:pt idx="3">
                  <c:v>0.24173676502095048</c:v>
                </c:pt>
                <c:pt idx="4">
                  <c:v>0.30135480585511354</c:v>
                </c:pt>
                <c:pt idx="5">
                  <c:v>0.35369214787091346</c:v>
                </c:pt>
                <c:pt idx="6">
                  <c:v>0.40000574469331157</c:v>
                </c:pt>
                <c:pt idx="7">
                  <c:v>0.4412789573259569</c:v>
                </c:pt>
                <c:pt idx="8">
                  <c:v>0.47829215137257158</c:v>
                </c:pt>
                <c:pt idx="9">
                  <c:v>0.51167250694380761</c:v>
                </c:pt>
                <c:pt idx="10">
                  <c:v>0.54192984815090051</c:v>
                </c:pt>
                <c:pt idx="11">
                  <c:v>0.56948286555368832</c:v>
                </c:pt>
                <c:pt idx="12">
                  <c:v>0.59467860829178842</c:v>
                </c:pt>
                <c:pt idx="13">
                  <c:v>0.61780717854845502</c:v>
                </c:pt>
                <c:pt idx="14">
                  <c:v>0.63911295173669103</c:v>
                </c:pt>
                <c:pt idx="15">
                  <c:v>0.65880324442052285</c:v>
                </c:pt>
                <c:pt idx="16">
                  <c:v>0.67705508255743596</c:v>
                </c:pt>
                <c:pt idx="17">
                  <c:v>0.69402053867200819</c:v>
                </c:pt>
                <c:pt idx="18">
                  <c:v>0.70983097895804892</c:v>
                </c:pt>
                <c:pt idx="19">
                  <c:v>0.72460047150251028</c:v>
                </c:pt>
                <c:pt idx="20">
                  <c:v>0.73842854277925896</c:v>
                </c:pt>
                <c:pt idx="21">
                  <c:v>0.75140242331858376</c:v>
                </c:pt>
                <c:pt idx="22">
                  <c:v>0.76359888968515544</c:v>
                </c:pt>
                <c:pt idx="23">
                  <c:v>0.7750857849659113</c:v>
                </c:pt>
                <c:pt idx="24">
                  <c:v>0.78592328138065748</c:v>
                </c:pt>
                <c:pt idx="25">
                  <c:v>0.79616493463851623</c:v>
                </c:pt>
                <c:pt idx="26">
                  <c:v>0.8058585690422434</c:v>
                </c:pt>
                <c:pt idx="27">
                  <c:v>0.81504702421214792</c:v>
                </c:pt>
                <c:pt idx="28">
                  <c:v>0.82376878802932296</c:v>
                </c:pt>
                <c:pt idx="29">
                  <c:v>0.83205853552388187</c:v>
                </c:pt>
                <c:pt idx="30">
                  <c:v>0.83994758962005978</c:v>
                </c:pt>
                <c:pt idx="31">
                  <c:v>0.84746431664616373</c:v>
                </c:pt>
                <c:pt idx="32">
                  <c:v>0.8546344671367504</c:v>
                </c:pt>
                <c:pt idx="33">
                  <c:v>0.86148147055659607</c:v>
                </c:pt>
                <c:pt idx="34">
                  <c:v>0.86802669105462904</c:v>
                </c:pt>
                <c:pt idx="35">
                  <c:v>0.87428965012983983</c:v>
                </c:pt>
                <c:pt idx="36">
                  <c:v>0.88028822109795335</c:v>
                </c:pt>
                <c:pt idx="37">
                  <c:v>0.8860387994392116</c:v>
                </c:pt>
                <c:pt idx="38">
                  <c:v>0.89155645244650306</c:v>
                </c:pt>
                <c:pt idx="39">
                  <c:v>0.89685505105011265</c:v>
                </c:pt>
                <c:pt idx="40">
                  <c:v>0.90194738624748227</c:v>
                </c:pt>
                <c:pt idx="41">
                  <c:v>0.90684527219546651</c:v>
                </c:pt>
                <c:pt idx="42">
                  <c:v>0.91155963771420145</c:v>
                </c:pt>
                <c:pt idx="43">
                  <c:v>0.9161006076943663</c:v>
                </c:pt>
                <c:pt idx="44">
                  <c:v>0.92047757568411759</c:v>
                </c:pt>
                <c:pt idx="45">
                  <c:v>0.92469926875085473</c:v>
                </c:pt>
                <c:pt idx="46">
                  <c:v>0.92877380556029798</c:v>
                </c:pt>
                <c:pt idx="47">
                  <c:v>0.93270874848618723</c:v>
                </c:pt>
                <c:pt idx="48">
                  <c:v>0.93651115045433397</c:v>
                </c:pt>
                <c:pt idx="49">
                  <c:v>0.94018759713152344</c:v>
                </c:pt>
                <c:pt idx="50">
                  <c:v>0.94374424499017484</c:v>
                </c:pt>
                <c:pt idx="51">
                  <c:v>0.94718685571159023</c:v>
                </c:pt>
                <c:pt idx="52">
                  <c:v>0.95052082733219467</c:v>
                </c:pt>
                <c:pt idx="53">
                  <c:v>0.95375122248691702</c:v>
                </c:pt>
                <c:pt idx="54">
                  <c:v>0.95688279406052268</c:v>
                </c:pt>
                <c:pt idx="55">
                  <c:v>0.95992000852025261</c:v>
                </c:pt>
                <c:pt idx="56">
                  <c:v>0.96286706717066339</c:v>
                </c:pt>
                <c:pt idx="57">
                  <c:v>0.96572792554338205</c:v>
                </c:pt>
                <c:pt idx="58">
                  <c:v>0.96850631110995633</c:v>
                </c:pt>
                <c:pt idx="59">
                  <c:v>0.97120573948459588</c:v>
                </c:pt>
                <c:pt idx="60">
                  <c:v>0.9738295292648973</c:v>
                </c:pt>
                <c:pt idx="61">
                  <c:v>0.97638081564228574</c:v>
                </c:pt>
                <c:pt idx="62">
                  <c:v>0.97886256289953866</c:v>
                </c:pt>
                <c:pt idx="63">
                  <c:v>0.9812775759001312</c:v>
                </c:pt>
                <c:pt idx="64">
                  <c:v>0.9836285106630327</c:v>
                </c:pt>
                <c:pt idx="65">
                  <c:v>0.98591788410677106</c:v>
                </c:pt>
                <c:pt idx="66">
                  <c:v>0.98814808303791934</c:v>
                </c:pt>
                <c:pt idx="67">
                  <c:v>0.99032137245148599</c:v>
                </c:pt>
                <c:pt idx="68">
                  <c:v>0.99243990320388997</c:v>
                </c:pt>
                <c:pt idx="69">
                  <c:v>0.9945057191131621</c:v>
                </c:pt>
                <c:pt idx="70">
                  <c:v>0.99652076353564101</c:v>
                </c:pt>
                <c:pt idx="71">
                  <c:v>0.99848688546365216</c:v>
                </c:pt>
                <c:pt idx="72">
                  <c:v>1.0004058451843827</c:v>
                </c:pt>
                <c:pt idx="73">
                  <c:v>1.0022793195363555</c:v>
                </c:pt>
                <c:pt idx="74">
                  <c:v>1.0041089067964997</c:v>
                </c:pt>
                <c:pt idx="75">
                  <c:v>1.0058961312277475</c:v>
                </c:pt>
                <c:pt idx="76">
                  <c:v>1.0076424473143601</c:v>
                </c:pt>
                <c:pt idx="77">
                  <c:v>1.0093492437097111</c:v>
                </c:pt>
                <c:pt idx="78">
                  <c:v>1.0110178469190512</c:v>
                </c:pt>
                <c:pt idx="79">
                  <c:v>1.0126495247377765</c:v>
                </c:pt>
                <c:pt idx="80">
                  <c:v>1.0142454894639383</c:v>
                </c:pt>
                <c:pt idx="81">
                  <c:v>1.0158069009020925</c:v>
                </c:pt>
                <c:pt idx="82">
                  <c:v>1.0173348691741342</c:v>
                </c:pt>
                <c:pt idx="83">
                  <c:v>1.018830457351438</c:v>
                </c:pt>
                <c:pt idx="84">
                  <c:v>1.0202946839214104</c:v>
                </c:pt>
                <c:pt idx="85">
                  <c:v>1.0217285251004897</c:v>
                </c:pt>
                <c:pt idx="86">
                  <c:v>1.0231329170046253</c:v>
                </c:pt>
                <c:pt idx="87">
                  <c:v>1.0245087576873797</c:v>
                </c:pt>
                <c:pt idx="88">
                  <c:v>1.0258569090549781</c:v>
                </c:pt>
                <c:pt idx="89">
                  <c:v>1.0271781986668889</c:v>
                </c:pt>
                <c:pt idx="90">
                  <c:v>1.028473421429833</c:v>
                </c:pt>
                <c:pt idx="91">
                  <c:v>1.0297433411925145</c:v>
                </c:pt>
                <c:pt idx="92">
                  <c:v>1.0309886922477938</c:v>
                </c:pt>
                <c:pt idx="93">
                  <c:v>1.0322101807485085</c:v>
                </c:pt>
                <c:pt idx="94">
                  <c:v>1.0334084860426804</c:v>
                </c:pt>
                <c:pt idx="95">
                  <c:v>1.0345842619334125</c:v>
                </c:pt>
                <c:pt idx="96">
                  <c:v>1.0357381378683859</c:v>
                </c:pt>
                <c:pt idx="97">
                  <c:v>1.036870720063503</c:v>
                </c:pt>
                <c:pt idx="98">
                  <c:v>1.0379825925648924</c:v>
                </c:pt>
                <c:pt idx="99">
                  <c:v>1.0390743182531836</c:v>
                </c:pt>
                <c:pt idx="100">
                  <c:v>1.0401464397936797</c:v>
                </c:pt>
              </c:numCache>
            </c:numRef>
          </c:val>
          <c:smooth val="0"/>
          <c:extLst>
            <c:ext xmlns:c16="http://schemas.microsoft.com/office/drawing/2014/chart" uri="{C3380CC4-5D6E-409C-BE32-E72D297353CC}">
              <c16:uniqueId val="{00000002-1E4A-A349-BDF8-1546450D4133}"/>
            </c:ext>
          </c:extLst>
        </c:ser>
        <c:ser>
          <c:idx val="3"/>
          <c:order val="2"/>
          <c:tx>
            <c:strRef>
              <c:f>Sheet1!$Q$11</c:f>
              <c:strCache>
                <c:ptCount val="1"/>
                <c:pt idx="0">
                  <c:v>Strategy 0003/ 95%</c:v>
                </c:pt>
              </c:strCache>
            </c:strRef>
          </c:tx>
          <c:spPr>
            <a:ln w="63500" cap="rnd">
              <a:solidFill>
                <a:schemeClr val="accent4"/>
              </a:solidFill>
              <a:round/>
            </a:ln>
            <a:effectLst/>
          </c:spPr>
          <c:marker>
            <c:symbol val="none"/>
          </c:marker>
          <c:cat>
            <c:numRef>
              <c:f>Sheet1!$A$12:$A$112</c:f>
              <c:numCache>
                <c:formatCode>_("$"* #,##0_);_("$"* \(#,##0\);_("$"* "-"??_);_(@_)</c:formatCode>
                <c:ptCount val="101"/>
                <c:pt idx="0" formatCode="_(&quot;$&quot;* #,##0.00_);_(&quot;$&quot;* \(#,##0.00\);_(&quot;$&quot;* &quot;-&quot;??_);_(@_)">
                  <c:v>0</c:v>
                </c:pt>
                <c:pt idx="1">
                  <c:v>10</c:v>
                </c:pt>
                <c:pt idx="2">
                  <c:v>20</c:v>
                </c:pt>
                <c:pt idx="3">
                  <c:v>30</c:v>
                </c:pt>
                <c:pt idx="4">
                  <c:v>40</c:v>
                </c:pt>
                <c:pt idx="5">
                  <c:v>50</c:v>
                </c:pt>
                <c:pt idx="6">
                  <c:v>60</c:v>
                </c:pt>
                <c:pt idx="7">
                  <c:v>70</c:v>
                </c:pt>
                <c:pt idx="8">
                  <c:v>80</c:v>
                </c:pt>
                <c:pt idx="9">
                  <c:v>90</c:v>
                </c:pt>
                <c:pt idx="10">
                  <c:v>100</c:v>
                </c:pt>
                <c:pt idx="11">
                  <c:v>110</c:v>
                </c:pt>
                <c:pt idx="12">
                  <c:v>120</c:v>
                </c:pt>
                <c:pt idx="13">
                  <c:v>130</c:v>
                </c:pt>
                <c:pt idx="14">
                  <c:v>140</c:v>
                </c:pt>
                <c:pt idx="15">
                  <c:v>150</c:v>
                </c:pt>
                <c:pt idx="16">
                  <c:v>160</c:v>
                </c:pt>
                <c:pt idx="17">
                  <c:v>170</c:v>
                </c:pt>
                <c:pt idx="18">
                  <c:v>180</c:v>
                </c:pt>
                <c:pt idx="19">
                  <c:v>190</c:v>
                </c:pt>
                <c:pt idx="20">
                  <c:v>200</c:v>
                </c:pt>
                <c:pt idx="21">
                  <c:v>210</c:v>
                </c:pt>
                <c:pt idx="22">
                  <c:v>220</c:v>
                </c:pt>
                <c:pt idx="23">
                  <c:v>230</c:v>
                </c:pt>
                <c:pt idx="24">
                  <c:v>240</c:v>
                </c:pt>
                <c:pt idx="25">
                  <c:v>250</c:v>
                </c:pt>
                <c:pt idx="26">
                  <c:v>260</c:v>
                </c:pt>
                <c:pt idx="27">
                  <c:v>270</c:v>
                </c:pt>
                <c:pt idx="28">
                  <c:v>280</c:v>
                </c:pt>
                <c:pt idx="29">
                  <c:v>290</c:v>
                </c:pt>
                <c:pt idx="30">
                  <c:v>300</c:v>
                </c:pt>
                <c:pt idx="31">
                  <c:v>310</c:v>
                </c:pt>
                <c:pt idx="32">
                  <c:v>320</c:v>
                </c:pt>
                <c:pt idx="33">
                  <c:v>330</c:v>
                </c:pt>
                <c:pt idx="34">
                  <c:v>340</c:v>
                </c:pt>
                <c:pt idx="35">
                  <c:v>350</c:v>
                </c:pt>
                <c:pt idx="36">
                  <c:v>360</c:v>
                </c:pt>
                <c:pt idx="37">
                  <c:v>370</c:v>
                </c:pt>
                <c:pt idx="38">
                  <c:v>380</c:v>
                </c:pt>
                <c:pt idx="39">
                  <c:v>390</c:v>
                </c:pt>
                <c:pt idx="40">
                  <c:v>400</c:v>
                </c:pt>
                <c:pt idx="41">
                  <c:v>410</c:v>
                </c:pt>
                <c:pt idx="42">
                  <c:v>420</c:v>
                </c:pt>
                <c:pt idx="43">
                  <c:v>430</c:v>
                </c:pt>
                <c:pt idx="44">
                  <c:v>440</c:v>
                </c:pt>
                <c:pt idx="45">
                  <c:v>450</c:v>
                </c:pt>
                <c:pt idx="46">
                  <c:v>460</c:v>
                </c:pt>
                <c:pt idx="47">
                  <c:v>470</c:v>
                </c:pt>
                <c:pt idx="48">
                  <c:v>480</c:v>
                </c:pt>
                <c:pt idx="49">
                  <c:v>490</c:v>
                </c:pt>
                <c:pt idx="50">
                  <c:v>500</c:v>
                </c:pt>
                <c:pt idx="51">
                  <c:v>510</c:v>
                </c:pt>
                <c:pt idx="52">
                  <c:v>520</c:v>
                </c:pt>
                <c:pt idx="53">
                  <c:v>530</c:v>
                </c:pt>
                <c:pt idx="54">
                  <c:v>540</c:v>
                </c:pt>
                <c:pt idx="55">
                  <c:v>550</c:v>
                </c:pt>
                <c:pt idx="56">
                  <c:v>560</c:v>
                </c:pt>
                <c:pt idx="57">
                  <c:v>570</c:v>
                </c:pt>
                <c:pt idx="58">
                  <c:v>580</c:v>
                </c:pt>
                <c:pt idx="59">
                  <c:v>590</c:v>
                </c:pt>
                <c:pt idx="60">
                  <c:v>600</c:v>
                </c:pt>
                <c:pt idx="61">
                  <c:v>610</c:v>
                </c:pt>
                <c:pt idx="62">
                  <c:v>620</c:v>
                </c:pt>
                <c:pt idx="63">
                  <c:v>630</c:v>
                </c:pt>
                <c:pt idx="64">
                  <c:v>640</c:v>
                </c:pt>
                <c:pt idx="65">
                  <c:v>650</c:v>
                </c:pt>
                <c:pt idx="66">
                  <c:v>660</c:v>
                </c:pt>
                <c:pt idx="67">
                  <c:v>670</c:v>
                </c:pt>
                <c:pt idx="68">
                  <c:v>680</c:v>
                </c:pt>
                <c:pt idx="69">
                  <c:v>690</c:v>
                </c:pt>
                <c:pt idx="70">
                  <c:v>700</c:v>
                </c:pt>
                <c:pt idx="71">
                  <c:v>710</c:v>
                </c:pt>
                <c:pt idx="72">
                  <c:v>720</c:v>
                </c:pt>
                <c:pt idx="73">
                  <c:v>730</c:v>
                </c:pt>
                <c:pt idx="74">
                  <c:v>740</c:v>
                </c:pt>
                <c:pt idx="75">
                  <c:v>750</c:v>
                </c:pt>
                <c:pt idx="76">
                  <c:v>760</c:v>
                </c:pt>
                <c:pt idx="77">
                  <c:v>770</c:v>
                </c:pt>
                <c:pt idx="78">
                  <c:v>780</c:v>
                </c:pt>
                <c:pt idx="79">
                  <c:v>790</c:v>
                </c:pt>
                <c:pt idx="80">
                  <c:v>800</c:v>
                </c:pt>
                <c:pt idx="81">
                  <c:v>810</c:v>
                </c:pt>
                <c:pt idx="82">
                  <c:v>820</c:v>
                </c:pt>
                <c:pt idx="83">
                  <c:v>830</c:v>
                </c:pt>
                <c:pt idx="84">
                  <c:v>840</c:v>
                </c:pt>
                <c:pt idx="85">
                  <c:v>850</c:v>
                </c:pt>
                <c:pt idx="86">
                  <c:v>860</c:v>
                </c:pt>
                <c:pt idx="87">
                  <c:v>870</c:v>
                </c:pt>
                <c:pt idx="88">
                  <c:v>880</c:v>
                </c:pt>
                <c:pt idx="89">
                  <c:v>890</c:v>
                </c:pt>
                <c:pt idx="90">
                  <c:v>900</c:v>
                </c:pt>
                <c:pt idx="91">
                  <c:v>910</c:v>
                </c:pt>
                <c:pt idx="92">
                  <c:v>920</c:v>
                </c:pt>
                <c:pt idx="93">
                  <c:v>930</c:v>
                </c:pt>
                <c:pt idx="94">
                  <c:v>940</c:v>
                </c:pt>
                <c:pt idx="95">
                  <c:v>950</c:v>
                </c:pt>
                <c:pt idx="96">
                  <c:v>960</c:v>
                </c:pt>
                <c:pt idx="97">
                  <c:v>970</c:v>
                </c:pt>
                <c:pt idx="98">
                  <c:v>980</c:v>
                </c:pt>
                <c:pt idx="99">
                  <c:v>990</c:v>
                </c:pt>
                <c:pt idx="100">
                  <c:v>1000</c:v>
                </c:pt>
              </c:numCache>
            </c:numRef>
          </c:cat>
          <c:val>
            <c:numRef>
              <c:f>Sheet1!$Q$12:$Q$112</c:f>
              <c:numCache>
                <c:formatCode>0%</c:formatCode>
                <c:ptCount val="101"/>
                <c:pt idx="0">
                  <c:v>0</c:v>
                </c:pt>
                <c:pt idx="1">
                  <c:v>0.104611387158558</c:v>
                </c:pt>
                <c:pt idx="2">
                  <c:v>0.19358230121798031</c:v>
                </c:pt>
                <c:pt idx="3">
                  <c:v>0.27017638443517994</c:v>
                </c:pt>
                <c:pt idx="4">
                  <c:v>0.33680831242630338</c:v>
                </c:pt>
                <c:pt idx="5">
                  <c:v>0.39530298879690329</c:v>
                </c:pt>
                <c:pt idx="6">
                  <c:v>0.44706524406899534</c:v>
                </c:pt>
                <c:pt idx="7">
                  <c:v>0.49319412877606944</c:v>
                </c:pt>
                <c:pt idx="8">
                  <c:v>0.53456181623993293</c:v>
                </c:pt>
                <c:pt idx="9">
                  <c:v>0.57186927246660857</c:v>
                </c:pt>
                <c:pt idx="10">
                  <c:v>0.6056863008745359</c:v>
                </c:pt>
                <c:pt idx="11">
                  <c:v>0.63648084973647512</c:v>
                </c:pt>
                <c:pt idx="12">
                  <c:v>0.66464079750258709</c:v>
                </c:pt>
                <c:pt idx="13">
                  <c:v>0.69049037602474383</c:v>
                </c:pt>
                <c:pt idx="14">
                  <c:v>0.714302710764537</c:v>
                </c:pt>
                <c:pt idx="15">
                  <c:v>0.7363095084699961</c:v>
                </c:pt>
                <c:pt idx="16">
                  <c:v>0.75670862168184028</c:v>
                </c:pt>
                <c:pt idx="17">
                  <c:v>0.77567001380989142</c:v>
                </c:pt>
                <c:pt idx="18">
                  <c:v>0.79334050589429006</c:v>
                </c:pt>
                <c:pt idx="19">
                  <c:v>0.80984758579692329</c:v>
                </c:pt>
                <c:pt idx="20">
                  <c:v>0.8253024889885836</c:v>
                </c:pt>
                <c:pt idx="21">
                  <c:v>0.83980270841488769</c:v>
                </c:pt>
                <c:pt idx="22">
                  <c:v>0.85343405317752663</c:v>
                </c:pt>
                <c:pt idx="23">
                  <c:v>0.86627234790307728</c:v>
                </c:pt>
                <c:pt idx="24">
                  <c:v>0.878384843896029</c:v>
                </c:pt>
                <c:pt idx="25">
                  <c:v>0.88983139753716534</c:v>
                </c:pt>
                <c:pt idx="26">
                  <c:v>0.90066545951780141</c:v>
                </c:pt>
                <c:pt idx="27">
                  <c:v>0.91093490941357691</c:v>
                </c:pt>
                <c:pt idx="28">
                  <c:v>0.92068276309159613</c:v>
                </c:pt>
                <c:pt idx="29">
                  <c:v>0.92994777499727976</c:v>
                </c:pt>
                <c:pt idx="30">
                  <c:v>0.9387649531047727</c:v>
                </c:pt>
                <c:pt idx="31">
                  <c:v>0.94716600095747727</c:v>
                </c:pt>
                <c:pt idx="32">
                  <c:v>0.9551796985646035</c:v>
                </c:pt>
                <c:pt idx="33">
                  <c:v>0.9628322317985486</c:v>
                </c:pt>
                <c:pt idx="34">
                  <c:v>0.97014747823752656</c:v>
                </c:pt>
                <c:pt idx="35">
                  <c:v>0.97714725602746799</c:v>
                </c:pt>
                <c:pt idx="36">
                  <c:v>0.98385154122712448</c:v>
                </c:pt>
                <c:pt idx="37">
                  <c:v>0.99027865819676597</c:v>
                </c:pt>
                <c:pt idx="38">
                  <c:v>0.99644544685197389</c:v>
                </c:pt>
                <c:pt idx="39">
                  <c:v>1.0023674099971849</c:v>
                </c:pt>
                <c:pt idx="40">
                  <c:v>1.0080588434530684</c:v>
                </c:pt>
                <c:pt idx="41">
                  <c:v>1.0135329512772859</c:v>
                </c:pt>
                <c:pt idx="42">
                  <c:v>1.0188019480335191</c:v>
                </c:pt>
                <c:pt idx="43">
                  <c:v>1.0238771497760566</c:v>
                </c:pt>
                <c:pt idx="44">
                  <c:v>1.0287690551763666</c:v>
                </c:pt>
                <c:pt idx="45">
                  <c:v>1.0334874180156612</c:v>
                </c:pt>
                <c:pt idx="46">
                  <c:v>1.0380413120968035</c:v>
                </c:pt>
                <c:pt idx="47">
                  <c:v>1.0424391894845622</c:v>
                </c:pt>
                <c:pt idx="48">
                  <c:v>1.0466889328607263</c:v>
                </c:pt>
                <c:pt idx="49">
                  <c:v>1.0507979026764085</c:v>
                </c:pt>
                <c:pt idx="50">
                  <c:v>1.0547729796949015</c:v>
                </c:pt>
                <c:pt idx="51">
                  <c:v>1.0586206034423655</c:v>
                </c:pt>
                <c:pt idx="52">
                  <c:v>1.0623468070183351</c:v>
                </c:pt>
                <c:pt idx="53">
                  <c:v>1.0659572486618485</c:v>
                </c:pt>
                <c:pt idx="54">
                  <c:v>1.069457240420584</c:v>
                </c:pt>
                <c:pt idx="55">
                  <c:v>1.0728517742285175</c:v>
                </c:pt>
                <c:pt idx="56">
                  <c:v>1.0761455456613296</c:v>
                </c:pt>
                <c:pt idx="57">
                  <c:v>1.0793429756073092</c:v>
                </c:pt>
                <c:pt idx="58">
                  <c:v>1.082448230064069</c:v>
                </c:pt>
                <c:pt idx="59">
                  <c:v>1.0854652382474896</c:v>
                </c:pt>
                <c:pt idx="60">
                  <c:v>1.0883977091784147</c:v>
                </c:pt>
                <c:pt idx="61">
                  <c:v>1.0912491468943195</c:v>
                </c:pt>
                <c:pt idx="62">
                  <c:v>1.0940228644171315</c:v>
                </c:pt>
                <c:pt idx="63">
                  <c:v>1.0967219965942643</c:v>
                </c:pt>
                <c:pt idx="64">
                  <c:v>1.0993495119175072</c:v>
                </c:pt>
                <c:pt idx="65">
                  <c:v>1.1019082234134501</c:v>
                </c:pt>
                <c:pt idx="66">
                  <c:v>1.1044007986894391</c:v>
                </c:pt>
                <c:pt idx="67">
                  <c:v>1.1068297692104843</c:v>
                </c:pt>
                <c:pt idx="68">
                  <c:v>1.1091975388749358</c:v>
                </c:pt>
                <c:pt idx="69">
                  <c:v>1.1115063919500046</c:v>
                </c:pt>
                <c:pt idx="70">
                  <c:v>1.113758500422187</c:v>
                </c:pt>
                <c:pt idx="71">
                  <c:v>1.1159559308123173</c:v>
                </c:pt>
                <c:pt idx="72">
                  <c:v>1.1181006505001925</c:v>
                </c:pt>
                <c:pt idx="73">
                  <c:v>1.1201945335994563</c:v>
                </c:pt>
                <c:pt idx="74">
                  <c:v>1.1222393664196173</c:v>
                </c:pt>
                <c:pt idx="75">
                  <c:v>1.124236852548659</c:v>
                </c:pt>
                <c:pt idx="76">
                  <c:v>1.1261886175866376</c:v>
                </c:pt>
                <c:pt idx="77">
                  <c:v>1.1280962135579125</c:v>
                </c:pt>
                <c:pt idx="78">
                  <c:v>1.1299611230271747</c:v>
                </c:pt>
                <c:pt idx="79">
                  <c:v>1.1317847629422206</c:v>
                </c:pt>
                <c:pt idx="80">
                  <c:v>1.1335684882244017</c:v>
                </c:pt>
                <c:pt idx="81">
                  <c:v>1.1353135951258682</c:v>
                </c:pt>
                <c:pt idx="82">
                  <c:v>1.1370213243710912</c:v>
                </c:pt>
                <c:pt idx="83">
                  <c:v>1.1386928640986658</c:v>
                </c:pt>
                <c:pt idx="84">
                  <c:v>1.1403293526180469</c:v>
                </c:pt>
                <c:pt idx="85">
                  <c:v>1.141931880994665</c:v>
                </c:pt>
                <c:pt idx="86">
                  <c:v>1.1435014954757579</c:v>
                </c:pt>
                <c:pt idx="87">
                  <c:v>1.1450391997682479</c:v>
                </c:pt>
                <c:pt idx="88">
                  <c:v>1.146545957179093</c:v>
                </c:pt>
                <c:pt idx="89">
                  <c:v>1.1480226926276993</c:v>
                </c:pt>
                <c:pt idx="90">
                  <c:v>1.1494702945392252</c:v>
                </c:pt>
                <c:pt idx="91">
                  <c:v>1.1508896166269278</c:v>
                </c:pt>
                <c:pt idx="92">
                  <c:v>1.1522814795710636</c:v>
                </c:pt>
                <c:pt idx="93">
                  <c:v>1.153646672601274</c:v>
                </c:pt>
                <c:pt idx="94">
                  <c:v>1.1549859549888781</c:v>
                </c:pt>
                <c:pt idx="95">
                  <c:v>1.1563000574549904</c:v>
                </c:pt>
                <c:pt idx="96">
                  <c:v>1.1575896834999608</c:v>
                </c:pt>
                <c:pt idx="97">
                  <c:v>1.1588555106592091</c:v>
                </c:pt>
                <c:pt idx="98">
                  <c:v>1.1600981916901738</c:v>
                </c:pt>
                <c:pt idx="99">
                  <c:v>1.1613183556947346</c:v>
                </c:pt>
                <c:pt idx="100">
                  <c:v>1.1625166091811716</c:v>
                </c:pt>
              </c:numCache>
            </c:numRef>
          </c:val>
          <c:smooth val="0"/>
          <c:extLst>
            <c:ext xmlns:c16="http://schemas.microsoft.com/office/drawing/2014/chart" uri="{C3380CC4-5D6E-409C-BE32-E72D297353CC}">
              <c16:uniqueId val="{00000003-1E4A-A349-BDF8-1546450D4133}"/>
            </c:ext>
          </c:extLst>
        </c:ser>
        <c:dLbls>
          <c:showLegendKey val="0"/>
          <c:showVal val="0"/>
          <c:showCatName val="0"/>
          <c:showSerName val="0"/>
          <c:showPercent val="0"/>
          <c:showBubbleSize val="0"/>
        </c:dLbls>
        <c:smooth val="0"/>
        <c:axId val="907367952"/>
        <c:axId val="1691096736"/>
      </c:lineChart>
      <c:catAx>
        <c:axId val="907367952"/>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dirty="0"/>
                  <a:t>Average Balance</a:t>
                </a:r>
              </a:p>
            </c:rich>
          </c:tx>
          <c:layout>
            <c:manualLayout>
              <c:xMode val="edge"/>
              <c:yMode val="edge"/>
              <c:x val="0.47088272365898287"/>
              <c:y val="0.88699257924526698"/>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_(&quot;$&quot;* #,##0.00_);_(&quot;$&quot;* \(#,##0.00\);_(&quot;$&quot;* &quot;-&quot;??_);_(@_)"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en-US"/>
          </a:p>
        </c:txPr>
        <c:crossAx val="1691096736"/>
        <c:crosses val="autoZero"/>
        <c:auto val="1"/>
        <c:lblAlgn val="ctr"/>
        <c:lblOffset val="100"/>
        <c:tickLblSkip val="10"/>
        <c:noMultiLvlLbl val="0"/>
      </c:catAx>
      <c:valAx>
        <c:axId val="1691096736"/>
        <c:scaling>
          <c:orientation val="minMax"/>
          <c:max val="1.2"/>
          <c:min val="0.60000000000000009"/>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0736795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Shape 143"/>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4" name="Shape 14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Shape 156"/>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r>
              <a:rPr lang="en-US" dirty="0"/>
              <a:t>Voiceover, serious risk in less conversions due to positioning in market above all else.</a:t>
            </a:r>
          </a:p>
          <a:p>
            <a:pPr marL="0" lvl="0" indent="0">
              <a:spcBef>
                <a:spcPts val="0"/>
              </a:spcBef>
              <a:spcAft>
                <a:spcPts val="0"/>
              </a:spcAft>
              <a:buNone/>
            </a:pPr>
            <a:endParaRPr lang="en-US" dirty="0"/>
          </a:p>
          <a:p>
            <a:pPr marL="0" lvl="0" indent="0">
              <a:spcBef>
                <a:spcPts val="0"/>
              </a:spcBef>
              <a:spcAft>
                <a:spcPts val="0"/>
              </a:spcAft>
              <a:buNone/>
            </a:pPr>
            <a:r>
              <a:rPr lang="en-US" dirty="0"/>
              <a:t>May be good for future testing</a:t>
            </a:r>
          </a:p>
          <a:p>
            <a:pPr marL="0" lvl="0" indent="0">
              <a:spcBef>
                <a:spcPts val="0"/>
              </a:spcBef>
              <a:spcAft>
                <a:spcPts val="0"/>
              </a:spcAft>
              <a:buNone/>
            </a:pPr>
            <a:endParaRPr lang="en-US" dirty="0"/>
          </a:p>
          <a:p>
            <a:pPr marL="0" lvl="0" indent="0">
              <a:spcBef>
                <a:spcPts val="0"/>
              </a:spcBef>
              <a:spcAft>
                <a:spcPts val="0"/>
              </a:spcAft>
              <a:buNone/>
            </a:pPr>
            <a:r>
              <a:rPr lang="en-US" dirty="0"/>
              <a:t>For higher </a:t>
            </a:r>
            <a:r>
              <a:rPr lang="en-US" dirty="0" err="1"/>
              <a:t>adb’s</a:t>
            </a:r>
            <a:r>
              <a:rPr lang="en-US" dirty="0"/>
              <a:t> higher interest always wins, in the long run higher </a:t>
            </a:r>
            <a:r>
              <a:rPr lang="en-US" dirty="0" err="1"/>
              <a:t>apr</a:t>
            </a:r>
            <a:r>
              <a:rPr lang="en-US" dirty="0"/>
              <a:t> more profitable, however, for the next two years we do not balance high enough to push it over the edge, think prudent to analyze at later point.</a:t>
            </a:r>
          </a:p>
          <a:p>
            <a:pPr marL="0" lvl="0" indent="0">
              <a:spcBef>
                <a:spcPts val="0"/>
              </a:spcBef>
              <a:spcAft>
                <a:spcPts val="0"/>
              </a:spcAft>
              <a:buNone/>
            </a:pPr>
            <a:endParaRPr dirty="0"/>
          </a:p>
        </p:txBody>
      </p:sp>
      <p:sp>
        <p:nvSpPr>
          <p:cNvPr id="157" name="Shape 1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986742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Shape 156"/>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7" name="Shape 1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493349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Shape 156"/>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7" name="Shape 1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632680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Shape 156"/>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7" name="Shape 1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Shape 156"/>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r>
              <a:rPr lang="en-US" dirty="0"/>
              <a:t>Expectation , no fee product converts 50% more, not seen;</a:t>
            </a:r>
          </a:p>
          <a:p>
            <a:pPr marL="0" lvl="0" indent="0">
              <a:spcBef>
                <a:spcPts val="0"/>
              </a:spcBef>
              <a:spcAft>
                <a:spcPts val="0"/>
              </a:spcAft>
              <a:buNone/>
            </a:pPr>
            <a:r>
              <a:rPr lang="en-US" dirty="0"/>
              <a:t>Voiceover, no true test as we display a range of pricing. Until preapproval available not much we can hope to improve with affiliates</a:t>
            </a:r>
            <a:endParaRPr dirty="0"/>
          </a:p>
        </p:txBody>
      </p:sp>
      <p:sp>
        <p:nvSpPr>
          <p:cNvPr id="157" name="Shape 1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580339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Shape 156"/>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r>
              <a:rPr lang="en-US" dirty="0"/>
              <a:t>Expectation , no fee product converts 50% more, not seen;</a:t>
            </a:r>
          </a:p>
          <a:p>
            <a:pPr marL="0" lvl="0" indent="0">
              <a:spcBef>
                <a:spcPts val="0"/>
              </a:spcBef>
              <a:spcAft>
                <a:spcPts val="0"/>
              </a:spcAft>
              <a:buNone/>
            </a:pPr>
            <a:r>
              <a:rPr lang="en-US" dirty="0"/>
              <a:t>Voiceover, no true test as we display a range of pricing. Until preapproval available not much we can hope to improve with affiliates</a:t>
            </a:r>
            <a:endParaRPr dirty="0"/>
          </a:p>
        </p:txBody>
      </p:sp>
      <p:sp>
        <p:nvSpPr>
          <p:cNvPr id="157" name="Shape 1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637493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Shape 156"/>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57" name="Shape 1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362341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Shape 156"/>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r>
              <a:rPr lang="en-US" dirty="0"/>
              <a:t>Technical notes: Randomization appears to work, distributions of model score, FICO and Vantage do not show substantial difference between the strategies, leaving out emerging segment as count is very low</a:t>
            </a:r>
            <a:endParaRPr dirty="0"/>
          </a:p>
        </p:txBody>
      </p:sp>
      <p:sp>
        <p:nvSpPr>
          <p:cNvPr id="157" name="Shape 1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680338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Shape 156"/>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57" name="Shape 1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600972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Shape 156"/>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r>
              <a:rPr lang="en-US" dirty="0"/>
              <a:t>2002 preferable, average balance taken from UE expectation </a:t>
            </a:r>
            <a:r>
              <a:rPr lang="en-US"/>
              <a:t>for months 6-12</a:t>
            </a:r>
            <a:endParaRPr dirty="0"/>
          </a:p>
        </p:txBody>
      </p:sp>
      <p:sp>
        <p:nvSpPr>
          <p:cNvPr id="157" name="Shape 1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605351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Shape 156"/>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57" name="Shape 1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591269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Title">
  <p:cSld name="Section Title">
    <p:spTree>
      <p:nvGrpSpPr>
        <p:cNvPr id="1" name="Shape 10"/>
        <p:cNvGrpSpPr/>
        <p:nvPr/>
      </p:nvGrpSpPr>
      <p:grpSpPr>
        <a:xfrm>
          <a:off x="0" y="0"/>
          <a:ext cx="0" cy="0"/>
          <a:chOff x="0" y="0"/>
          <a:chExt cx="0" cy="0"/>
        </a:xfrm>
      </p:grpSpPr>
      <p:sp>
        <p:nvSpPr>
          <p:cNvPr id="11" name="Shape 11"/>
          <p:cNvSpPr txBox="1">
            <a:spLocks noGrp="1"/>
          </p:cNvSpPr>
          <p:nvPr>
            <p:ph type="title"/>
          </p:nvPr>
        </p:nvSpPr>
        <p:spPr>
          <a:xfrm>
            <a:off x="1112098" y="2598575"/>
            <a:ext cx="6884785" cy="1552620"/>
          </a:xfrm>
          <a:prstGeom prst="rect">
            <a:avLst/>
          </a:prstGeom>
          <a:noFill/>
          <a:ln>
            <a:noFill/>
          </a:ln>
        </p:spPr>
        <p:txBody>
          <a:bodyPr spcFirstLastPara="1" wrap="square" lIns="91425" tIns="91425" rIns="91425" bIns="91425" anchor="t" anchorCtr="0"/>
          <a:lstStyle>
            <a:lvl1pPr marL="0" marR="0" lvl="0" indent="0" algn="l" rtl="0">
              <a:spcBef>
                <a:spcPts val="0"/>
              </a:spcBef>
              <a:spcAft>
                <a:spcPts val="0"/>
              </a:spcAft>
              <a:buSzPts val="1400"/>
              <a:buNone/>
              <a:defRPr sz="4267" b="1" i="0" u="none" strike="noStrike" cap="none">
                <a:solidFill>
                  <a:srgbClr val="2780C3"/>
                </a:solidFill>
                <a:latin typeface="Arial"/>
                <a:ea typeface="Arial"/>
                <a:cs typeface="Arial"/>
                <a:sym typeface="Arial"/>
              </a:defRPr>
            </a:lvl1pPr>
            <a:lvl2pPr marL="0" marR="0" lvl="1" indent="0" algn="ctr" rtl="0">
              <a:spcBef>
                <a:spcPts val="0"/>
              </a:spcBef>
              <a:spcAft>
                <a:spcPts val="0"/>
              </a:spcAft>
              <a:buSzPts val="1400"/>
              <a:buNone/>
              <a:defRPr sz="5280" b="0" i="0" u="none" strike="noStrike" cap="none">
                <a:solidFill>
                  <a:srgbClr val="404040"/>
                </a:solidFill>
                <a:latin typeface="Open Sans"/>
                <a:ea typeface="Open Sans"/>
                <a:cs typeface="Open Sans"/>
                <a:sym typeface="Open Sans"/>
              </a:defRPr>
            </a:lvl2pPr>
            <a:lvl3pPr marL="0" marR="0" lvl="2" indent="0" algn="ctr" rtl="0">
              <a:spcBef>
                <a:spcPts val="0"/>
              </a:spcBef>
              <a:spcAft>
                <a:spcPts val="0"/>
              </a:spcAft>
              <a:buSzPts val="1400"/>
              <a:buNone/>
              <a:defRPr sz="5280" b="0" i="0" u="none" strike="noStrike" cap="none">
                <a:solidFill>
                  <a:srgbClr val="404040"/>
                </a:solidFill>
                <a:latin typeface="Open Sans"/>
                <a:ea typeface="Open Sans"/>
                <a:cs typeface="Open Sans"/>
                <a:sym typeface="Open Sans"/>
              </a:defRPr>
            </a:lvl3pPr>
            <a:lvl4pPr marL="0" marR="0" lvl="3" indent="0" algn="ctr" rtl="0">
              <a:spcBef>
                <a:spcPts val="0"/>
              </a:spcBef>
              <a:spcAft>
                <a:spcPts val="0"/>
              </a:spcAft>
              <a:buSzPts val="1400"/>
              <a:buNone/>
              <a:defRPr sz="5280" b="0" i="0" u="none" strike="noStrike" cap="none">
                <a:solidFill>
                  <a:srgbClr val="404040"/>
                </a:solidFill>
                <a:latin typeface="Open Sans"/>
                <a:ea typeface="Open Sans"/>
                <a:cs typeface="Open Sans"/>
                <a:sym typeface="Open Sans"/>
              </a:defRPr>
            </a:lvl4pPr>
            <a:lvl5pPr marL="0" marR="0" lvl="4" indent="0" algn="ctr" rtl="0">
              <a:spcBef>
                <a:spcPts val="0"/>
              </a:spcBef>
              <a:spcAft>
                <a:spcPts val="0"/>
              </a:spcAft>
              <a:buSzPts val="1400"/>
              <a:buNone/>
              <a:defRPr sz="5280" b="0" i="0" u="none" strike="noStrike" cap="none">
                <a:solidFill>
                  <a:srgbClr val="404040"/>
                </a:solidFill>
                <a:latin typeface="Open Sans"/>
                <a:ea typeface="Open Sans"/>
                <a:cs typeface="Open Sans"/>
                <a:sym typeface="Open Sans"/>
              </a:defRPr>
            </a:lvl5pPr>
            <a:lvl6pPr marL="548626" marR="0" lvl="5" indent="-2526" algn="ctr" rtl="0">
              <a:spcBef>
                <a:spcPts val="0"/>
              </a:spcBef>
              <a:spcAft>
                <a:spcPts val="0"/>
              </a:spcAft>
              <a:buSzPts val="1400"/>
              <a:buNone/>
              <a:defRPr sz="5280" b="0" i="0" u="none" strike="noStrike" cap="none">
                <a:solidFill>
                  <a:srgbClr val="404040"/>
                </a:solidFill>
                <a:latin typeface="Open Sans"/>
                <a:ea typeface="Open Sans"/>
                <a:cs typeface="Open Sans"/>
                <a:sym typeface="Open Sans"/>
              </a:defRPr>
            </a:lvl6pPr>
            <a:lvl7pPr marL="1097253" marR="0" lvl="6" indent="-5052" algn="ctr" rtl="0">
              <a:spcBef>
                <a:spcPts val="0"/>
              </a:spcBef>
              <a:spcAft>
                <a:spcPts val="0"/>
              </a:spcAft>
              <a:buSzPts val="1400"/>
              <a:buNone/>
              <a:defRPr sz="5280" b="0" i="0" u="none" strike="noStrike" cap="none">
                <a:solidFill>
                  <a:srgbClr val="404040"/>
                </a:solidFill>
                <a:latin typeface="Open Sans"/>
                <a:ea typeface="Open Sans"/>
                <a:cs typeface="Open Sans"/>
                <a:sym typeface="Open Sans"/>
              </a:defRPr>
            </a:lvl7pPr>
            <a:lvl8pPr marL="1645879" marR="0" lvl="7" indent="-7578" algn="ctr" rtl="0">
              <a:spcBef>
                <a:spcPts val="0"/>
              </a:spcBef>
              <a:spcAft>
                <a:spcPts val="0"/>
              </a:spcAft>
              <a:buSzPts val="1400"/>
              <a:buNone/>
              <a:defRPr sz="5280" b="0" i="0" u="none" strike="noStrike" cap="none">
                <a:solidFill>
                  <a:srgbClr val="404040"/>
                </a:solidFill>
                <a:latin typeface="Open Sans"/>
                <a:ea typeface="Open Sans"/>
                <a:cs typeface="Open Sans"/>
                <a:sym typeface="Open Sans"/>
              </a:defRPr>
            </a:lvl8pPr>
            <a:lvl9pPr marL="2194505" marR="0" lvl="8" indent="-10105" algn="ctr" rtl="0">
              <a:spcBef>
                <a:spcPts val="0"/>
              </a:spcBef>
              <a:spcAft>
                <a:spcPts val="0"/>
              </a:spcAft>
              <a:buSzPts val="1400"/>
              <a:buNone/>
              <a:defRPr sz="5280" b="0" i="0" u="none" strike="noStrike" cap="none">
                <a:solidFill>
                  <a:srgbClr val="404040"/>
                </a:solidFill>
                <a:latin typeface="Open Sans"/>
                <a:ea typeface="Open Sans"/>
                <a:cs typeface="Open Sans"/>
                <a:sym typeface="Open Sans"/>
              </a:defRPr>
            </a:lvl9pPr>
          </a:lstStyle>
          <a:p>
            <a:endParaRPr/>
          </a:p>
        </p:txBody>
      </p:sp>
      <p:sp>
        <p:nvSpPr>
          <p:cNvPr id="12" name="Shape 12"/>
          <p:cNvSpPr txBox="1">
            <a:spLocks noGrp="1"/>
          </p:cNvSpPr>
          <p:nvPr>
            <p:ph type="subTitle" idx="1"/>
          </p:nvPr>
        </p:nvSpPr>
        <p:spPr>
          <a:xfrm>
            <a:off x="1112098" y="4285965"/>
            <a:ext cx="4878063" cy="1390935"/>
          </a:xfrm>
          <a:prstGeom prst="rect">
            <a:avLst/>
          </a:prstGeom>
          <a:noFill/>
          <a:ln>
            <a:noFill/>
          </a:ln>
        </p:spPr>
        <p:txBody>
          <a:bodyPr spcFirstLastPara="1" wrap="square" lIns="91425" tIns="91425" rIns="91425" bIns="91425" anchor="t" anchorCtr="0"/>
          <a:lstStyle>
            <a:lvl1pPr marL="0" marR="0" lvl="0" indent="0" algn="l" rtl="0">
              <a:lnSpc>
                <a:spcPct val="162857"/>
              </a:lnSpc>
              <a:spcBef>
                <a:spcPts val="0"/>
              </a:spcBef>
              <a:spcAft>
                <a:spcPts val="0"/>
              </a:spcAft>
              <a:buClr>
                <a:srgbClr val="5E6E75"/>
              </a:buClr>
              <a:buSzPts val="1400"/>
              <a:buFont typeface="Arial"/>
              <a:buNone/>
              <a:defRPr sz="1679" b="0" i="1" u="none" strike="noStrike" cap="none">
                <a:solidFill>
                  <a:srgbClr val="5E6E75"/>
                </a:solidFill>
                <a:latin typeface="Arial"/>
                <a:ea typeface="Arial"/>
                <a:cs typeface="Arial"/>
                <a:sym typeface="Arial"/>
              </a:defRPr>
            </a:lvl1pPr>
            <a:lvl2pPr marL="548626" marR="0" lvl="1" indent="-2526" algn="ctr" rtl="0">
              <a:spcBef>
                <a:spcPts val="672"/>
              </a:spcBef>
              <a:spcAft>
                <a:spcPts val="0"/>
              </a:spcAft>
              <a:buClr>
                <a:srgbClr val="888888"/>
              </a:buClr>
              <a:buSzPts val="1400"/>
              <a:buFont typeface="Arial"/>
              <a:buNone/>
              <a:defRPr sz="3359" b="0" i="0" u="none" strike="noStrike" cap="none">
                <a:solidFill>
                  <a:srgbClr val="888888"/>
                </a:solidFill>
                <a:latin typeface="Open Sans"/>
                <a:ea typeface="Open Sans"/>
                <a:cs typeface="Open Sans"/>
                <a:sym typeface="Open Sans"/>
              </a:defRPr>
            </a:lvl2pPr>
            <a:lvl3pPr marL="1097253" marR="0" lvl="2" indent="-5052" algn="ctr" rtl="0">
              <a:spcBef>
                <a:spcPts val="576"/>
              </a:spcBef>
              <a:spcAft>
                <a:spcPts val="0"/>
              </a:spcAft>
              <a:buClr>
                <a:srgbClr val="888888"/>
              </a:buClr>
              <a:buSzPts val="1400"/>
              <a:buFont typeface="Arial"/>
              <a:buNone/>
              <a:defRPr sz="2880" b="0" i="0" u="none" strike="noStrike" cap="none">
                <a:solidFill>
                  <a:srgbClr val="888888"/>
                </a:solidFill>
                <a:latin typeface="Open Sans"/>
                <a:ea typeface="Open Sans"/>
                <a:cs typeface="Open Sans"/>
                <a:sym typeface="Open Sans"/>
              </a:defRPr>
            </a:lvl3pPr>
            <a:lvl4pPr marL="1645879" marR="0" lvl="3" indent="-7578" algn="ctr" rtl="0">
              <a:spcBef>
                <a:spcPts val="480"/>
              </a:spcBef>
              <a:spcAft>
                <a:spcPts val="0"/>
              </a:spcAft>
              <a:buClr>
                <a:srgbClr val="888888"/>
              </a:buClr>
              <a:buSzPts val="1400"/>
              <a:buFont typeface="Arial"/>
              <a:buNone/>
              <a:defRPr sz="2400" b="0" i="0" u="none" strike="noStrike" cap="none">
                <a:solidFill>
                  <a:srgbClr val="888888"/>
                </a:solidFill>
                <a:latin typeface="Open Sans"/>
                <a:ea typeface="Open Sans"/>
                <a:cs typeface="Open Sans"/>
                <a:sym typeface="Open Sans"/>
              </a:defRPr>
            </a:lvl4pPr>
            <a:lvl5pPr marL="2194505" marR="0" lvl="4" indent="-10105" algn="ctr" rtl="0">
              <a:spcBef>
                <a:spcPts val="480"/>
              </a:spcBef>
              <a:spcAft>
                <a:spcPts val="0"/>
              </a:spcAft>
              <a:buClr>
                <a:srgbClr val="888888"/>
              </a:buClr>
              <a:buSzPts val="1400"/>
              <a:buFont typeface="Arial"/>
              <a:buNone/>
              <a:defRPr sz="2400" b="0" i="0" u="none" strike="noStrike" cap="none">
                <a:solidFill>
                  <a:srgbClr val="888888"/>
                </a:solidFill>
                <a:latin typeface="Open Sans"/>
                <a:ea typeface="Open Sans"/>
                <a:cs typeface="Open Sans"/>
                <a:sym typeface="Open Sans"/>
              </a:defRPr>
            </a:lvl5pPr>
            <a:lvl6pPr marL="2743131" marR="0" lvl="5" indent="-12631" algn="ctr" rtl="0">
              <a:spcBef>
                <a:spcPts val="480"/>
              </a:spcBef>
              <a:spcAft>
                <a:spcPts val="0"/>
              </a:spcAft>
              <a:buClr>
                <a:srgbClr val="888888"/>
              </a:buClr>
              <a:buSzPts val="1400"/>
              <a:buFont typeface="Arial"/>
              <a:buNone/>
              <a:defRPr sz="2400" b="0" i="0" u="none" strike="noStrike" cap="none">
                <a:solidFill>
                  <a:srgbClr val="888888"/>
                </a:solidFill>
                <a:latin typeface="Arial"/>
                <a:ea typeface="Arial"/>
                <a:cs typeface="Arial"/>
                <a:sym typeface="Arial"/>
              </a:defRPr>
            </a:lvl6pPr>
            <a:lvl7pPr marL="3291758" marR="0" lvl="6" indent="-2457" algn="ctr" rtl="0">
              <a:spcBef>
                <a:spcPts val="480"/>
              </a:spcBef>
              <a:spcAft>
                <a:spcPts val="0"/>
              </a:spcAft>
              <a:buClr>
                <a:srgbClr val="888888"/>
              </a:buClr>
              <a:buSzPts val="1400"/>
              <a:buFont typeface="Arial"/>
              <a:buNone/>
              <a:defRPr sz="2400" b="0" i="0" u="none" strike="noStrike" cap="none">
                <a:solidFill>
                  <a:srgbClr val="888888"/>
                </a:solidFill>
                <a:latin typeface="Arial"/>
                <a:ea typeface="Arial"/>
                <a:cs typeface="Arial"/>
                <a:sym typeface="Arial"/>
              </a:defRPr>
            </a:lvl7pPr>
            <a:lvl8pPr marL="3840384" marR="0" lvl="7" indent="-4984" algn="ctr" rtl="0">
              <a:spcBef>
                <a:spcPts val="480"/>
              </a:spcBef>
              <a:spcAft>
                <a:spcPts val="0"/>
              </a:spcAft>
              <a:buClr>
                <a:srgbClr val="888888"/>
              </a:buClr>
              <a:buSzPts val="1400"/>
              <a:buFont typeface="Arial"/>
              <a:buNone/>
              <a:defRPr sz="2400" b="0" i="0" u="none" strike="noStrike" cap="none">
                <a:solidFill>
                  <a:srgbClr val="888888"/>
                </a:solidFill>
                <a:latin typeface="Arial"/>
                <a:ea typeface="Arial"/>
                <a:cs typeface="Arial"/>
                <a:sym typeface="Arial"/>
              </a:defRPr>
            </a:lvl8pPr>
            <a:lvl9pPr marL="4389010" marR="0" lvl="8" indent="-7510" algn="ctr" rtl="0">
              <a:spcBef>
                <a:spcPts val="480"/>
              </a:spcBef>
              <a:spcAft>
                <a:spcPts val="0"/>
              </a:spcAft>
              <a:buClr>
                <a:srgbClr val="888888"/>
              </a:buClr>
              <a:buSzPts val="1400"/>
              <a:buFont typeface="Arial"/>
              <a:buNone/>
              <a:defRPr sz="2400" b="0" i="0" u="none" strike="noStrike" cap="none">
                <a:solidFill>
                  <a:srgbClr val="888888"/>
                </a:solidFill>
                <a:latin typeface="Arial"/>
                <a:ea typeface="Arial"/>
                <a:cs typeface="Arial"/>
                <a:sym typeface="Aria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ullets">
  <p:cSld name="Bullets">
    <p:spTree>
      <p:nvGrpSpPr>
        <p:cNvPr id="1" name="Shape 13"/>
        <p:cNvGrpSpPr/>
        <p:nvPr/>
      </p:nvGrpSpPr>
      <p:grpSpPr>
        <a:xfrm>
          <a:off x="0" y="0"/>
          <a:ext cx="0" cy="0"/>
          <a:chOff x="0" y="0"/>
          <a:chExt cx="0" cy="0"/>
        </a:xfrm>
      </p:grpSpPr>
      <p:sp>
        <p:nvSpPr>
          <p:cNvPr id="14" name="Shape 14"/>
          <p:cNvSpPr txBox="1">
            <a:spLocks noGrp="1"/>
          </p:cNvSpPr>
          <p:nvPr>
            <p:ph type="ftr" idx="11"/>
          </p:nvPr>
        </p:nvSpPr>
        <p:spPr>
          <a:xfrm>
            <a:off x="205317" y="186691"/>
            <a:ext cx="3860800" cy="365760"/>
          </a:xfrm>
          <a:prstGeom prst="rect">
            <a:avLst/>
          </a:prstGeom>
          <a:noFill/>
          <a:ln>
            <a:noFill/>
          </a:ln>
        </p:spPr>
        <p:txBody>
          <a:bodyPr spcFirstLastPara="1" wrap="square" lIns="91425" tIns="91425" rIns="91425" bIns="91425" anchor="t" anchorCtr="0"/>
          <a:lstStyle>
            <a:lvl1pPr marL="0" marR="0" lvl="0" indent="0" algn="l" rtl="0">
              <a:spcBef>
                <a:spcPts val="0"/>
              </a:spcBef>
              <a:spcAft>
                <a:spcPts val="0"/>
              </a:spcAft>
              <a:buSzPts val="1400"/>
              <a:buNone/>
              <a:defRPr sz="1260" b="0" i="0" u="none" strike="noStrike" cap="none">
                <a:solidFill>
                  <a:srgbClr val="5E6E75"/>
                </a:solidFill>
                <a:latin typeface="Open Sans"/>
                <a:ea typeface="Open Sans"/>
                <a:cs typeface="Open Sans"/>
                <a:sym typeface="Open Sans"/>
              </a:defRPr>
            </a:lvl1pPr>
            <a:lvl2pPr marL="457200" marR="0" lvl="1"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L="2286000" marR="0" lvl="5"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L="2743200" marR="0" lvl="6"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L="3200400" marR="0" lvl="7"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L="3657600" marR="0" lvl="8"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5" name="Shape 15"/>
          <p:cNvSpPr txBox="1">
            <a:spLocks noGrp="1"/>
          </p:cNvSpPr>
          <p:nvPr>
            <p:ph type="sldNum" idx="12"/>
          </p:nvPr>
        </p:nvSpPr>
        <p:spPr>
          <a:xfrm>
            <a:off x="9103784" y="6259831"/>
            <a:ext cx="2844800" cy="365760"/>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spcAft>
                <a:spcPts val="0"/>
              </a:spcAft>
              <a:buNone/>
              <a:defRPr sz="1260" b="0" i="0" u="none" strike="noStrike" cap="none">
                <a:solidFill>
                  <a:srgbClr val="5E6E75"/>
                </a:solidFill>
                <a:latin typeface="Open Sans"/>
                <a:ea typeface="Open Sans"/>
                <a:cs typeface="Open Sans"/>
                <a:sym typeface="Open Sans"/>
              </a:defRPr>
            </a:lvl1pPr>
            <a:lvl2pPr marL="0" marR="0" lvl="1" indent="0" algn="r" rtl="0">
              <a:spcBef>
                <a:spcPts val="0"/>
              </a:spcBef>
              <a:spcAft>
                <a:spcPts val="0"/>
              </a:spcAft>
              <a:buNone/>
              <a:defRPr sz="1260" b="0" i="0" u="none" strike="noStrike" cap="none">
                <a:solidFill>
                  <a:srgbClr val="5E6E75"/>
                </a:solidFill>
                <a:latin typeface="Open Sans"/>
                <a:ea typeface="Open Sans"/>
                <a:cs typeface="Open Sans"/>
                <a:sym typeface="Open Sans"/>
              </a:defRPr>
            </a:lvl2pPr>
            <a:lvl3pPr marL="0" marR="0" lvl="2" indent="0" algn="r" rtl="0">
              <a:spcBef>
                <a:spcPts val="0"/>
              </a:spcBef>
              <a:spcAft>
                <a:spcPts val="0"/>
              </a:spcAft>
              <a:buNone/>
              <a:defRPr sz="1260" b="0" i="0" u="none" strike="noStrike" cap="none">
                <a:solidFill>
                  <a:srgbClr val="5E6E75"/>
                </a:solidFill>
                <a:latin typeface="Open Sans"/>
                <a:ea typeface="Open Sans"/>
                <a:cs typeface="Open Sans"/>
                <a:sym typeface="Open Sans"/>
              </a:defRPr>
            </a:lvl3pPr>
            <a:lvl4pPr marL="0" marR="0" lvl="3" indent="0" algn="r" rtl="0">
              <a:spcBef>
                <a:spcPts val="0"/>
              </a:spcBef>
              <a:spcAft>
                <a:spcPts val="0"/>
              </a:spcAft>
              <a:buNone/>
              <a:defRPr sz="1260" b="0" i="0" u="none" strike="noStrike" cap="none">
                <a:solidFill>
                  <a:srgbClr val="5E6E75"/>
                </a:solidFill>
                <a:latin typeface="Open Sans"/>
                <a:ea typeface="Open Sans"/>
                <a:cs typeface="Open Sans"/>
                <a:sym typeface="Open Sans"/>
              </a:defRPr>
            </a:lvl4pPr>
            <a:lvl5pPr marL="0" marR="0" lvl="4" indent="0" algn="r" rtl="0">
              <a:spcBef>
                <a:spcPts val="0"/>
              </a:spcBef>
              <a:spcAft>
                <a:spcPts val="0"/>
              </a:spcAft>
              <a:buNone/>
              <a:defRPr sz="1260" b="0" i="0" u="none" strike="noStrike" cap="none">
                <a:solidFill>
                  <a:srgbClr val="5E6E75"/>
                </a:solidFill>
                <a:latin typeface="Open Sans"/>
                <a:ea typeface="Open Sans"/>
                <a:cs typeface="Open Sans"/>
                <a:sym typeface="Open Sans"/>
              </a:defRPr>
            </a:lvl5pPr>
            <a:lvl6pPr marL="0" marR="0" lvl="5" indent="0" algn="r" rtl="0">
              <a:spcBef>
                <a:spcPts val="0"/>
              </a:spcBef>
              <a:spcAft>
                <a:spcPts val="0"/>
              </a:spcAft>
              <a:buNone/>
              <a:defRPr sz="1260" b="0" i="0" u="none" strike="noStrike" cap="none">
                <a:solidFill>
                  <a:srgbClr val="5E6E75"/>
                </a:solidFill>
                <a:latin typeface="Open Sans"/>
                <a:ea typeface="Open Sans"/>
                <a:cs typeface="Open Sans"/>
                <a:sym typeface="Open Sans"/>
              </a:defRPr>
            </a:lvl6pPr>
            <a:lvl7pPr marL="0" marR="0" lvl="6" indent="0" algn="r" rtl="0">
              <a:spcBef>
                <a:spcPts val="0"/>
              </a:spcBef>
              <a:spcAft>
                <a:spcPts val="0"/>
              </a:spcAft>
              <a:buNone/>
              <a:defRPr sz="1260" b="0" i="0" u="none" strike="noStrike" cap="none">
                <a:solidFill>
                  <a:srgbClr val="5E6E75"/>
                </a:solidFill>
                <a:latin typeface="Open Sans"/>
                <a:ea typeface="Open Sans"/>
                <a:cs typeface="Open Sans"/>
                <a:sym typeface="Open Sans"/>
              </a:defRPr>
            </a:lvl7pPr>
            <a:lvl8pPr marL="0" marR="0" lvl="7" indent="0" algn="r" rtl="0">
              <a:spcBef>
                <a:spcPts val="0"/>
              </a:spcBef>
              <a:spcAft>
                <a:spcPts val="0"/>
              </a:spcAft>
              <a:buNone/>
              <a:defRPr sz="1260" b="0" i="0" u="none" strike="noStrike" cap="none">
                <a:solidFill>
                  <a:srgbClr val="5E6E75"/>
                </a:solidFill>
                <a:latin typeface="Open Sans"/>
                <a:ea typeface="Open Sans"/>
                <a:cs typeface="Open Sans"/>
                <a:sym typeface="Open Sans"/>
              </a:defRPr>
            </a:lvl8pPr>
            <a:lvl9pPr marL="0" marR="0" lvl="8" indent="0" algn="r" rtl="0">
              <a:spcBef>
                <a:spcPts val="0"/>
              </a:spcBef>
              <a:spcAft>
                <a:spcPts val="0"/>
              </a:spcAft>
              <a:buNone/>
              <a:defRPr sz="1260" b="0" i="0" u="none" strike="noStrike" cap="none">
                <a:solidFill>
                  <a:srgbClr val="5E6E75"/>
                </a:solidFill>
                <a:latin typeface="Open Sans"/>
                <a:ea typeface="Open Sans"/>
                <a:cs typeface="Open Sans"/>
                <a:sym typeface="Open Sans"/>
              </a:defRPr>
            </a:lvl9pPr>
          </a:lstStyle>
          <a:p>
            <a:pPr marL="0" lvl="0" indent="0">
              <a:spcBef>
                <a:spcPts val="0"/>
              </a:spcBef>
              <a:spcAft>
                <a:spcPts val="0"/>
              </a:spcAft>
              <a:buNone/>
            </a:pPr>
            <a:fld id="{00000000-1234-1234-1234-123412341234}" type="slidenum">
              <a:rPr lang="en-US"/>
              <a:t>‹#›</a:t>
            </a:fld>
            <a:endParaRPr/>
          </a:p>
        </p:txBody>
      </p:sp>
      <p:sp>
        <p:nvSpPr>
          <p:cNvPr id="16" name="Shape 16"/>
          <p:cNvSpPr txBox="1">
            <a:spLocks noGrp="1"/>
          </p:cNvSpPr>
          <p:nvPr>
            <p:ph type="body" idx="1"/>
          </p:nvPr>
        </p:nvSpPr>
        <p:spPr>
          <a:xfrm>
            <a:off x="921701" y="1275709"/>
            <a:ext cx="10132379" cy="4316355"/>
          </a:xfrm>
          <a:prstGeom prst="rect">
            <a:avLst/>
          </a:prstGeom>
          <a:noFill/>
          <a:ln>
            <a:noFill/>
          </a:ln>
        </p:spPr>
        <p:txBody>
          <a:bodyPr spcFirstLastPara="1" wrap="square" lIns="91425" tIns="91425" rIns="91425" bIns="91425" anchor="t" anchorCtr="0"/>
          <a:lstStyle>
            <a:lvl1pPr marL="457200" marR="0" lvl="0" indent="-414889" algn="l" rtl="0">
              <a:lnSpc>
                <a:spcPct val="100000"/>
              </a:lnSpc>
              <a:spcBef>
                <a:spcPts val="0"/>
              </a:spcBef>
              <a:spcAft>
                <a:spcPts val="0"/>
              </a:spcAft>
              <a:buClr>
                <a:srgbClr val="00B68A"/>
              </a:buClr>
              <a:buSzPts val="2934"/>
              <a:buFont typeface="Arial"/>
              <a:buChar char="•"/>
              <a:defRPr sz="2667" b="0" i="0" u="none" strike="noStrike" cap="none">
                <a:solidFill>
                  <a:srgbClr val="5E6E75"/>
                </a:solidFill>
                <a:latin typeface="Arial"/>
                <a:ea typeface="Arial"/>
                <a:cs typeface="Arial"/>
                <a:sym typeface="Arial"/>
              </a:defRPr>
            </a:lvl1pPr>
            <a:lvl2pPr marL="914400" marR="0" lvl="1" indent="-377590" algn="l" rtl="0">
              <a:lnSpc>
                <a:spcPct val="100000"/>
              </a:lnSpc>
              <a:spcBef>
                <a:spcPts val="960"/>
              </a:spcBef>
              <a:spcAft>
                <a:spcPts val="0"/>
              </a:spcAft>
              <a:buClr>
                <a:srgbClr val="00B68A"/>
              </a:buClr>
              <a:buSzPts val="2346"/>
              <a:buFont typeface="Arial"/>
              <a:buChar char="–"/>
              <a:defRPr sz="2133" b="0" i="0" u="none" strike="noStrike" cap="none">
                <a:solidFill>
                  <a:srgbClr val="5E6E75"/>
                </a:solidFill>
                <a:latin typeface="Arial"/>
                <a:ea typeface="Arial"/>
                <a:cs typeface="Arial"/>
                <a:sym typeface="Arial"/>
              </a:defRPr>
            </a:lvl2pPr>
            <a:lvl3pPr marL="1371600" marR="0" lvl="2" indent="-359009" algn="l" rtl="0">
              <a:lnSpc>
                <a:spcPct val="100000"/>
              </a:lnSpc>
              <a:spcBef>
                <a:spcPts val="960"/>
              </a:spcBef>
              <a:spcAft>
                <a:spcPts val="0"/>
              </a:spcAft>
              <a:buClr>
                <a:srgbClr val="00B68A"/>
              </a:buClr>
              <a:buSzPts val="2054"/>
              <a:buFont typeface="Arial"/>
              <a:buChar char="•"/>
              <a:defRPr sz="1867" b="0" i="0" u="none" strike="noStrike" cap="none">
                <a:solidFill>
                  <a:srgbClr val="5E6E75"/>
                </a:solidFill>
                <a:latin typeface="Arial"/>
                <a:ea typeface="Arial"/>
                <a:cs typeface="Arial"/>
                <a:sym typeface="Arial"/>
              </a:defRPr>
            </a:lvl3pPr>
            <a:lvl4pPr marL="1828800" marR="0" lvl="3" indent="-340360" algn="l" rtl="0">
              <a:lnSpc>
                <a:spcPct val="100000"/>
              </a:lnSpc>
              <a:spcBef>
                <a:spcPts val="960"/>
              </a:spcBef>
              <a:spcAft>
                <a:spcPts val="0"/>
              </a:spcAft>
              <a:buClr>
                <a:srgbClr val="00B68A"/>
              </a:buClr>
              <a:buSzPts val="1760"/>
              <a:buFont typeface="Arial"/>
              <a:buChar char="–"/>
              <a:defRPr sz="1600" b="0" i="0" u="none" strike="noStrike" cap="none">
                <a:solidFill>
                  <a:srgbClr val="5E6E75"/>
                </a:solidFill>
                <a:latin typeface="Arial"/>
                <a:ea typeface="Arial"/>
                <a:cs typeface="Arial"/>
                <a:sym typeface="Arial"/>
              </a:defRPr>
            </a:lvl4pPr>
            <a:lvl5pPr marL="2286000" marR="0" lvl="4" indent="-340360" algn="l" rtl="0">
              <a:lnSpc>
                <a:spcPct val="100000"/>
              </a:lnSpc>
              <a:spcBef>
                <a:spcPts val="960"/>
              </a:spcBef>
              <a:spcAft>
                <a:spcPts val="0"/>
              </a:spcAft>
              <a:buClr>
                <a:srgbClr val="00B68A"/>
              </a:buClr>
              <a:buSzPts val="1760"/>
              <a:buFont typeface="Arial"/>
              <a:buChar char="»"/>
              <a:defRPr sz="1600" b="0" i="0" u="none" strike="noStrike" cap="none">
                <a:solidFill>
                  <a:srgbClr val="5E6E75"/>
                </a:solidFill>
                <a:latin typeface="Arial"/>
                <a:ea typeface="Arial"/>
                <a:cs typeface="Arial"/>
                <a:sym typeface="Arial"/>
              </a:defRPr>
            </a:lvl5pPr>
            <a:lvl6pPr marL="2743200" marR="0" lvl="5" indent="-381000" algn="l" rtl="0">
              <a:spcBef>
                <a:spcPts val="96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6pPr>
            <a:lvl7pPr marL="3200400" marR="0" lvl="6"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7pPr>
            <a:lvl8pPr marL="3657600" marR="0" lvl="7"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8pPr>
            <a:lvl9pPr marL="4114800" marR="0" lvl="8"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9pPr>
          </a:lstStyle>
          <a:p>
            <a:endParaRPr/>
          </a:p>
        </p:txBody>
      </p:sp>
      <p:sp>
        <p:nvSpPr>
          <p:cNvPr id="17" name="Shape 17"/>
          <p:cNvSpPr txBox="1">
            <a:spLocks noGrp="1"/>
          </p:cNvSpPr>
          <p:nvPr>
            <p:ph type="title"/>
          </p:nvPr>
        </p:nvSpPr>
        <p:spPr>
          <a:xfrm>
            <a:off x="591571" y="154507"/>
            <a:ext cx="11004376" cy="1015924"/>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SzPts val="1400"/>
              <a:buNone/>
              <a:defRPr sz="3200" b="1" i="0" u="none" strike="noStrike" cap="none">
                <a:solidFill>
                  <a:srgbClr val="2780C3"/>
                </a:solidFill>
                <a:latin typeface="Arial"/>
                <a:ea typeface="Arial"/>
                <a:cs typeface="Arial"/>
                <a:sym typeface="Arial"/>
              </a:defRPr>
            </a:lvl1pPr>
            <a:lvl2pPr marL="0" marR="0" lvl="1" indent="0" algn="ctr" rtl="0">
              <a:spcBef>
                <a:spcPts val="0"/>
              </a:spcBef>
              <a:spcAft>
                <a:spcPts val="0"/>
              </a:spcAft>
              <a:buSzPts val="1400"/>
              <a:buNone/>
              <a:defRPr sz="5280" b="0" i="0" u="none" strike="noStrike" cap="none">
                <a:solidFill>
                  <a:srgbClr val="404040"/>
                </a:solidFill>
                <a:latin typeface="Open Sans"/>
                <a:ea typeface="Open Sans"/>
                <a:cs typeface="Open Sans"/>
                <a:sym typeface="Open Sans"/>
              </a:defRPr>
            </a:lvl2pPr>
            <a:lvl3pPr marL="0" marR="0" lvl="2" indent="0" algn="ctr" rtl="0">
              <a:spcBef>
                <a:spcPts val="0"/>
              </a:spcBef>
              <a:spcAft>
                <a:spcPts val="0"/>
              </a:spcAft>
              <a:buSzPts val="1400"/>
              <a:buNone/>
              <a:defRPr sz="5280" b="0" i="0" u="none" strike="noStrike" cap="none">
                <a:solidFill>
                  <a:srgbClr val="404040"/>
                </a:solidFill>
                <a:latin typeface="Open Sans"/>
                <a:ea typeface="Open Sans"/>
                <a:cs typeface="Open Sans"/>
                <a:sym typeface="Open Sans"/>
              </a:defRPr>
            </a:lvl3pPr>
            <a:lvl4pPr marL="0" marR="0" lvl="3" indent="0" algn="ctr" rtl="0">
              <a:spcBef>
                <a:spcPts val="0"/>
              </a:spcBef>
              <a:spcAft>
                <a:spcPts val="0"/>
              </a:spcAft>
              <a:buSzPts val="1400"/>
              <a:buNone/>
              <a:defRPr sz="5280" b="0" i="0" u="none" strike="noStrike" cap="none">
                <a:solidFill>
                  <a:srgbClr val="404040"/>
                </a:solidFill>
                <a:latin typeface="Open Sans"/>
                <a:ea typeface="Open Sans"/>
                <a:cs typeface="Open Sans"/>
                <a:sym typeface="Open Sans"/>
              </a:defRPr>
            </a:lvl4pPr>
            <a:lvl5pPr marL="0" marR="0" lvl="4" indent="0" algn="ctr" rtl="0">
              <a:spcBef>
                <a:spcPts val="0"/>
              </a:spcBef>
              <a:spcAft>
                <a:spcPts val="0"/>
              </a:spcAft>
              <a:buSzPts val="1400"/>
              <a:buNone/>
              <a:defRPr sz="5280" b="0" i="0" u="none" strike="noStrike" cap="none">
                <a:solidFill>
                  <a:srgbClr val="404040"/>
                </a:solidFill>
                <a:latin typeface="Open Sans"/>
                <a:ea typeface="Open Sans"/>
                <a:cs typeface="Open Sans"/>
                <a:sym typeface="Open Sans"/>
              </a:defRPr>
            </a:lvl5pPr>
            <a:lvl6pPr marL="548626" marR="0" lvl="5" indent="-2526" algn="ctr" rtl="0">
              <a:spcBef>
                <a:spcPts val="0"/>
              </a:spcBef>
              <a:spcAft>
                <a:spcPts val="0"/>
              </a:spcAft>
              <a:buSzPts val="1400"/>
              <a:buNone/>
              <a:defRPr sz="5280" b="0" i="0" u="none" strike="noStrike" cap="none">
                <a:solidFill>
                  <a:srgbClr val="404040"/>
                </a:solidFill>
                <a:latin typeface="Open Sans"/>
                <a:ea typeface="Open Sans"/>
                <a:cs typeface="Open Sans"/>
                <a:sym typeface="Open Sans"/>
              </a:defRPr>
            </a:lvl6pPr>
            <a:lvl7pPr marL="1097253" marR="0" lvl="6" indent="-5052" algn="ctr" rtl="0">
              <a:spcBef>
                <a:spcPts val="0"/>
              </a:spcBef>
              <a:spcAft>
                <a:spcPts val="0"/>
              </a:spcAft>
              <a:buSzPts val="1400"/>
              <a:buNone/>
              <a:defRPr sz="5280" b="0" i="0" u="none" strike="noStrike" cap="none">
                <a:solidFill>
                  <a:srgbClr val="404040"/>
                </a:solidFill>
                <a:latin typeface="Open Sans"/>
                <a:ea typeface="Open Sans"/>
                <a:cs typeface="Open Sans"/>
                <a:sym typeface="Open Sans"/>
              </a:defRPr>
            </a:lvl7pPr>
            <a:lvl8pPr marL="1645879" marR="0" lvl="7" indent="-7578" algn="ctr" rtl="0">
              <a:spcBef>
                <a:spcPts val="0"/>
              </a:spcBef>
              <a:spcAft>
                <a:spcPts val="0"/>
              </a:spcAft>
              <a:buSzPts val="1400"/>
              <a:buNone/>
              <a:defRPr sz="5280" b="0" i="0" u="none" strike="noStrike" cap="none">
                <a:solidFill>
                  <a:srgbClr val="404040"/>
                </a:solidFill>
                <a:latin typeface="Open Sans"/>
                <a:ea typeface="Open Sans"/>
                <a:cs typeface="Open Sans"/>
                <a:sym typeface="Open Sans"/>
              </a:defRPr>
            </a:lvl8pPr>
            <a:lvl9pPr marL="2194505" marR="0" lvl="8" indent="-10105" algn="ctr" rtl="0">
              <a:spcBef>
                <a:spcPts val="0"/>
              </a:spcBef>
              <a:spcAft>
                <a:spcPts val="0"/>
              </a:spcAft>
              <a:buSzPts val="1400"/>
              <a:buNone/>
              <a:defRPr sz="5280" b="0" i="0" u="none" strike="noStrike" cap="none">
                <a:solidFill>
                  <a:srgbClr val="404040"/>
                </a:solidFill>
                <a:latin typeface="Open Sans"/>
                <a:ea typeface="Open Sans"/>
                <a:cs typeface="Open Sans"/>
                <a:sym typeface="Open Sans"/>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Partner Title Slide">
  <p:cSld name="Partner Title Slide">
    <p:spTree>
      <p:nvGrpSpPr>
        <p:cNvPr id="1" name="Shape 28"/>
        <p:cNvGrpSpPr/>
        <p:nvPr/>
      </p:nvGrpSpPr>
      <p:grpSpPr>
        <a:xfrm>
          <a:off x="0" y="0"/>
          <a:ext cx="0" cy="0"/>
          <a:chOff x="0" y="0"/>
          <a:chExt cx="0" cy="0"/>
        </a:xfrm>
      </p:grpSpPr>
      <p:sp>
        <p:nvSpPr>
          <p:cNvPr id="29" name="Shape 29"/>
          <p:cNvSpPr txBox="1">
            <a:spLocks noGrp="1"/>
          </p:cNvSpPr>
          <p:nvPr>
            <p:ph type="ctrTitle"/>
          </p:nvPr>
        </p:nvSpPr>
        <p:spPr>
          <a:xfrm>
            <a:off x="1111463" y="1831696"/>
            <a:ext cx="9905860" cy="1470025"/>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SzPts val="1400"/>
              <a:buNone/>
              <a:defRPr sz="4800" b="1" i="0" u="none" strike="noStrike" cap="none">
                <a:solidFill>
                  <a:srgbClr val="2780C3"/>
                </a:solidFill>
                <a:latin typeface="Arial"/>
                <a:ea typeface="Arial"/>
                <a:cs typeface="Arial"/>
                <a:sym typeface="Arial"/>
              </a:defRPr>
            </a:lvl1pPr>
            <a:lvl2pPr marL="0" marR="0" lvl="1" indent="0" algn="ctr" rtl="0">
              <a:spcBef>
                <a:spcPts val="0"/>
              </a:spcBef>
              <a:spcAft>
                <a:spcPts val="0"/>
              </a:spcAft>
              <a:buSzPts val="1400"/>
              <a:buNone/>
              <a:defRPr sz="5280" b="0" i="0" u="none" strike="noStrike" cap="none">
                <a:solidFill>
                  <a:srgbClr val="404040"/>
                </a:solidFill>
                <a:latin typeface="Open Sans"/>
                <a:ea typeface="Open Sans"/>
                <a:cs typeface="Open Sans"/>
                <a:sym typeface="Open Sans"/>
              </a:defRPr>
            </a:lvl2pPr>
            <a:lvl3pPr marL="0" marR="0" lvl="2" indent="0" algn="ctr" rtl="0">
              <a:spcBef>
                <a:spcPts val="0"/>
              </a:spcBef>
              <a:spcAft>
                <a:spcPts val="0"/>
              </a:spcAft>
              <a:buSzPts val="1400"/>
              <a:buNone/>
              <a:defRPr sz="5280" b="0" i="0" u="none" strike="noStrike" cap="none">
                <a:solidFill>
                  <a:srgbClr val="404040"/>
                </a:solidFill>
                <a:latin typeface="Open Sans"/>
                <a:ea typeface="Open Sans"/>
                <a:cs typeface="Open Sans"/>
                <a:sym typeface="Open Sans"/>
              </a:defRPr>
            </a:lvl3pPr>
            <a:lvl4pPr marL="0" marR="0" lvl="3" indent="0" algn="ctr" rtl="0">
              <a:spcBef>
                <a:spcPts val="0"/>
              </a:spcBef>
              <a:spcAft>
                <a:spcPts val="0"/>
              </a:spcAft>
              <a:buSzPts val="1400"/>
              <a:buNone/>
              <a:defRPr sz="5280" b="0" i="0" u="none" strike="noStrike" cap="none">
                <a:solidFill>
                  <a:srgbClr val="404040"/>
                </a:solidFill>
                <a:latin typeface="Open Sans"/>
                <a:ea typeface="Open Sans"/>
                <a:cs typeface="Open Sans"/>
                <a:sym typeface="Open Sans"/>
              </a:defRPr>
            </a:lvl4pPr>
            <a:lvl5pPr marL="0" marR="0" lvl="4" indent="0" algn="ctr" rtl="0">
              <a:spcBef>
                <a:spcPts val="0"/>
              </a:spcBef>
              <a:spcAft>
                <a:spcPts val="0"/>
              </a:spcAft>
              <a:buSzPts val="1400"/>
              <a:buNone/>
              <a:defRPr sz="5280" b="0" i="0" u="none" strike="noStrike" cap="none">
                <a:solidFill>
                  <a:srgbClr val="404040"/>
                </a:solidFill>
                <a:latin typeface="Open Sans"/>
                <a:ea typeface="Open Sans"/>
                <a:cs typeface="Open Sans"/>
                <a:sym typeface="Open Sans"/>
              </a:defRPr>
            </a:lvl5pPr>
            <a:lvl6pPr marL="548626" marR="0" lvl="5" indent="-2526" algn="ctr" rtl="0">
              <a:spcBef>
                <a:spcPts val="0"/>
              </a:spcBef>
              <a:spcAft>
                <a:spcPts val="0"/>
              </a:spcAft>
              <a:buSzPts val="1400"/>
              <a:buNone/>
              <a:defRPr sz="5280" b="0" i="0" u="none" strike="noStrike" cap="none">
                <a:solidFill>
                  <a:srgbClr val="404040"/>
                </a:solidFill>
                <a:latin typeface="Open Sans"/>
                <a:ea typeface="Open Sans"/>
                <a:cs typeface="Open Sans"/>
                <a:sym typeface="Open Sans"/>
              </a:defRPr>
            </a:lvl6pPr>
            <a:lvl7pPr marL="1097253" marR="0" lvl="6" indent="-5052" algn="ctr" rtl="0">
              <a:spcBef>
                <a:spcPts val="0"/>
              </a:spcBef>
              <a:spcAft>
                <a:spcPts val="0"/>
              </a:spcAft>
              <a:buSzPts val="1400"/>
              <a:buNone/>
              <a:defRPr sz="5280" b="0" i="0" u="none" strike="noStrike" cap="none">
                <a:solidFill>
                  <a:srgbClr val="404040"/>
                </a:solidFill>
                <a:latin typeface="Open Sans"/>
                <a:ea typeface="Open Sans"/>
                <a:cs typeface="Open Sans"/>
                <a:sym typeface="Open Sans"/>
              </a:defRPr>
            </a:lvl7pPr>
            <a:lvl8pPr marL="1645879" marR="0" lvl="7" indent="-7578" algn="ctr" rtl="0">
              <a:spcBef>
                <a:spcPts val="0"/>
              </a:spcBef>
              <a:spcAft>
                <a:spcPts val="0"/>
              </a:spcAft>
              <a:buSzPts val="1400"/>
              <a:buNone/>
              <a:defRPr sz="5280" b="0" i="0" u="none" strike="noStrike" cap="none">
                <a:solidFill>
                  <a:srgbClr val="404040"/>
                </a:solidFill>
                <a:latin typeface="Open Sans"/>
                <a:ea typeface="Open Sans"/>
                <a:cs typeface="Open Sans"/>
                <a:sym typeface="Open Sans"/>
              </a:defRPr>
            </a:lvl8pPr>
            <a:lvl9pPr marL="2194505" marR="0" lvl="8" indent="-10105" algn="ctr" rtl="0">
              <a:spcBef>
                <a:spcPts val="0"/>
              </a:spcBef>
              <a:spcAft>
                <a:spcPts val="0"/>
              </a:spcAft>
              <a:buSzPts val="1400"/>
              <a:buNone/>
              <a:defRPr sz="5280" b="0" i="0" u="none" strike="noStrike" cap="none">
                <a:solidFill>
                  <a:srgbClr val="404040"/>
                </a:solidFill>
                <a:latin typeface="Open Sans"/>
                <a:ea typeface="Open Sans"/>
                <a:cs typeface="Open Sans"/>
                <a:sym typeface="Open Sans"/>
              </a:defRPr>
            </a:lvl9pPr>
          </a:lstStyle>
          <a:p>
            <a:endParaRPr/>
          </a:p>
        </p:txBody>
      </p:sp>
      <p:sp>
        <p:nvSpPr>
          <p:cNvPr id="30" name="Shape 30"/>
          <p:cNvSpPr txBox="1">
            <a:spLocks noGrp="1"/>
          </p:cNvSpPr>
          <p:nvPr>
            <p:ph type="dt" idx="10"/>
          </p:nvPr>
        </p:nvSpPr>
        <p:spPr>
          <a:xfrm>
            <a:off x="4641992" y="1202692"/>
            <a:ext cx="2844800" cy="365760"/>
          </a:xfrm>
          <a:prstGeom prst="rect">
            <a:avLst/>
          </a:prstGeom>
          <a:noFill/>
          <a:ln>
            <a:noFill/>
          </a:ln>
        </p:spPr>
        <p:txBody>
          <a:bodyPr spcFirstLastPara="1" wrap="square" lIns="91425" tIns="91425" rIns="91425" bIns="91425" anchor="t" anchorCtr="0"/>
          <a:lstStyle>
            <a:lvl1pPr marL="0" marR="0" lvl="0" indent="0" algn="ctr" rtl="0">
              <a:spcBef>
                <a:spcPts val="0"/>
              </a:spcBef>
              <a:spcAft>
                <a:spcPts val="0"/>
              </a:spcAft>
              <a:buSzPts val="1400"/>
              <a:buNone/>
              <a:defRPr sz="1320">
                <a:solidFill>
                  <a:srgbClr val="5E6E75"/>
                </a:solidFill>
                <a:latin typeface="Arial"/>
                <a:ea typeface="Arial"/>
                <a:cs typeface="Arial"/>
                <a:sym typeface="Arial"/>
              </a:defRPr>
            </a:lvl1pPr>
            <a:lvl2pPr marL="457200" marR="0" lvl="1"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L="2286000" marR="0" lvl="5"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L="2743200" marR="0" lvl="6"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L="3200400" marR="0" lvl="7"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L="3657600" marR="0" lvl="8"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31" name="Shape 31"/>
          <p:cNvSpPr/>
          <p:nvPr/>
        </p:nvSpPr>
        <p:spPr>
          <a:xfrm>
            <a:off x="0" y="0"/>
            <a:ext cx="12192000" cy="65837"/>
          </a:xfrm>
          <a:prstGeom prst="rect">
            <a:avLst/>
          </a:prstGeom>
          <a:solidFill>
            <a:srgbClr val="2780C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679">
              <a:solidFill>
                <a:srgbClr val="2780C3"/>
              </a:solidFill>
              <a:latin typeface="Arial"/>
              <a:ea typeface="Arial"/>
              <a:cs typeface="Arial"/>
              <a:sym typeface="Arial"/>
            </a:endParaRPr>
          </a:p>
        </p:txBody>
      </p:sp>
      <p:sp>
        <p:nvSpPr>
          <p:cNvPr id="32" name="Shape 32"/>
          <p:cNvSpPr txBox="1">
            <a:spLocks noGrp="1"/>
          </p:cNvSpPr>
          <p:nvPr>
            <p:ph type="ftr" idx="11"/>
          </p:nvPr>
        </p:nvSpPr>
        <p:spPr>
          <a:xfrm>
            <a:off x="205317" y="186691"/>
            <a:ext cx="3860800" cy="365760"/>
          </a:xfrm>
          <a:prstGeom prst="rect">
            <a:avLst/>
          </a:prstGeom>
          <a:noFill/>
          <a:ln>
            <a:noFill/>
          </a:ln>
        </p:spPr>
        <p:txBody>
          <a:bodyPr spcFirstLastPara="1" wrap="square" lIns="91425" tIns="91425" rIns="91425" bIns="91425" anchor="t" anchorCtr="0"/>
          <a:lstStyle>
            <a:lvl1pPr marL="0" marR="0" lvl="0" indent="0" algn="l" rtl="0">
              <a:spcBef>
                <a:spcPts val="0"/>
              </a:spcBef>
              <a:spcAft>
                <a:spcPts val="0"/>
              </a:spcAft>
              <a:buSzPts val="1400"/>
              <a:buNone/>
              <a:defRPr sz="1260">
                <a:solidFill>
                  <a:srgbClr val="5E6E75"/>
                </a:solidFill>
                <a:latin typeface="Arial"/>
                <a:ea typeface="Arial"/>
                <a:cs typeface="Arial"/>
                <a:sym typeface="Arial"/>
              </a:defRPr>
            </a:lvl1pPr>
            <a:lvl2pPr marL="457200" marR="0" lvl="1"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L="2286000" marR="0" lvl="5"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L="2743200" marR="0" lvl="6"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L="3200400" marR="0" lvl="7"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L="3657600" marR="0" lvl="8"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33" name="Shape 33"/>
          <p:cNvSpPr txBox="1">
            <a:spLocks noGrp="1"/>
          </p:cNvSpPr>
          <p:nvPr>
            <p:ph type="sldNum" idx="12"/>
          </p:nvPr>
        </p:nvSpPr>
        <p:spPr>
          <a:xfrm>
            <a:off x="9103784" y="6259831"/>
            <a:ext cx="2844800" cy="365760"/>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spcAft>
                <a:spcPts val="0"/>
              </a:spcAft>
              <a:buNone/>
              <a:defRPr sz="1260">
                <a:solidFill>
                  <a:srgbClr val="5E6E75"/>
                </a:solidFill>
                <a:latin typeface="Open Sans"/>
                <a:ea typeface="Open Sans"/>
                <a:cs typeface="Open Sans"/>
                <a:sym typeface="Open Sans"/>
              </a:defRPr>
            </a:lvl1pPr>
            <a:lvl2pPr marL="0" marR="0" lvl="1" indent="0" algn="r" rtl="0">
              <a:spcBef>
                <a:spcPts val="0"/>
              </a:spcBef>
              <a:spcAft>
                <a:spcPts val="0"/>
              </a:spcAft>
              <a:buNone/>
              <a:defRPr sz="1260">
                <a:solidFill>
                  <a:srgbClr val="5E6E75"/>
                </a:solidFill>
                <a:latin typeface="Open Sans"/>
                <a:ea typeface="Open Sans"/>
                <a:cs typeface="Open Sans"/>
                <a:sym typeface="Open Sans"/>
              </a:defRPr>
            </a:lvl2pPr>
            <a:lvl3pPr marL="0" marR="0" lvl="2" indent="0" algn="r" rtl="0">
              <a:spcBef>
                <a:spcPts val="0"/>
              </a:spcBef>
              <a:spcAft>
                <a:spcPts val="0"/>
              </a:spcAft>
              <a:buNone/>
              <a:defRPr sz="1260">
                <a:solidFill>
                  <a:srgbClr val="5E6E75"/>
                </a:solidFill>
                <a:latin typeface="Open Sans"/>
                <a:ea typeface="Open Sans"/>
                <a:cs typeface="Open Sans"/>
                <a:sym typeface="Open Sans"/>
              </a:defRPr>
            </a:lvl3pPr>
            <a:lvl4pPr marL="0" marR="0" lvl="3" indent="0" algn="r" rtl="0">
              <a:spcBef>
                <a:spcPts val="0"/>
              </a:spcBef>
              <a:spcAft>
                <a:spcPts val="0"/>
              </a:spcAft>
              <a:buNone/>
              <a:defRPr sz="1260">
                <a:solidFill>
                  <a:srgbClr val="5E6E75"/>
                </a:solidFill>
                <a:latin typeface="Open Sans"/>
                <a:ea typeface="Open Sans"/>
                <a:cs typeface="Open Sans"/>
                <a:sym typeface="Open Sans"/>
              </a:defRPr>
            </a:lvl4pPr>
            <a:lvl5pPr marL="0" marR="0" lvl="4" indent="0" algn="r" rtl="0">
              <a:spcBef>
                <a:spcPts val="0"/>
              </a:spcBef>
              <a:spcAft>
                <a:spcPts val="0"/>
              </a:spcAft>
              <a:buNone/>
              <a:defRPr sz="1260">
                <a:solidFill>
                  <a:srgbClr val="5E6E75"/>
                </a:solidFill>
                <a:latin typeface="Open Sans"/>
                <a:ea typeface="Open Sans"/>
                <a:cs typeface="Open Sans"/>
                <a:sym typeface="Open Sans"/>
              </a:defRPr>
            </a:lvl5pPr>
            <a:lvl6pPr marL="0" marR="0" lvl="5" indent="0" algn="r" rtl="0">
              <a:spcBef>
                <a:spcPts val="0"/>
              </a:spcBef>
              <a:spcAft>
                <a:spcPts val="0"/>
              </a:spcAft>
              <a:buNone/>
              <a:defRPr sz="1260">
                <a:solidFill>
                  <a:srgbClr val="5E6E75"/>
                </a:solidFill>
                <a:latin typeface="Open Sans"/>
                <a:ea typeface="Open Sans"/>
                <a:cs typeface="Open Sans"/>
                <a:sym typeface="Open Sans"/>
              </a:defRPr>
            </a:lvl6pPr>
            <a:lvl7pPr marL="0" marR="0" lvl="6" indent="0" algn="r" rtl="0">
              <a:spcBef>
                <a:spcPts val="0"/>
              </a:spcBef>
              <a:spcAft>
                <a:spcPts val="0"/>
              </a:spcAft>
              <a:buNone/>
              <a:defRPr sz="1260">
                <a:solidFill>
                  <a:srgbClr val="5E6E75"/>
                </a:solidFill>
                <a:latin typeface="Open Sans"/>
                <a:ea typeface="Open Sans"/>
                <a:cs typeface="Open Sans"/>
                <a:sym typeface="Open Sans"/>
              </a:defRPr>
            </a:lvl7pPr>
            <a:lvl8pPr marL="0" marR="0" lvl="7" indent="0" algn="r" rtl="0">
              <a:spcBef>
                <a:spcPts val="0"/>
              </a:spcBef>
              <a:spcAft>
                <a:spcPts val="0"/>
              </a:spcAft>
              <a:buNone/>
              <a:defRPr sz="1260">
                <a:solidFill>
                  <a:srgbClr val="5E6E75"/>
                </a:solidFill>
                <a:latin typeface="Open Sans"/>
                <a:ea typeface="Open Sans"/>
                <a:cs typeface="Open Sans"/>
                <a:sym typeface="Open Sans"/>
              </a:defRPr>
            </a:lvl8pPr>
            <a:lvl9pPr marL="0" marR="0" lvl="8" indent="0" algn="r" rtl="0">
              <a:spcBef>
                <a:spcPts val="0"/>
              </a:spcBef>
              <a:spcAft>
                <a:spcPts val="0"/>
              </a:spcAft>
              <a:buNone/>
              <a:defRPr sz="1260">
                <a:solidFill>
                  <a:srgbClr val="5E6E75"/>
                </a:solidFill>
                <a:latin typeface="Open Sans"/>
                <a:ea typeface="Open Sans"/>
                <a:cs typeface="Open Sans"/>
                <a:sym typeface="Open Sans"/>
              </a:defRPr>
            </a:lvl9pPr>
          </a:lstStyle>
          <a:p>
            <a:pPr marL="0" lvl="0" indent="0">
              <a:spcBef>
                <a:spcPts val="0"/>
              </a:spcBef>
              <a:spcAft>
                <a:spcPts val="0"/>
              </a:spcAft>
              <a:buNone/>
            </a:pPr>
            <a:fld id="{00000000-1234-1234-1234-123412341234}" type="slidenum">
              <a:rPr lang="en-US"/>
              <a:t>‹#›</a:t>
            </a:fld>
            <a:endParaRPr/>
          </a:p>
        </p:txBody>
      </p:sp>
      <p:pic>
        <p:nvPicPr>
          <p:cNvPr id="34" name="Shape 34"/>
          <p:cNvPicPr preferRelativeResize="0"/>
          <p:nvPr/>
        </p:nvPicPr>
        <p:blipFill rotWithShape="1">
          <a:blip r:embed="rId2">
            <a:alphaModFix/>
          </a:blip>
          <a:srcRect/>
          <a:stretch/>
        </p:blipFill>
        <p:spPr>
          <a:xfrm>
            <a:off x="2714274" y="4380443"/>
            <a:ext cx="2864903" cy="408375"/>
          </a:xfrm>
          <a:prstGeom prst="rect">
            <a:avLst/>
          </a:prstGeom>
          <a:noFill/>
          <a:ln>
            <a:noFill/>
          </a:ln>
        </p:spPr>
      </p:pic>
      <p:cxnSp>
        <p:nvCxnSpPr>
          <p:cNvPr id="35" name="Shape 35"/>
          <p:cNvCxnSpPr/>
          <p:nvPr/>
        </p:nvCxnSpPr>
        <p:spPr>
          <a:xfrm>
            <a:off x="6064392" y="3806362"/>
            <a:ext cx="0" cy="1545265"/>
          </a:xfrm>
          <a:prstGeom prst="straightConnector1">
            <a:avLst/>
          </a:prstGeom>
          <a:noFill/>
          <a:ln w="12700" cap="flat" cmpd="sng">
            <a:solidFill>
              <a:srgbClr val="A3B2B2"/>
            </a:solidFill>
            <a:prstDash val="solid"/>
            <a:round/>
            <a:headEnd type="none" w="sm" len="sm"/>
            <a:tailEnd type="none" w="sm" len="sm"/>
          </a:ln>
        </p:spPr>
      </p:cxnSp>
      <p:sp>
        <p:nvSpPr>
          <p:cNvPr id="36" name="Shape 36"/>
          <p:cNvSpPr>
            <a:spLocks noGrp="1"/>
          </p:cNvSpPr>
          <p:nvPr>
            <p:ph type="pic" idx="2"/>
          </p:nvPr>
        </p:nvSpPr>
        <p:spPr>
          <a:xfrm>
            <a:off x="6559400" y="3738627"/>
            <a:ext cx="3753496" cy="1842599"/>
          </a:xfrm>
          <a:prstGeom prst="rect">
            <a:avLst/>
          </a:prstGeom>
          <a:noFill/>
          <a:ln>
            <a:noFill/>
          </a:ln>
        </p:spPr>
        <p:txBody>
          <a:bodyPr spcFirstLastPara="1" wrap="square" lIns="91425" tIns="91425" rIns="91425" bIns="91425" anchor="t" anchorCtr="0"/>
          <a:lstStyle>
            <a:lvl1pPr marL="0" marR="0" lvl="0" indent="0" algn="l" rtl="0">
              <a:spcBef>
                <a:spcPts val="768"/>
              </a:spcBef>
              <a:spcAft>
                <a:spcPts val="0"/>
              </a:spcAft>
              <a:buClr>
                <a:srgbClr val="404040"/>
              </a:buClr>
              <a:buSzPts val="1400"/>
              <a:buFont typeface="Arial"/>
              <a:buNone/>
              <a:defRPr sz="3840" b="0" i="0" u="none" strike="noStrike" cap="none">
                <a:solidFill>
                  <a:srgbClr val="404040"/>
                </a:solidFill>
                <a:latin typeface="Arial"/>
                <a:ea typeface="Arial"/>
                <a:cs typeface="Arial"/>
                <a:sym typeface="Arial"/>
              </a:defRPr>
            </a:lvl1pPr>
            <a:lvl2pPr marL="548626" marR="0" lvl="1" indent="-2526" algn="l" rtl="0">
              <a:spcBef>
                <a:spcPts val="672"/>
              </a:spcBef>
              <a:spcAft>
                <a:spcPts val="0"/>
              </a:spcAft>
              <a:buClr>
                <a:srgbClr val="404040"/>
              </a:buClr>
              <a:buSzPts val="1400"/>
              <a:buFont typeface="Arial"/>
              <a:buNone/>
              <a:defRPr sz="3359" b="0" i="0" u="none" strike="noStrike" cap="none">
                <a:solidFill>
                  <a:srgbClr val="404040"/>
                </a:solidFill>
                <a:latin typeface="Open Sans"/>
                <a:ea typeface="Open Sans"/>
                <a:cs typeface="Open Sans"/>
                <a:sym typeface="Open Sans"/>
              </a:defRPr>
            </a:lvl2pPr>
            <a:lvl3pPr marL="1097253" marR="0" lvl="2" indent="-5052" algn="l" rtl="0">
              <a:spcBef>
                <a:spcPts val="576"/>
              </a:spcBef>
              <a:spcAft>
                <a:spcPts val="0"/>
              </a:spcAft>
              <a:buClr>
                <a:srgbClr val="404040"/>
              </a:buClr>
              <a:buSzPts val="1400"/>
              <a:buFont typeface="Arial"/>
              <a:buNone/>
              <a:defRPr sz="2880" b="0" i="0" u="none" strike="noStrike" cap="none">
                <a:solidFill>
                  <a:srgbClr val="404040"/>
                </a:solidFill>
                <a:latin typeface="Open Sans"/>
                <a:ea typeface="Open Sans"/>
                <a:cs typeface="Open Sans"/>
                <a:sym typeface="Open Sans"/>
              </a:defRPr>
            </a:lvl3pPr>
            <a:lvl4pPr marL="1645879" marR="0" lvl="3" indent="-7578" algn="l" rtl="0">
              <a:spcBef>
                <a:spcPts val="480"/>
              </a:spcBef>
              <a:spcAft>
                <a:spcPts val="0"/>
              </a:spcAft>
              <a:buClr>
                <a:srgbClr val="404040"/>
              </a:buClr>
              <a:buSzPts val="1400"/>
              <a:buFont typeface="Arial"/>
              <a:buNone/>
              <a:defRPr sz="2400" b="0" i="0" u="none" strike="noStrike" cap="none">
                <a:solidFill>
                  <a:srgbClr val="404040"/>
                </a:solidFill>
                <a:latin typeface="Open Sans"/>
                <a:ea typeface="Open Sans"/>
                <a:cs typeface="Open Sans"/>
                <a:sym typeface="Open Sans"/>
              </a:defRPr>
            </a:lvl4pPr>
            <a:lvl5pPr marL="2194505" marR="0" lvl="4" indent="-10105" algn="l" rtl="0">
              <a:spcBef>
                <a:spcPts val="480"/>
              </a:spcBef>
              <a:spcAft>
                <a:spcPts val="0"/>
              </a:spcAft>
              <a:buClr>
                <a:srgbClr val="404040"/>
              </a:buClr>
              <a:buSzPts val="1400"/>
              <a:buFont typeface="Arial"/>
              <a:buNone/>
              <a:defRPr sz="2400" b="0" i="0" u="none" strike="noStrike" cap="none">
                <a:solidFill>
                  <a:srgbClr val="404040"/>
                </a:solidFill>
                <a:latin typeface="Open Sans"/>
                <a:ea typeface="Open Sans"/>
                <a:cs typeface="Open Sans"/>
                <a:sym typeface="Open Sans"/>
              </a:defRPr>
            </a:lvl5pPr>
            <a:lvl6pPr marL="2743131" marR="0" lvl="5" indent="-12631" algn="l" rtl="0">
              <a:spcBef>
                <a:spcPts val="480"/>
              </a:spcBef>
              <a:spcAft>
                <a:spcPts val="0"/>
              </a:spcAft>
              <a:buClr>
                <a:schemeClr val="dk1"/>
              </a:buClr>
              <a:buSzPts val="1400"/>
              <a:buFont typeface="Arial"/>
              <a:buNone/>
              <a:defRPr sz="2400" b="0" i="0" u="none" strike="noStrike" cap="none">
                <a:solidFill>
                  <a:schemeClr val="dk1"/>
                </a:solidFill>
                <a:latin typeface="Arial"/>
                <a:ea typeface="Arial"/>
                <a:cs typeface="Arial"/>
                <a:sym typeface="Arial"/>
              </a:defRPr>
            </a:lvl6pPr>
            <a:lvl7pPr marL="3291758" marR="0" lvl="6" indent="-2457" algn="l" rtl="0">
              <a:spcBef>
                <a:spcPts val="480"/>
              </a:spcBef>
              <a:spcAft>
                <a:spcPts val="0"/>
              </a:spcAft>
              <a:buClr>
                <a:schemeClr val="dk1"/>
              </a:buClr>
              <a:buSzPts val="1400"/>
              <a:buFont typeface="Arial"/>
              <a:buNone/>
              <a:defRPr sz="2400" b="0" i="0" u="none" strike="noStrike" cap="none">
                <a:solidFill>
                  <a:schemeClr val="dk1"/>
                </a:solidFill>
                <a:latin typeface="Arial"/>
                <a:ea typeface="Arial"/>
                <a:cs typeface="Arial"/>
                <a:sym typeface="Arial"/>
              </a:defRPr>
            </a:lvl7pPr>
            <a:lvl8pPr marL="3840384" marR="0" lvl="7" indent="-4984" algn="l" rtl="0">
              <a:spcBef>
                <a:spcPts val="480"/>
              </a:spcBef>
              <a:spcAft>
                <a:spcPts val="0"/>
              </a:spcAft>
              <a:buClr>
                <a:schemeClr val="dk1"/>
              </a:buClr>
              <a:buSzPts val="1400"/>
              <a:buFont typeface="Arial"/>
              <a:buNone/>
              <a:defRPr sz="2400" b="0" i="0" u="none" strike="noStrike" cap="none">
                <a:solidFill>
                  <a:schemeClr val="dk1"/>
                </a:solidFill>
                <a:latin typeface="Arial"/>
                <a:ea typeface="Arial"/>
                <a:cs typeface="Arial"/>
                <a:sym typeface="Arial"/>
              </a:defRPr>
            </a:lvl8pPr>
            <a:lvl9pPr marL="4389010" marR="0" lvl="8" indent="-7510" algn="l" rtl="0">
              <a:spcBef>
                <a:spcPts val="480"/>
              </a:spcBef>
              <a:spcAft>
                <a:spcPts val="0"/>
              </a:spcAft>
              <a:buClr>
                <a:schemeClr val="dk1"/>
              </a:buClr>
              <a:buSzPts val="1400"/>
              <a:buFont typeface="Arial"/>
              <a:buNone/>
              <a:defRPr sz="24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Generic Title Slide">
  <p:cSld name="Generic Title Slide">
    <p:spTree>
      <p:nvGrpSpPr>
        <p:cNvPr id="1" name="Shape 37"/>
        <p:cNvGrpSpPr/>
        <p:nvPr/>
      </p:nvGrpSpPr>
      <p:grpSpPr>
        <a:xfrm>
          <a:off x="0" y="0"/>
          <a:ext cx="0" cy="0"/>
          <a:chOff x="0" y="0"/>
          <a:chExt cx="0" cy="0"/>
        </a:xfrm>
      </p:grpSpPr>
      <p:sp>
        <p:nvSpPr>
          <p:cNvPr id="38" name="Shape 38"/>
          <p:cNvSpPr/>
          <p:nvPr/>
        </p:nvSpPr>
        <p:spPr>
          <a:xfrm>
            <a:off x="0" y="0"/>
            <a:ext cx="12192000" cy="65837"/>
          </a:xfrm>
          <a:prstGeom prst="rect">
            <a:avLst/>
          </a:prstGeom>
          <a:solidFill>
            <a:srgbClr val="2780C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679">
              <a:solidFill>
                <a:srgbClr val="2780C3"/>
              </a:solidFill>
              <a:latin typeface="Arial"/>
              <a:ea typeface="Arial"/>
              <a:cs typeface="Arial"/>
              <a:sym typeface="Arial"/>
            </a:endParaRPr>
          </a:p>
        </p:txBody>
      </p:sp>
      <p:sp>
        <p:nvSpPr>
          <p:cNvPr id="39" name="Shape 39"/>
          <p:cNvSpPr txBox="1">
            <a:spLocks noGrp="1"/>
          </p:cNvSpPr>
          <p:nvPr>
            <p:ph type="ftr" idx="11"/>
          </p:nvPr>
        </p:nvSpPr>
        <p:spPr>
          <a:xfrm>
            <a:off x="205317" y="186691"/>
            <a:ext cx="3860800" cy="365760"/>
          </a:xfrm>
          <a:prstGeom prst="rect">
            <a:avLst/>
          </a:prstGeom>
          <a:noFill/>
          <a:ln>
            <a:noFill/>
          </a:ln>
        </p:spPr>
        <p:txBody>
          <a:bodyPr spcFirstLastPara="1" wrap="square" lIns="91425" tIns="91425" rIns="91425" bIns="91425" anchor="t" anchorCtr="0"/>
          <a:lstStyle>
            <a:lvl1pPr marL="0" marR="0" lvl="0" indent="0" algn="l" rtl="0">
              <a:spcBef>
                <a:spcPts val="0"/>
              </a:spcBef>
              <a:spcAft>
                <a:spcPts val="0"/>
              </a:spcAft>
              <a:buSzPts val="1400"/>
              <a:buNone/>
              <a:defRPr sz="1260">
                <a:solidFill>
                  <a:srgbClr val="5E6E75"/>
                </a:solidFill>
                <a:latin typeface="Arial"/>
                <a:ea typeface="Arial"/>
                <a:cs typeface="Arial"/>
                <a:sym typeface="Arial"/>
              </a:defRPr>
            </a:lvl1pPr>
            <a:lvl2pPr marL="457200" marR="0" lvl="1"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L="2286000" marR="0" lvl="5"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L="2743200" marR="0" lvl="6"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L="3200400" marR="0" lvl="7"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L="3657600" marR="0" lvl="8"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40" name="Shape 40"/>
          <p:cNvSpPr txBox="1">
            <a:spLocks noGrp="1"/>
          </p:cNvSpPr>
          <p:nvPr>
            <p:ph type="sldNum" idx="12"/>
          </p:nvPr>
        </p:nvSpPr>
        <p:spPr>
          <a:xfrm>
            <a:off x="9103784" y="6259831"/>
            <a:ext cx="2844800" cy="365760"/>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spcAft>
                <a:spcPts val="0"/>
              </a:spcAft>
              <a:buNone/>
              <a:defRPr sz="1260">
                <a:solidFill>
                  <a:srgbClr val="5E6E75"/>
                </a:solidFill>
                <a:latin typeface="Open Sans"/>
                <a:ea typeface="Open Sans"/>
                <a:cs typeface="Open Sans"/>
                <a:sym typeface="Open Sans"/>
              </a:defRPr>
            </a:lvl1pPr>
            <a:lvl2pPr marL="0" marR="0" lvl="1" indent="0" algn="r" rtl="0">
              <a:spcBef>
                <a:spcPts val="0"/>
              </a:spcBef>
              <a:spcAft>
                <a:spcPts val="0"/>
              </a:spcAft>
              <a:buNone/>
              <a:defRPr sz="1260">
                <a:solidFill>
                  <a:srgbClr val="5E6E75"/>
                </a:solidFill>
                <a:latin typeface="Open Sans"/>
                <a:ea typeface="Open Sans"/>
                <a:cs typeface="Open Sans"/>
                <a:sym typeface="Open Sans"/>
              </a:defRPr>
            </a:lvl2pPr>
            <a:lvl3pPr marL="0" marR="0" lvl="2" indent="0" algn="r" rtl="0">
              <a:spcBef>
                <a:spcPts val="0"/>
              </a:spcBef>
              <a:spcAft>
                <a:spcPts val="0"/>
              </a:spcAft>
              <a:buNone/>
              <a:defRPr sz="1260">
                <a:solidFill>
                  <a:srgbClr val="5E6E75"/>
                </a:solidFill>
                <a:latin typeface="Open Sans"/>
                <a:ea typeface="Open Sans"/>
                <a:cs typeface="Open Sans"/>
                <a:sym typeface="Open Sans"/>
              </a:defRPr>
            </a:lvl3pPr>
            <a:lvl4pPr marL="0" marR="0" lvl="3" indent="0" algn="r" rtl="0">
              <a:spcBef>
                <a:spcPts val="0"/>
              </a:spcBef>
              <a:spcAft>
                <a:spcPts val="0"/>
              </a:spcAft>
              <a:buNone/>
              <a:defRPr sz="1260">
                <a:solidFill>
                  <a:srgbClr val="5E6E75"/>
                </a:solidFill>
                <a:latin typeface="Open Sans"/>
                <a:ea typeface="Open Sans"/>
                <a:cs typeface="Open Sans"/>
                <a:sym typeface="Open Sans"/>
              </a:defRPr>
            </a:lvl4pPr>
            <a:lvl5pPr marL="0" marR="0" lvl="4" indent="0" algn="r" rtl="0">
              <a:spcBef>
                <a:spcPts val="0"/>
              </a:spcBef>
              <a:spcAft>
                <a:spcPts val="0"/>
              </a:spcAft>
              <a:buNone/>
              <a:defRPr sz="1260">
                <a:solidFill>
                  <a:srgbClr val="5E6E75"/>
                </a:solidFill>
                <a:latin typeface="Open Sans"/>
                <a:ea typeface="Open Sans"/>
                <a:cs typeface="Open Sans"/>
                <a:sym typeface="Open Sans"/>
              </a:defRPr>
            </a:lvl5pPr>
            <a:lvl6pPr marL="0" marR="0" lvl="5" indent="0" algn="r" rtl="0">
              <a:spcBef>
                <a:spcPts val="0"/>
              </a:spcBef>
              <a:spcAft>
                <a:spcPts val="0"/>
              </a:spcAft>
              <a:buNone/>
              <a:defRPr sz="1260">
                <a:solidFill>
                  <a:srgbClr val="5E6E75"/>
                </a:solidFill>
                <a:latin typeface="Open Sans"/>
                <a:ea typeface="Open Sans"/>
                <a:cs typeface="Open Sans"/>
                <a:sym typeface="Open Sans"/>
              </a:defRPr>
            </a:lvl6pPr>
            <a:lvl7pPr marL="0" marR="0" lvl="6" indent="0" algn="r" rtl="0">
              <a:spcBef>
                <a:spcPts val="0"/>
              </a:spcBef>
              <a:spcAft>
                <a:spcPts val="0"/>
              </a:spcAft>
              <a:buNone/>
              <a:defRPr sz="1260">
                <a:solidFill>
                  <a:srgbClr val="5E6E75"/>
                </a:solidFill>
                <a:latin typeface="Open Sans"/>
                <a:ea typeface="Open Sans"/>
                <a:cs typeface="Open Sans"/>
                <a:sym typeface="Open Sans"/>
              </a:defRPr>
            </a:lvl7pPr>
            <a:lvl8pPr marL="0" marR="0" lvl="7" indent="0" algn="r" rtl="0">
              <a:spcBef>
                <a:spcPts val="0"/>
              </a:spcBef>
              <a:spcAft>
                <a:spcPts val="0"/>
              </a:spcAft>
              <a:buNone/>
              <a:defRPr sz="1260">
                <a:solidFill>
                  <a:srgbClr val="5E6E75"/>
                </a:solidFill>
                <a:latin typeface="Open Sans"/>
                <a:ea typeface="Open Sans"/>
                <a:cs typeface="Open Sans"/>
                <a:sym typeface="Open Sans"/>
              </a:defRPr>
            </a:lvl8pPr>
            <a:lvl9pPr marL="0" marR="0" lvl="8" indent="0" algn="r" rtl="0">
              <a:spcBef>
                <a:spcPts val="0"/>
              </a:spcBef>
              <a:spcAft>
                <a:spcPts val="0"/>
              </a:spcAft>
              <a:buNone/>
              <a:defRPr sz="1260">
                <a:solidFill>
                  <a:srgbClr val="5E6E75"/>
                </a:solidFill>
                <a:latin typeface="Open Sans"/>
                <a:ea typeface="Open Sans"/>
                <a:cs typeface="Open Sans"/>
                <a:sym typeface="Open Sans"/>
              </a:defRPr>
            </a:lvl9pPr>
          </a:lstStyle>
          <a:p>
            <a:pPr marL="0" lvl="0" indent="0">
              <a:spcBef>
                <a:spcPts val="0"/>
              </a:spcBef>
              <a:spcAft>
                <a:spcPts val="0"/>
              </a:spcAft>
              <a:buNone/>
            </a:pPr>
            <a:fld id="{00000000-1234-1234-1234-123412341234}" type="slidenum">
              <a:rPr lang="en-US"/>
              <a:t>‹#›</a:t>
            </a:fld>
            <a:endParaRPr/>
          </a:p>
        </p:txBody>
      </p:sp>
      <p:sp>
        <p:nvSpPr>
          <p:cNvPr id="41" name="Shape 41"/>
          <p:cNvSpPr txBox="1"/>
          <p:nvPr/>
        </p:nvSpPr>
        <p:spPr>
          <a:xfrm>
            <a:off x="1111250" y="912284"/>
            <a:ext cx="4773083" cy="51646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595959"/>
              </a:buClr>
              <a:buFont typeface="Arial"/>
              <a:buNone/>
            </a:pPr>
            <a:endParaRPr sz="1600">
              <a:solidFill>
                <a:srgbClr val="595959"/>
              </a:solidFill>
              <a:latin typeface="Open Sans"/>
              <a:ea typeface="Open Sans"/>
              <a:cs typeface="Open Sans"/>
              <a:sym typeface="Open Sans"/>
            </a:endParaRPr>
          </a:p>
        </p:txBody>
      </p:sp>
      <p:sp>
        <p:nvSpPr>
          <p:cNvPr id="42" name="Shape 42"/>
          <p:cNvSpPr txBox="1">
            <a:spLocks noGrp="1"/>
          </p:cNvSpPr>
          <p:nvPr>
            <p:ph type="ctrTitle"/>
          </p:nvPr>
        </p:nvSpPr>
        <p:spPr>
          <a:xfrm>
            <a:off x="1112096" y="1583660"/>
            <a:ext cx="7002765" cy="1633361"/>
          </a:xfrm>
          <a:prstGeom prst="rect">
            <a:avLst/>
          </a:prstGeom>
          <a:noFill/>
          <a:ln>
            <a:noFill/>
          </a:ln>
        </p:spPr>
        <p:txBody>
          <a:bodyPr spcFirstLastPara="1" wrap="square" lIns="91425" tIns="91425" rIns="91425" bIns="91425" anchor="t" anchorCtr="0"/>
          <a:lstStyle>
            <a:lvl1pPr marL="0" marR="0" lvl="0" indent="0" algn="l" rtl="0">
              <a:spcBef>
                <a:spcPts val="0"/>
              </a:spcBef>
              <a:spcAft>
                <a:spcPts val="0"/>
              </a:spcAft>
              <a:buSzPts val="1400"/>
              <a:buNone/>
              <a:defRPr sz="5333" b="1" i="0" u="none" strike="noStrike" cap="none">
                <a:solidFill>
                  <a:srgbClr val="2780C3"/>
                </a:solidFill>
                <a:latin typeface="Arial"/>
                <a:ea typeface="Arial"/>
                <a:cs typeface="Arial"/>
                <a:sym typeface="Arial"/>
              </a:defRPr>
            </a:lvl1pPr>
            <a:lvl2pPr marL="0" marR="0" lvl="1" indent="0" algn="ctr" rtl="0">
              <a:spcBef>
                <a:spcPts val="0"/>
              </a:spcBef>
              <a:spcAft>
                <a:spcPts val="0"/>
              </a:spcAft>
              <a:buSzPts val="1400"/>
              <a:buNone/>
              <a:defRPr sz="5280" b="0" i="0" u="none" strike="noStrike" cap="none">
                <a:solidFill>
                  <a:srgbClr val="404040"/>
                </a:solidFill>
                <a:latin typeface="Open Sans"/>
                <a:ea typeface="Open Sans"/>
                <a:cs typeface="Open Sans"/>
                <a:sym typeface="Open Sans"/>
              </a:defRPr>
            </a:lvl2pPr>
            <a:lvl3pPr marL="0" marR="0" lvl="2" indent="0" algn="ctr" rtl="0">
              <a:spcBef>
                <a:spcPts val="0"/>
              </a:spcBef>
              <a:spcAft>
                <a:spcPts val="0"/>
              </a:spcAft>
              <a:buSzPts val="1400"/>
              <a:buNone/>
              <a:defRPr sz="5280" b="0" i="0" u="none" strike="noStrike" cap="none">
                <a:solidFill>
                  <a:srgbClr val="404040"/>
                </a:solidFill>
                <a:latin typeface="Open Sans"/>
                <a:ea typeface="Open Sans"/>
                <a:cs typeface="Open Sans"/>
                <a:sym typeface="Open Sans"/>
              </a:defRPr>
            </a:lvl3pPr>
            <a:lvl4pPr marL="0" marR="0" lvl="3" indent="0" algn="ctr" rtl="0">
              <a:spcBef>
                <a:spcPts val="0"/>
              </a:spcBef>
              <a:spcAft>
                <a:spcPts val="0"/>
              </a:spcAft>
              <a:buSzPts val="1400"/>
              <a:buNone/>
              <a:defRPr sz="5280" b="0" i="0" u="none" strike="noStrike" cap="none">
                <a:solidFill>
                  <a:srgbClr val="404040"/>
                </a:solidFill>
                <a:latin typeface="Open Sans"/>
                <a:ea typeface="Open Sans"/>
                <a:cs typeface="Open Sans"/>
                <a:sym typeface="Open Sans"/>
              </a:defRPr>
            </a:lvl4pPr>
            <a:lvl5pPr marL="0" marR="0" lvl="4" indent="0" algn="ctr" rtl="0">
              <a:spcBef>
                <a:spcPts val="0"/>
              </a:spcBef>
              <a:spcAft>
                <a:spcPts val="0"/>
              </a:spcAft>
              <a:buSzPts val="1400"/>
              <a:buNone/>
              <a:defRPr sz="5280" b="0" i="0" u="none" strike="noStrike" cap="none">
                <a:solidFill>
                  <a:srgbClr val="404040"/>
                </a:solidFill>
                <a:latin typeface="Open Sans"/>
                <a:ea typeface="Open Sans"/>
                <a:cs typeface="Open Sans"/>
                <a:sym typeface="Open Sans"/>
              </a:defRPr>
            </a:lvl5pPr>
            <a:lvl6pPr marL="548626" marR="0" lvl="5" indent="-2526" algn="ctr" rtl="0">
              <a:spcBef>
                <a:spcPts val="0"/>
              </a:spcBef>
              <a:spcAft>
                <a:spcPts val="0"/>
              </a:spcAft>
              <a:buSzPts val="1400"/>
              <a:buNone/>
              <a:defRPr sz="5280" b="0" i="0" u="none" strike="noStrike" cap="none">
                <a:solidFill>
                  <a:srgbClr val="404040"/>
                </a:solidFill>
                <a:latin typeface="Open Sans"/>
                <a:ea typeface="Open Sans"/>
                <a:cs typeface="Open Sans"/>
                <a:sym typeface="Open Sans"/>
              </a:defRPr>
            </a:lvl6pPr>
            <a:lvl7pPr marL="1097253" marR="0" lvl="6" indent="-5052" algn="ctr" rtl="0">
              <a:spcBef>
                <a:spcPts val="0"/>
              </a:spcBef>
              <a:spcAft>
                <a:spcPts val="0"/>
              </a:spcAft>
              <a:buSzPts val="1400"/>
              <a:buNone/>
              <a:defRPr sz="5280" b="0" i="0" u="none" strike="noStrike" cap="none">
                <a:solidFill>
                  <a:srgbClr val="404040"/>
                </a:solidFill>
                <a:latin typeface="Open Sans"/>
                <a:ea typeface="Open Sans"/>
                <a:cs typeface="Open Sans"/>
                <a:sym typeface="Open Sans"/>
              </a:defRPr>
            </a:lvl7pPr>
            <a:lvl8pPr marL="1645879" marR="0" lvl="7" indent="-7578" algn="ctr" rtl="0">
              <a:spcBef>
                <a:spcPts val="0"/>
              </a:spcBef>
              <a:spcAft>
                <a:spcPts val="0"/>
              </a:spcAft>
              <a:buSzPts val="1400"/>
              <a:buNone/>
              <a:defRPr sz="5280" b="0" i="0" u="none" strike="noStrike" cap="none">
                <a:solidFill>
                  <a:srgbClr val="404040"/>
                </a:solidFill>
                <a:latin typeface="Open Sans"/>
                <a:ea typeface="Open Sans"/>
                <a:cs typeface="Open Sans"/>
                <a:sym typeface="Open Sans"/>
              </a:defRPr>
            </a:lvl8pPr>
            <a:lvl9pPr marL="2194505" marR="0" lvl="8" indent="-10105" algn="ctr" rtl="0">
              <a:spcBef>
                <a:spcPts val="0"/>
              </a:spcBef>
              <a:spcAft>
                <a:spcPts val="0"/>
              </a:spcAft>
              <a:buSzPts val="1400"/>
              <a:buNone/>
              <a:defRPr sz="5280" b="0" i="0" u="none" strike="noStrike" cap="none">
                <a:solidFill>
                  <a:srgbClr val="404040"/>
                </a:solidFill>
                <a:latin typeface="Open Sans"/>
                <a:ea typeface="Open Sans"/>
                <a:cs typeface="Open Sans"/>
                <a:sym typeface="Open Sans"/>
              </a:defRPr>
            </a:lvl9pPr>
          </a:lstStyle>
          <a:p>
            <a:endParaRPr/>
          </a:p>
        </p:txBody>
      </p:sp>
      <p:sp>
        <p:nvSpPr>
          <p:cNvPr id="43" name="Shape 43"/>
          <p:cNvSpPr txBox="1">
            <a:spLocks noGrp="1"/>
          </p:cNvSpPr>
          <p:nvPr>
            <p:ph type="subTitle" idx="1"/>
          </p:nvPr>
        </p:nvSpPr>
        <p:spPr>
          <a:xfrm>
            <a:off x="1112097" y="4292725"/>
            <a:ext cx="4878063" cy="1545483"/>
          </a:xfrm>
          <a:prstGeom prst="rect">
            <a:avLst/>
          </a:prstGeom>
          <a:noFill/>
          <a:ln>
            <a:noFill/>
          </a:ln>
        </p:spPr>
        <p:txBody>
          <a:bodyPr spcFirstLastPara="1" wrap="square" lIns="91425" tIns="91425" rIns="91425" bIns="91425" anchor="t" anchorCtr="0"/>
          <a:lstStyle>
            <a:lvl1pPr marL="0" marR="0" lvl="0" indent="0" algn="l" rtl="0">
              <a:lnSpc>
                <a:spcPct val="100000"/>
              </a:lnSpc>
              <a:spcBef>
                <a:spcPts val="0"/>
              </a:spcBef>
              <a:spcAft>
                <a:spcPts val="0"/>
              </a:spcAft>
              <a:buClr>
                <a:srgbClr val="5E6E75"/>
              </a:buClr>
              <a:buSzPts val="1400"/>
              <a:buFont typeface="Arial"/>
              <a:buNone/>
              <a:defRPr sz="1867" b="0" i="1" u="none" strike="noStrike" cap="none">
                <a:solidFill>
                  <a:srgbClr val="5E6E75"/>
                </a:solidFill>
                <a:latin typeface="Arial"/>
                <a:ea typeface="Arial"/>
                <a:cs typeface="Arial"/>
                <a:sym typeface="Arial"/>
              </a:defRPr>
            </a:lvl1pPr>
            <a:lvl2pPr marL="609585" marR="0" lvl="1" indent="-12684" algn="ctr" rtl="0">
              <a:spcBef>
                <a:spcPts val="672"/>
              </a:spcBef>
              <a:spcAft>
                <a:spcPts val="0"/>
              </a:spcAft>
              <a:buClr>
                <a:srgbClr val="888888"/>
              </a:buClr>
              <a:buSzPts val="1400"/>
              <a:buFont typeface="Arial"/>
              <a:buNone/>
              <a:defRPr sz="3359" b="0" i="0" u="none" strike="noStrike" cap="none">
                <a:solidFill>
                  <a:srgbClr val="888888"/>
                </a:solidFill>
                <a:latin typeface="Open Sans"/>
                <a:ea typeface="Open Sans"/>
                <a:cs typeface="Open Sans"/>
                <a:sym typeface="Open Sans"/>
              </a:defRPr>
            </a:lvl2pPr>
            <a:lvl3pPr marL="1219170" marR="0" lvl="2" indent="-12669" algn="ctr" rtl="0">
              <a:spcBef>
                <a:spcPts val="576"/>
              </a:spcBef>
              <a:spcAft>
                <a:spcPts val="0"/>
              </a:spcAft>
              <a:buClr>
                <a:srgbClr val="888888"/>
              </a:buClr>
              <a:buSzPts val="1400"/>
              <a:buFont typeface="Arial"/>
              <a:buNone/>
              <a:defRPr sz="2880" b="0" i="0" u="none" strike="noStrike" cap="none">
                <a:solidFill>
                  <a:srgbClr val="888888"/>
                </a:solidFill>
                <a:latin typeface="Open Sans"/>
                <a:ea typeface="Open Sans"/>
                <a:cs typeface="Open Sans"/>
                <a:sym typeface="Open Sans"/>
              </a:defRPr>
            </a:lvl3pPr>
            <a:lvl4pPr marL="1828754" marR="0" lvl="3" indent="-12654" algn="ctr" rtl="0">
              <a:spcBef>
                <a:spcPts val="480"/>
              </a:spcBef>
              <a:spcAft>
                <a:spcPts val="0"/>
              </a:spcAft>
              <a:buClr>
                <a:srgbClr val="888888"/>
              </a:buClr>
              <a:buSzPts val="1400"/>
              <a:buFont typeface="Arial"/>
              <a:buNone/>
              <a:defRPr sz="2400" b="0" i="0" u="none" strike="noStrike" cap="none">
                <a:solidFill>
                  <a:srgbClr val="888888"/>
                </a:solidFill>
                <a:latin typeface="Open Sans"/>
                <a:ea typeface="Open Sans"/>
                <a:cs typeface="Open Sans"/>
                <a:sym typeface="Open Sans"/>
              </a:defRPr>
            </a:lvl4pPr>
            <a:lvl5pPr marL="2438339" marR="0" lvl="4" indent="-12638" algn="ctr" rtl="0">
              <a:spcBef>
                <a:spcPts val="480"/>
              </a:spcBef>
              <a:spcAft>
                <a:spcPts val="0"/>
              </a:spcAft>
              <a:buClr>
                <a:srgbClr val="888888"/>
              </a:buClr>
              <a:buSzPts val="1400"/>
              <a:buFont typeface="Arial"/>
              <a:buNone/>
              <a:defRPr sz="2400" b="0" i="0" u="none" strike="noStrike" cap="none">
                <a:solidFill>
                  <a:srgbClr val="888888"/>
                </a:solidFill>
                <a:latin typeface="Open Sans"/>
                <a:ea typeface="Open Sans"/>
                <a:cs typeface="Open Sans"/>
                <a:sym typeface="Open Sans"/>
              </a:defRPr>
            </a:lvl5pPr>
            <a:lvl6pPr marL="3047924" marR="0" lvl="5" indent="-12624" algn="ctr" rtl="0">
              <a:spcBef>
                <a:spcPts val="480"/>
              </a:spcBef>
              <a:spcAft>
                <a:spcPts val="0"/>
              </a:spcAft>
              <a:buClr>
                <a:srgbClr val="888888"/>
              </a:buClr>
              <a:buSzPts val="1400"/>
              <a:buFont typeface="Arial"/>
              <a:buNone/>
              <a:defRPr sz="2400" b="0" i="0" u="none" strike="noStrike" cap="none">
                <a:solidFill>
                  <a:srgbClr val="888888"/>
                </a:solidFill>
                <a:latin typeface="Arial"/>
                <a:ea typeface="Arial"/>
                <a:cs typeface="Arial"/>
                <a:sym typeface="Arial"/>
              </a:defRPr>
            </a:lvl6pPr>
            <a:lvl7pPr marL="3657509" marR="0" lvl="6" indent="-12608" algn="ctr" rtl="0">
              <a:spcBef>
                <a:spcPts val="480"/>
              </a:spcBef>
              <a:spcAft>
                <a:spcPts val="0"/>
              </a:spcAft>
              <a:buClr>
                <a:srgbClr val="888888"/>
              </a:buClr>
              <a:buSzPts val="1400"/>
              <a:buFont typeface="Arial"/>
              <a:buNone/>
              <a:defRPr sz="2400" b="0" i="0" u="none" strike="noStrike" cap="none">
                <a:solidFill>
                  <a:srgbClr val="888888"/>
                </a:solidFill>
                <a:latin typeface="Arial"/>
                <a:ea typeface="Arial"/>
                <a:cs typeface="Arial"/>
                <a:sym typeface="Arial"/>
              </a:defRPr>
            </a:lvl7pPr>
            <a:lvl8pPr marL="4267093" marR="0" lvl="7" indent="-12593" algn="ctr" rtl="0">
              <a:spcBef>
                <a:spcPts val="480"/>
              </a:spcBef>
              <a:spcAft>
                <a:spcPts val="0"/>
              </a:spcAft>
              <a:buClr>
                <a:srgbClr val="888888"/>
              </a:buClr>
              <a:buSzPts val="1400"/>
              <a:buFont typeface="Arial"/>
              <a:buNone/>
              <a:defRPr sz="2400" b="0" i="0" u="none" strike="noStrike" cap="none">
                <a:solidFill>
                  <a:srgbClr val="888888"/>
                </a:solidFill>
                <a:latin typeface="Arial"/>
                <a:ea typeface="Arial"/>
                <a:cs typeface="Arial"/>
                <a:sym typeface="Arial"/>
              </a:defRPr>
            </a:lvl8pPr>
            <a:lvl9pPr marL="4876678" marR="0" lvl="8" indent="-12577" algn="ctr" rtl="0">
              <a:spcBef>
                <a:spcPts val="480"/>
              </a:spcBef>
              <a:spcAft>
                <a:spcPts val="0"/>
              </a:spcAft>
              <a:buClr>
                <a:srgbClr val="888888"/>
              </a:buClr>
              <a:buSzPts val="1400"/>
              <a:buFont typeface="Arial"/>
              <a:buNone/>
              <a:defRPr sz="2400" b="0" i="0" u="none" strike="noStrike" cap="none">
                <a:solidFill>
                  <a:srgbClr val="888888"/>
                </a:solidFill>
                <a:latin typeface="Arial"/>
                <a:ea typeface="Arial"/>
                <a:cs typeface="Arial"/>
                <a:sym typeface="Arial"/>
              </a:defRPr>
            </a:lvl9pPr>
          </a:lstStyle>
          <a:p>
            <a:endParaRPr/>
          </a:p>
        </p:txBody>
      </p:sp>
      <p:sp>
        <p:nvSpPr>
          <p:cNvPr id="44" name="Shape 44"/>
          <p:cNvSpPr txBox="1">
            <a:spLocks noGrp="1"/>
          </p:cNvSpPr>
          <p:nvPr>
            <p:ph type="dt" idx="10"/>
          </p:nvPr>
        </p:nvSpPr>
        <p:spPr>
          <a:xfrm>
            <a:off x="1111251" y="884767"/>
            <a:ext cx="2844800" cy="406400"/>
          </a:xfrm>
          <a:prstGeom prst="rect">
            <a:avLst/>
          </a:prstGeom>
          <a:noFill/>
          <a:ln>
            <a:noFill/>
          </a:ln>
        </p:spPr>
        <p:txBody>
          <a:bodyPr spcFirstLastPara="1" wrap="square" lIns="91425" tIns="91425" rIns="91425" bIns="91425" anchor="t" anchorCtr="0"/>
          <a:lstStyle>
            <a:lvl1pPr marL="0" marR="0" lvl="0" indent="0" algn="l" rtl="0">
              <a:spcBef>
                <a:spcPts val="0"/>
              </a:spcBef>
              <a:spcAft>
                <a:spcPts val="0"/>
              </a:spcAft>
              <a:buSzPts val="1400"/>
              <a:buNone/>
              <a:defRPr sz="1467">
                <a:solidFill>
                  <a:srgbClr val="5E6E75"/>
                </a:solidFill>
                <a:latin typeface="Arial"/>
                <a:ea typeface="Arial"/>
                <a:cs typeface="Arial"/>
                <a:sym typeface="Arial"/>
              </a:defRPr>
            </a:lvl1pPr>
            <a:lvl2pPr marL="457200" marR="0" lvl="1"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L="2286000" marR="0" lvl="5"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L="2743200" marR="0" lvl="6"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L="3200400" marR="0" lvl="7"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L="3657600" marR="0" lvl="8"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pic>
        <p:nvPicPr>
          <p:cNvPr id="45" name="Shape 45"/>
          <p:cNvPicPr preferRelativeResize="0"/>
          <p:nvPr/>
        </p:nvPicPr>
        <p:blipFill rotWithShape="1">
          <a:blip r:embed="rId2">
            <a:alphaModFix/>
          </a:blip>
          <a:srcRect/>
          <a:stretch/>
        </p:blipFill>
        <p:spPr>
          <a:xfrm>
            <a:off x="914449" y="6111167"/>
            <a:ext cx="1778436" cy="592812"/>
          </a:xfrm>
          <a:prstGeom prst="rect">
            <a:avLst/>
          </a:prstGeom>
          <a:noFill/>
          <a:ln>
            <a:noFill/>
          </a:ln>
        </p:spPr>
      </p:pic>
      <p:sp>
        <p:nvSpPr>
          <p:cNvPr id="46" name="Shape 46"/>
          <p:cNvSpPr/>
          <p:nvPr/>
        </p:nvSpPr>
        <p:spPr>
          <a:xfrm>
            <a:off x="1214965" y="3677359"/>
            <a:ext cx="2840568" cy="24384"/>
          </a:xfrm>
          <a:prstGeom prst="rect">
            <a:avLst/>
          </a:prstGeom>
          <a:solidFill>
            <a:srgbClr val="2780C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67">
              <a:solidFill>
                <a:srgbClr val="FFFFFF"/>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47"/>
        <p:cNvGrpSpPr/>
        <p:nvPr/>
      </p:nvGrpSpPr>
      <p:grpSpPr>
        <a:xfrm>
          <a:off x="0" y="0"/>
          <a:ext cx="0" cy="0"/>
          <a:chOff x="0" y="0"/>
          <a:chExt cx="0" cy="0"/>
        </a:xfrm>
      </p:grpSpPr>
      <p:sp>
        <p:nvSpPr>
          <p:cNvPr id="48" name="Shape 48"/>
          <p:cNvSpPr txBox="1">
            <a:spLocks noGrp="1"/>
          </p:cNvSpPr>
          <p:nvPr>
            <p:ph type="ftr" idx="11"/>
          </p:nvPr>
        </p:nvSpPr>
        <p:spPr>
          <a:xfrm>
            <a:off x="205317" y="186691"/>
            <a:ext cx="3860800" cy="365760"/>
          </a:xfrm>
          <a:prstGeom prst="rect">
            <a:avLst/>
          </a:prstGeom>
          <a:noFill/>
          <a:ln>
            <a:noFill/>
          </a:ln>
        </p:spPr>
        <p:txBody>
          <a:bodyPr spcFirstLastPara="1" wrap="square" lIns="91425" tIns="91425" rIns="91425" bIns="91425" anchor="t" anchorCtr="0"/>
          <a:lstStyle>
            <a:lvl1pPr marL="0" marR="0" lvl="0" indent="0" algn="l" rtl="0">
              <a:spcBef>
                <a:spcPts val="0"/>
              </a:spcBef>
              <a:spcAft>
                <a:spcPts val="0"/>
              </a:spcAft>
              <a:buSzPts val="1400"/>
              <a:buNone/>
              <a:defRPr sz="1260">
                <a:solidFill>
                  <a:srgbClr val="5E6E75"/>
                </a:solidFill>
                <a:latin typeface="Open Sans"/>
                <a:ea typeface="Open Sans"/>
                <a:cs typeface="Open Sans"/>
                <a:sym typeface="Open Sans"/>
              </a:defRPr>
            </a:lvl1pPr>
            <a:lvl2pPr marL="457200" marR="0" lvl="1"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L="2286000" marR="0" lvl="5"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L="2743200" marR="0" lvl="6"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L="3200400" marR="0" lvl="7"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L="3657600" marR="0" lvl="8"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49" name="Shape 49"/>
          <p:cNvSpPr txBox="1">
            <a:spLocks noGrp="1"/>
          </p:cNvSpPr>
          <p:nvPr>
            <p:ph type="sldNum" idx="12"/>
          </p:nvPr>
        </p:nvSpPr>
        <p:spPr>
          <a:xfrm>
            <a:off x="9103784" y="6259831"/>
            <a:ext cx="2844800" cy="365760"/>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spcAft>
                <a:spcPts val="0"/>
              </a:spcAft>
              <a:buNone/>
              <a:defRPr sz="1260">
                <a:solidFill>
                  <a:srgbClr val="5E6E75"/>
                </a:solidFill>
                <a:latin typeface="Open Sans"/>
                <a:ea typeface="Open Sans"/>
                <a:cs typeface="Open Sans"/>
                <a:sym typeface="Open Sans"/>
              </a:defRPr>
            </a:lvl1pPr>
            <a:lvl2pPr marL="0" marR="0" lvl="1" indent="0" algn="r" rtl="0">
              <a:spcBef>
                <a:spcPts val="0"/>
              </a:spcBef>
              <a:spcAft>
                <a:spcPts val="0"/>
              </a:spcAft>
              <a:buNone/>
              <a:defRPr sz="1260">
                <a:solidFill>
                  <a:srgbClr val="5E6E75"/>
                </a:solidFill>
                <a:latin typeface="Open Sans"/>
                <a:ea typeface="Open Sans"/>
                <a:cs typeface="Open Sans"/>
                <a:sym typeface="Open Sans"/>
              </a:defRPr>
            </a:lvl2pPr>
            <a:lvl3pPr marL="0" marR="0" lvl="2" indent="0" algn="r" rtl="0">
              <a:spcBef>
                <a:spcPts val="0"/>
              </a:spcBef>
              <a:spcAft>
                <a:spcPts val="0"/>
              </a:spcAft>
              <a:buNone/>
              <a:defRPr sz="1260">
                <a:solidFill>
                  <a:srgbClr val="5E6E75"/>
                </a:solidFill>
                <a:latin typeface="Open Sans"/>
                <a:ea typeface="Open Sans"/>
                <a:cs typeface="Open Sans"/>
                <a:sym typeface="Open Sans"/>
              </a:defRPr>
            </a:lvl3pPr>
            <a:lvl4pPr marL="0" marR="0" lvl="3" indent="0" algn="r" rtl="0">
              <a:spcBef>
                <a:spcPts val="0"/>
              </a:spcBef>
              <a:spcAft>
                <a:spcPts val="0"/>
              </a:spcAft>
              <a:buNone/>
              <a:defRPr sz="1260">
                <a:solidFill>
                  <a:srgbClr val="5E6E75"/>
                </a:solidFill>
                <a:latin typeface="Open Sans"/>
                <a:ea typeface="Open Sans"/>
                <a:cs typeface="Open Sans"/>
                <a:sym typeface="Open Sans"/>
              </a:defRPr>
            </a:lvl4pPr>
            <a:lvl5pPr marL="0" marR="0" lvl="4" indent="0" algn="r" rtl="0">
              <a:spcBef>
                <a:spcPts val="0"/>
              </a:spcBef>
              <a:spcAft>
                <a:spcPts val="0"/>
              </a:spcAft>
              <a:buNone/>
              <a:defRPr sz="1260">
                <a:solidFill>
                  <a:srgbClr val="5E6E75"/>
                </a:solidFill>
                <a:latin typeface="Open Sans"/>
                <a:ea typeface="Open Sans"/>
                <a:cs typeface="Open Sans"/>
                <a:sym typeface="Open Sans"/>
              </a:defRPr>
            </a:lvl5pPr>
            <a:lvl6pPr marL="0" marR="0" lvl="5" indent="0" algn="r" rtl="0">
              <a:spcBef>
                <a:spcPts val="0"/>
              </a:spcBef>
              <a:spcAft>
                <a:spcPts val="0"/>
              </a:spcAft>
              <a:buNone/>
              <a:defRPr sz="1260">
                <a:solidFill>
                  <a:srgbClr val="5E6E75"/>
                </a:solidFill>
                <a:latin typeface="Open Sans"/>
                <a:ea typeface="Open Sans"/>
                <a:cs typeface="Open Sans"/>
                <a:sym typeface="Open Sans"/>
              </a:defRPr>
            </a:lvl6pPr>
            <a:lvl7pPr marL="0" marR="0" lvl="6" indent="0" algn="r" rtl="0">
              <a:spcBef>
                <a:spcPts val="0"/>
              </a:spcBef>
              <a:spcAft>
                <a:spcPts val="0"/>
              </a:spcAft>
              <a:buNone/>
              <a:defRPr sz="1260">
                <a:solidFill>
                  <a:srgbClr val="5E6E75"/>
                </a:solidFill>
                <a:latin typeface="Open Sans"/>
                <a:ea typeface="Open Sans"/>
                <a:cs typeface="Open Sans"/>
                <a:sym typeface="Open Sans"/>
              </a:defRPr>
            </a:lvl7pPr>
            <a:lvl8pPr marL="0" marR="0" lvl="7" indent="0" algn="r" rtl="0">
              <a:spcBef>
                <a:spcPts val="0"/>
              </a:spcBef>
              <a:spcAft>
                <a:spcPts val="0"/>
              </a:spcAft>
              <a:buNone/>
              <a:defRPr sz="1260">
                <a:solidFill>
                  <a:srgbClr val="5E6E75"/>
                </a:solidFill>
                <a:latin typeface="Open Sans"/>
                <a:ea typeface="Open Sans"/>
                <a:cs typeface="Open Sans"/>
                <a:sym typeface="Open Sans"/>
              </a:defRPr>
            </a:lvl8pPr>
            <a:lvl9pPr marL="0" marR="0" lvl="8" indent="0" algn="r" rtl="0">
              <a:spcBef>
                <a:spcPts val="0"/>
              </a:spcBef>
              <a:spcAft>
                <a:spcPts val="0"/>
              </a:spcAft>
              <a:buNone/>
              <a:defRPr sz="1260">
                <a:solidFill>
                  <a:srgbClr val="5E6E75"/>
                </a:solidFill>
                <a:latin typeface="Open Sans"/>
                <a:ea typeface="Open Sans"/>
                <a:cs typeface="Open Sans"/>
                <a:sym typeface="Open Sans"/>
              </a:defRPr>
            </a:lvl9pPr>
          </a:lstStyle>
          <a:p>
            <a:pPr marL="0" lvl="0" indent="0">
              <a:spcBef>
                <a:spcPts val="0"/>
              </a:spcBef>
              <a:spcAft>
                <a:spcPts val="0"/>
              </a:spcAft>
              <a:buNone/>
            </a:pPr>
            <a:fld id="{00000000-1234-1234-1234-123412341234}" type="slidenum">
              <a:rPr lang="en-US"/>
              <a:t>‹#›</a:t>
            </a:fld>
            <a:endParaRPr/>
          </a:p>
        </p:txBody>
      </p:sp>
      <p:sp>
        <p:nvSpPr>
          <p:cNvPr id="50" name="Shape 50"/>
          <p:cNvSpPr txBox="1"/>
          <p:nvPr/>
        </p:nvSpPr>
        <p:spPr>
          <a:xfrm>
            <a:off x="1111250" y="912284"/>
            <a:ext cx="4773083" cy="51646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595959"/>
              </a:buClr>
              <a:buFont typeface="Arial"/>
              <a:buNone/>
            </a:pPr>
            <a:endParaRPr sz="1600">
              <a:solidFill>
                <a:srgbClr val="595959"/>
              </a:solidFill>
              <a:latin typeface="Open Sans"/>
              <a:ea typeface="Open Sans"/>
              <a:cs typeface="Open Sans"/>
              <a:sym typeface="Open Sans"/>
            </a:endParaRPr>
          </a:p>
        </p:txBody>
      </p:sp>
      <p:sp>
        <p:nvSpPr>
          <p:cNvPr id="51" name="Shape 51"/>
          <p:cNvSpPr txBox="1">
            <a:spLocks noGrp="1"/>
          </p:cNvSpPr>
          <p:nvPr>
            <p:ph type="ctrTitle"/>
          </p:nvPr>
        </p:nvSpPr>
        <p:spPr>
          <a:xfrm>
            <a:off x="1112096" y="1583660"/>
            <a:ext cx="7002765" cy="1633361"/>
          </a:xfrm>
          <a:prstGeom prst="rect">
            <a:avLst/>
          </a:prstGeom>
          <a:noFill/>
          <a:ln>
            <a:noFill/>
          </a:ln>
        </p:spPr>
        <p:txBody>
          <a:bodyPr spcFirstLastPara="1" wrap="square" lIns="91425" tIns="91425" rIns="91425" bIns="91425" anchor="t" anchorCtr="0"/>
          <a:lstStyle>
            <a:lvl1pPr marL="0" marR="0" lvl="0" indent="0" algn="l" rtl="0">
              <a:spcBef>
                <a:spcPts val="0"/>
              </a:spcBef>
              <a:spcAft>
                <a:spcPts val="0"/>
              </a:spcAft>
              <a:buSzPts val="1400"/>
              <a:buNone/>
              <a:defRPr sz="5333" b="1" i="0" u="none" strike="noStrike" cap="none">
                <a:solidFill>
                  <a:srgbClr val="2780C3"/>
                </a:solidFill>
                <a:latin typeface="Arial"/>
                <a:ea typeface="Arial"/>
                <a:cs typeface="Arial"/>
                <a:sym typeface="Arial"/>
              </a:defRPr>
            </a:lvl1pPr>
            <a:lvl2pPr marL="0" marR="0" lvl="1" indent="0" algn="ctr" rtl="0">
              <a:spcBef>
                <a:spcPts val="0"/>
              </a:spcBef>
              <a:spcAft>
                <a:spcPts val="0"/>
              </a:spcAft>
              <a:buSzPts val="1400"/>
              <a:buNone/>
              <a:defRPr sz="5280" b="0" i="0" u="none" strike="noStrike" cap="none">
                <a:solidFill>
                  <a:srgbClr val="404040"/>
                </a:solidFill>
                <a:latin typeface="Open Sans"/>
                <a:ea typeface="Open Sans"/>
                <a:cs typeface="Open Sans"/>
                <a:sym typeface="Open Sans"/>
              </a:defRPr>
            </a:lvl2pPr>
            <a:lvl3pPr marL="0" marR="0" lvl="2" indent="0" algn="ctr" rtl="0">
              <a:spcBef>
                <a:spcPts val="0"/>
              </a:spcBef>
              <a:spcAft>
                <a:spcPts val="0"/>
              </a:spcAft>
              <a:buSzPts val="1400"/>
              <a:buNone/>
              <a:defRPr sz="5280" b="0" i="0" u="none" strike="noStrike" cap="none">
                <a:solidFill>
                  <a:srgbClr val="404040"/>
                </a:solidFill>
                <a:latin typeface="Open Sans"/>
                <a:ea typeface="Open Sans"/>
                <a:cs typeface="Open Sans"/>
                <a:sym typeface="Open Sans"/>
              </a:defRPr>
            </a:lvl3pPr>
            <a:lvl4pPr marL="0" marR="0" lvl="3" indent="0" algn="ctr" rtl="0">
              <a:spcBef>
                <a:spcPts val="0"/>
              </a:spcBef>
              <a:spcAft>
                <a:spcPts val="0"/>
              </a:spcAft>
              <a:buSzPts val="1400"/>
              <a:buNone/>
              <a:defRPr sz="5280" b="0" i="0" u="none" strike="noStrike" cap="none">
                <a:solidFill>
                  <a:srgbClr val="404040"/>
                </a:solidFill>
                <a:latin typeface="Open Sans"/>
                <a:ea typeface="Open Sans"/>
                <a:cs typeface="Open Sans"/>
                <a:sym typeface="Open Sans"/>
              </a:defRPr>
            </a:lvl4pPr>
            <a:lvl5pPr marL="0" marR="0" lvl="4" indent="0" algn="ctr" rtl="0">
              <a:spcBef>
                <a:spcPts val="0"/>
              </a:spcBef>
              <a:spcAft>
                <a:spcPts val="0"/>
              </a:spcAft>
              <a:buSzPts val="1400"/>
              <a:buNone/>
              <a:defRPr sz="5280" b="0" i="0" u="none" strike="noStrike" cap="none">
                <a:solidFill>
                  <a:srgbClr val="404040"/>
                </a:solidFill>
                <a:latin typeface="Open Sans"/>
                <a:ea typeface="Open Sans"/>
                <a:cs typeface="Open Sans"/>
                <a:sym typeface="Open Sans"/>
              </a:defRPr>
            </a:lvl5pPr>
            <a:lvl6pPr marL="548626" marR="0" lvl="5" indent="-2526" algn="ctr" rtl="0">
              <a:spcBef>
                <a:spcPts val="0"/>
              </a:spcBef>
              <a:spcAft>
                <a:spcPts val="0"/>
              </a:spcAft>
              <a:buSzPts val="1400"/>
              <a:buNone/>
              <a:defRPr sz="5280" b="0" i="0" u="none" strike="noStrike" cap="none">
                <a:solidFill>
                  <a:srgbClr val="404040"/>
                </a:solidFill>
                <a:latin typeface="Open Sans"/>
                <a:ea typeface="Open Sans"/>
                <a:cs typeface="Open Sans"/>
                <a:sym typeface="Open Sans"/>
              </a:defRPr>
            </a:lvl6pPr>
            <a:lvl7pPr marL="1097253" marR="0" lvl="6" indent="-5052" algn="ctr" rtl="0">
              <a:spcBef>
                <a:spcPts val="0"/>
              </a:spcBef>
              <a:spcAft>
                <a:spcPts val="0"/>
              </a:spcAft>
              <a:buSzPts val="1400"/>
              <a:buNone/>
              <a:defRPr sz="5280" b="0" i="0" u="none" strike="noStrike" cap="none">
                <a:solidFill>
                  <a:srgbClr val="404040"/>
                </a:solidFill>
                <a:latin typeface="Open Sans"/>
                <a:ea typeface="Open Sans"/>
                <a:cs typeface="Open Sans"/>
                <a:sym typeface="Open Sans"/>
              </a:defRPr>
            </a:lvl7pPr>
            <a:lvl8pPr marL="1645879" marR="0" lvl="7" indent="-7578" algn="ctr" rtl="0">
              <a:spcBef>
                <a:spcPts val="0"/>
              </a:spcBef>
              <a:spcAft>
                <a:spcPts val="0"/>
              </a:spcAft>
              <a:buSzPts val="1400"/>
              <a:buNone/>
              <a:defRPr sz="5280" b="0" i="0" u="none" strike="noStrike" cap="none">
                <a:solidFill>
                  <a:srgbClr val="404040"/>
                </a:solidFill>
                <a:latin typeface="Open Sans"/>
                <a:ea typeface="Open Sans"/>
                <a:cs typeface="Open Sans"/>
                <a:sym typeface="Open Sans"/>
              </a:defRPr>
            </a:lvl8pPr>
            <a:lvl9pPr marL="2194505" marR="0" lvl="8" indent="-10105" algn="ctr" rtl="0">
              <a:spcBef>
                <a:spcPts val="0"/>
              </a:spcBef>
              <a:spcAft>
                <a:spcPts val="0"/>
              </a:spcAft>
              <a:buSzPts val="1400"/>
              <a:buNone/>
              <a:defRPr sz="5280" b="0" i="0" u="none" strike="noStrike" cap="none">
                <a:solidFill>
                  <a:srgbClr val="404040"/>
                </a:solidFill>
                <a:latin typeface="Open Sans"/>
                <a:ea typeface="Open Sans"/>
                <a:cs typeface="Open Sans"/>
                <a:sym typeface="Open Sans"/>
              </a:defRPr>
            </a:lvl9pPr>
          </a:lstStyle>
          <a:p>
            <a:endParaRPr/>
          </a:p>
        </p:txBody>
      </p:sp>
      <p:sp>
        <p:nvSpPr>
          <p:cNvPr id="52" name="Shape 52"/>
          <p:cNvSpPr txBox="1">
            <a:spLocks noGrp="1"/>
          </p:cNvSpPr>
          <p:nvPr>
            <p:ph type="subTitle" idx="1"/>
          </p:nvPr>
        </p:nvSpPr>
        <p:spPr>
          <a:xfrm>
            <a:off x="1112097" y="4292725"/>
            <a:ext cx="4878063" cy="1545483"/>
          </a:xfrm>
          <a:prstGeom prst="rect">
            <a:avLst/>
          </a:prstGeom>
          <a:noFill/>
          <a:ln>
            <a:noFill/>
          </a:ln>
        </p:spPr>
        <p:txBody>
          <a:bodyPr spcFirstLastPara="1" wrap="square" lIns="91425" tIns="91425" rIns="91425" bIns="91425" anchor="t" anchorCtr="0"/>
          <a:lstStyle>
            <a:lvl1pPr marL="0" marR="0" lvl="0" indent="0" algn="l" rtl="0">
              <a:lnSpc>
                <a:spcPct val="100000"/>
              </a:lnSpc>
              <a:spcBef>
                <a:spcPts val="0"/>
              </a:spcBef>
              <a:spcAft>
                <a:spcPts val="0"/>
              </a:spcAft>
              <a:buClr>
                <a:srgbClr val="5E6E75"/>
              </a:buClr>
              <a:buSzPts val="1400"/>
              <a:buFont typeface="Arial"/>
              <a:buNone/>
              <a:defRPr sz="1867" b="0" i="1" u="none" strike="noStrike" cap="none">
                <a:solidFill>
                  <a:srgbClr val="5E6E75"/>
                </a:solidFill>
                <a:latin typeface="Arial"/>
                <a:ea typeface="Arial"/>
                <a:cs typeface="Arial"/>
                <a:sym typeface="Arial"/>
              </a:defRPr>
            </a:lvl1pPr>
            <a:lvl2pPr marL="609585" marR="0" lvl="1" indent="-12684" algn="ctr" rtl="0">
              <a:spcBef>
                <a:spcPts val="672"/>
              </a:spcBef>
              <a:spcAft>
                <a:spcPts val="0"/>
              </a:spcAft>
              <a:buClr>
                <a:srgbClr val="888888"/>
              </a:buClr>
              <a:buSzPts val="1400"/>
              <a:buFont typeface="Arial"/>
              <a:buNone/>
              <a:defRPr sz="3359" b="0" i="0" u="none" strike="noStrike" cap="none">
                <a:solidFill>
                  <a:srgbClr val="888888"/>
                </a:solidFill>
                <a:latin typeface="Open Sans"/>
                <a:ea typeface="Open Sans"/>
                <a:cs typeface="Open Sans"/>
                <a:sym typeface="Open Sans"/>
              </a:defRPr>
            </a:lvl2pPr>
            <a:lvl3pPr marL="1219170" marR="0" lvl="2" indent="-12669" algn="ctr" rtl="0">
              <a:spcBef>
                <a:spcPts val="576"/>
              </a:spcBef>
              <a:spcAft>
                <a:spcPts val="0"/>
              </a:spcAft>
              <a:buClr>
                <a:srgbClr val="888888"/>
              </a:buClr>
              <a:buSzPts val="1400"/>
              <a:buFont typeface="Arial"/>
              <a:buNone/>
              <a:defRPr sz="2880" b="0" i="0" u="none" strike="noStrike" cap="none">
                <a:solidFill>
                  <a:srgbClr val="888888"/>
                </a:solidFill>
                <a:latin typeface="Open Sans"/>
                <a:ea typeface="Open Sans"/>
                <a:cs typeface="Open Sans"/>
                <a:sym typeface="Open Sans"/>
              </a:defRPr>
            </a:lvl3pPr>
            <a:lvl4pPr marL="1828754" marR="0" lvl="3" indent="-12654" algn="ctr" rtl="0">
              <a:spcBef>
                <a:spcPts val="480"/>
              </a:spcBef>
              <a:spcAft>
                <a:spcPts val="0"/>
              </a:spcAft>
              <a:buClr>
                <a:srgbClr val="888888"/>
              </a:buClr>
              <a:buSzPts val="1400"/>
              <a:buFont typeface="Arial"/>
              <a:buNone/>
              <a:defRPr sz="2400" b="0" i="0" u="none" strike="noStrike" cap="none">
                <a:solidFill>
                  <a:srgbClr val="888888"/>
                </a:solidFill>
                <a:latin typeface="Open Sans"/>
                <a:ea typeface="Open Sans"/>
                <a:cs typeface="Open Sans"/>
                <a:sym typeface="Open Sans"/>
              </a:defRPr>
            </a:lvl4pPr>
            <a:lvl5pPr marL="2438339" marR="0" lvl="4" indent="-12638" algn="ctr" rtl="0">
              <a:spcBef>
                <a:spcPts val="480"/>
              </a:spcBef>
              <a:spcAft>
                <a:spcPts val="0"/>
              </a:spcAft>
              <a:buClr>
                <a:srgbClr val="888888"/>
              </a:buClr>
              <a:buSzPts val="1400"/>
              <a:buFont typeface="Arial"/>
              <a:buNone/>
              <a:defRPr sz="2400" b="0" i="0" u="none" strike="noStrike" cap="none">
                <a:solidFill>
                  <a:srgbClr val="888888"/>
                </a:solidFill>
                <a:latin typeface="Open Sans"/>
                <a:ea typeface="Open Sans"/>
                <a:cs typeface="Open Sans"/>
                <a:sym typeface="Open Sans"/>
              </a:defRPr>
            </a:lvl5pPr>
            <a:lvl6pPr marL="3047924" marR="0" lvl="5" indent="-12624" algn="ctr" rtl="0">
              <a:spcBef>
                <a:spcPts val="480"/>
              </a:spcBef>
              <a:spcAft>
                <a:spcPts val="0"/>
              </a:spcAft>
              <a:buClr>
                <a:srgbClr val="888888"/>
              </a:buClr>
              <a:buSzPts val="1400"/>
              <a:buFont typeface="Arial"/>
              <a:buNone/>
              <a:defRPr sz="2400" b="0" i="0" u="none" strike="noStrike" cap="none">
                <a:solidFill>
                  <a:srgbClr val="888888"/>
                </a:solidFill>
                <a:latin typeface="Arial"/>
                <a:ea typeface="Arial"/>
                <a:cs typeface="Arial"/>
                <a:sym typeface="Arial"/>
              </a:defRPr>
            </a:lvl6pPr>
            <a:lvl7pPr marL="3657509" marR="0" lvl="6" indent="-12608" algn="ctr" rtl="0">
              <a:spcBef>
                <a:spcPts val="480"/>
              </a:spcBef>
              <a:spcAft>
                <a:spcPts val="0"/>
              </a:spcAft>
              <a:buClr>
                <a:srgbClr val="888888"/>
              </a:buClr>
              <a:buSzPts val="1400"/>
              <a:buFont typeface="Arial"/>
              <a:buNone/>
              <a:defRPr sz="2400" b="0" i="0" u="none" strike="noStrike" cap="none">
                <a:solidFill>
                  <a:srgbClr val="888888"/>
                </a:solidFill>
                <a:latin typeface="Arial"/>
                <a:ea typeface="Arial"/>
                <a:cs typeface="Arial"/>
                <a:sym typeface="Arial"/>
              </a:defRPr>
            </a:lvl7pPr>
            <a:lvl8pPr marL="4267093" marR="0" lvl="7" indent="-12593" algn="ctr" rtl="0">
              <a:spcBef>
                <a:spcPts val="480"/>
              </a:spcBef>
              <a:spcAft>
                <a:spcPts val="0"/>
              </a:spcAft>
              <a:buClr>
                <a:srgbClr val="888888"/>
              </a:buClr>
              <a:buSzPts val="1400"/>
              <a:buFont typeface="Arial"/>
              <a:buNone/>
              <a:defRPr sz="2400" b="0" i="0" u="none" strike="noStrike" cap="none">
                <a:solidFill>
                  <a:srgbClr val="888888"/>
                </a:solidFill>
                <a:latin typeface="Arial"/>
                <a:ea typeface="Arial"/>
                <a:cs typeface="Arial"/>
                <a:sym typeface="Arial"/>
              </a:defRPr>
            </a:lvl8pPr>
            <a:lvl9pPr marL="4876678" marR="0" lvl="8" indent="-12577" algn="ctr" rtl="0">
              <a:spcBef>
                <a:spcPts val="480"/>
              </a:spcBef>
              <a:spcAft>
                <a:spcPts val="0"/>
              </a:spcAft>
              <a:buClr>
                <a:srgbClr val="888888"/>
              </a:buClr>
              <a:buSzPts val="1400"/>
              <a:buFont typeface="Arial"/>
              <a:buNone/>
              <a:defRPr sz="2400" b="0" i="0" u="none" strike="noStrike" cap="none">
                <a:solidFill>
                  <a:srgbClr val="888888"/>
                </a:solidFill>
                <a:latin typeface="Arial"/>
                <a:ea typeface="Arial"/>
                <a:cs typeface="Arial"/>
                <a:sym typeface="Arial"/>
              </a:defRPr>
            </a:lvl9pPr>
          </a:lstStyle>
          <a:p>
            <a:endParaRPr/>
          </a:p>
        </p:txBody>
      </p:sp>
      <p:sp>
        <p:nvSpPr>
          <p:cNvPr id="53" name="Shape 53"/>
          <p:cNvSpPr txBox="1">
            <a:spLocks noGrp="1"/>
          </p:cNvSpPr>
          <p:nvPr>
            <p:ph type="dt" idx="10"/>
          </p:nvPr>
        </p:nvSpPr>
        <p:spPr>
          <a:xfrm>
            <a:off x="1111251" y="884767"/>
            <a:ext cx="2844800" cy="406400"/>
          </a:xfrm>
          <a:prstGeom prst="rect">
            <a:avLst/>
          </a:prstGeom>
          <a:noFill/>
          <a:ln>
            <a:noFill/>
          </a:ln>
        </p:spPr>
        <p:txBody>
          <a:bodyPr spcFirstLastPara="1" wrap="square" lIns="91425" tIns="91425" rIns="91425" bIns="91425" anchor="t" anchorCtr="0"/>
          <a:lstStyle>
            <a:lvl1pPr marL="0" marR="0" lvl="0" indent="0" algn="l" rtl="0">
              <a:spcBef>
                <a:spcPts val="0"/>
              </a:spcBef>
              <a:spcAft>
                <a:spcPts val="0"/>
              </a:spcAft>
              <a:buSzPts val="1400"/>
              <a:buNone/>
              <a:defRPr sz="1467">
                <a:solidFill>
                  <a:srgbClr val="5E6E75"/>
                </a:solidFill>
                <a:latin typeface="Arial"/>
                <a:ea typeface="Arial"/>
                <a:cs typeface="Arial"/>
                <a:sym typeface="Arial"/>
              </a:defRPr>
            </a:lvl1pPr>
            <a:lvl2pPr marL="457200" marR="0" lvl="1"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L="2286000" marR="0" lvl="5"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L="2743200" marR="0" lvl="6"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L="3200400" marR="0" lvl="7"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L="3657600" marR="0" lvl="8"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pic>
        <p:nvPicPr>
          <p:cNvPr id="54" name="Shape 54"/>
          <p:cNvPicPr preferRelativeResize="0"/>
          <p:nvPr/>
        </p:nvPicPr>
        <p:blipFill rotWithShape="1">
          <a:blip r:embed="rId2">
            <a:alphaModFix/>
          </a:blip>
          <a:srcRect/>
          <a:stretch/>
        </p:blipFill>
        <p:spPr>
          <a:xfrm>
            <a:off x="914449" y="6111167"/>
            <a:ext cx="1778436" cy="592812"/>
          </a:xfrm>
          <a:prstGeom prst="rect">
            <a:avLst/>
          </a:prstGeom>
          <a:noFill/>
          <a:ln>
            <a:noFill/>
          </a:ln>
        </p:spPr>
      </p:pic>
      <p:sp>
        <p:nvSpPr>
          <p:cNvPr id="55" name="Shape 55"/>
          <p:cNvSpPr/>
          <p:nvPr/>
        </p:nvSpPr>
        <p:spPr>
          <a:xfrm>
            <a:off x="1214965" y="3677359"/>
            <a:ext cx="2840568" cy="24384"/>
          </a:xfrm>
          <a:prstGeom prst="rect">
            <a:avLst/>
          </a:prstGeom>
          <a:solidFill>
            <a:srgbClr val="2780C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67">
              <a:solidFill>
                <a:srgbClr val="FFFFFF"/>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ig Idea">
  <p:cSld name="Big Idea">
    <p:spTree>
      <p:nvGrpSpPr>
        <p:cNvPr id="1" name="Shape 56"/>
        <p:cNvGrpSpPr/>
        <p:nvPr/>
      </p:nvGrpSpPr>
      <p:grpSpPr>
        <a:xfrm>
          <a:off x="0" y="0"/>
          <a:ext cx="0" cy="0"/>
          <a:chOff x="0" y="0"/>
          <a:chExt cx="0" cy="0"/>
        </a:xfrm>
      </p:grpSpPr>
      <p:sp>
        <p:nvSpPr>
          <p:cNvPr id="57" name="Shape 57"/>
          <p:cNvSpPr txBox="1">
            <a:spLocks noGrp="1"/>
          </p:cNvSpPr>
          <p:nvPr>
            <p:ph type="title"/>
          </p:nvPr>
        </p:nvSpPr>
        <p:spPr>
          <a:xfrm>
            <a:off x="1664987" y="2708515"/>
            <a:ext cx="8862027" cy="1143000"/>
          </a:xfrm>
          <a:prstGeom prst="rect">
            <a:avLst/>
          </a:prstGeom>
          <a:noFill/>
          <a:ln>
            <a:noFill/>
          </a:ln>
        </p:spPr>
        <p:txBody>
          <a:bodyPr spcFirstLastPara="1" wrap="square" lIns="91425" tIns="91425" rIns="91425" bIns="91425" anchor="t" anchorCtr="0"/>
          <a:lstStyle>
            <a:lvl1pPr marL="0" marR="0" lvl="0" indent="0" algn="ctr" rtl="0">
              <a:lnSpc>
                <a:spcPct val="100000"/>
              </a:lnSpc>
              <a:spcBef>
                <a:spcPts val="0"/>
              </a:spcBef>
              <a:spcAft>
                <a:spcPts val="0"/>
              </a:spcAft>
              <a:buSzPts val="1400"/>
              <a:buNone/>
              <a:defRPr sz="4000" b="1" i="0" u="none" strike="noStrike" cap="none">
                <a:solidFill>
                  <a:srgbClr val="2780C3"/>
                </a:solidFill>
                <a:latin typeface="Arial"/>
                <a:ea typeface="Arial"/>
                <a:cs typeface="Arial"/>
                <a:sym typeface="Arial"/>
              </a:defRPr>
            </a:lvl1pPr>
            <a:lvl2pPr marL="0" marR="0" lvl="1" indent="0" algn="ctr" rtl="0">
              <a:spcBef>
                <a:spcPts val="0"/>
              </a:spcBef>
              <a:spcAft>
                <a:spcPts val="0"/>
              </a:spcAft>
              <a:buSzPts val="1400"/>
              <a:buNone/>
              <a:defRPr sz="5280" b="0" i="0" u="none" strike="noStrike" cap="none">
                <a:solidFill>
                  <a:srgbClr val="404040"/>
                </a:solidFill>
                <a:latin typeface="Open Sans"/>
                <a:ea typeface="Open Sans"/>
                <a:cs typeface="Open Sans"/>
                <a:sym typeface="Open Sans"/>
              </a:defRPr>
            </a:lvl2pPr>
            <a:lvl3pPr marL="0" marR="0" lvl="2" indent="0" algn="ctr" rtl="0">
              <a:spcBef>
                <a:spcPts val="0"/>
              </a:spcBef>
              <a:spcAft>
                <a:spcPts val="0"/>
              </a:spcAft>
              <a:buSzPts val="1400"/>
              <a:buNone/>
              <a:defRPr sz="5280" b="0" i="0" u="none" strike="noStrike" cap="none">
                <a:solidFill>
                  <a:srgbClr val="404040"/>
                </a:solidFill>
                <a:latin typeface="Open Sans"/>
                <a:ea typeface="Open Sans"/>
                <a:cs typeface="Open Sans"/>
                <a:sym typeface="Open Sans"/>
              </a:defRPr>
            </a:lvl3pPr>
            <a:lvl4pPr marL="0" marR="0" lvl="3" indent="0" algn="ctr" rtl="0">
              <a:spcBef>
                <a:spcPts val="0"/>
              </a:spcBef>
              <a:spcAft>
                <a:spcPts val="0"/>
              </a:spcAft>
              <a:buSzPts val="1400"/>
              <a:buNone/>
              <a:defRPr sz="5280" b="0" i="0" u="none" strike="noStrike" cap="none">
                <a:solidFill>
                  <a:srgbClr val="404040"/>
                </a:solidFill>
                <a:latin typeface="Open Sans"/>
                <a:ea typeface="Open Sans"/>
                <a:cs typeface="Open Sans"/>
                <a:sym typeface="Open Sans"/>
              </a:defRPr>
            </a:lvl4pPr>
            <a:lvl5pPr marL="0" marR="0" lvl="4" indent="0" algn="ctr" rtl="0">
              <a:spcBef>
                <a:spcPts val="0"/>
              </a:spcBef>
              <a:spcAft>
                <a:spcPts val="0"/>
              </a:spcAft>
              <a:buSzPts val="1400"/>
              <a:buNone/>
              <a:defRPr sz="5280" b="0" i="0" u="none" strike="noStrike" cap="none">
                <a:solidFill>
                  <a:srgbClr val="404040"/>
                </a:solidFill>
                <a:latin typeface="Open Sans"/>
                <a:ea typeface="Open Sans"/>
                <a:cs typeface="Open Sans"/>
                <a:sym typeface="Open Sans"/>
              </a:defRPr>
            </a:lvl5pPr>
            <a:lvl6pPr marL="548626" marR="0" lvl="5" indent="-2526" algn="ctr" rtl="0">
              <a:spcBef>
                <a:spcPts val="0"/>
              </a:spcBef>
              <a:spcAft>
                <a:spcPts val="0"/>
              </a:spcAft>
              <a:buSzPts val="1400"/>
              <a:buNone/>
              <a:defRPr sz="5280" b="0" i="0" u="none" strike="noStrike" cap="none">
                <a:solidFill>
                  <a:srgbClr val="404040"/>
                </a:solidFill>
                <a:latin typeface="Open Sans"/>
                <a:ea typeface="Open Sans"/>
                <a:cs typeface="Open Sans"/>
                <a:sym typeface="Open Sans"/>
              </a:defRPr>
            </a:lvl6pPr>
            <a:lvl7pPr marL="1097253" marR="0" lvl="6" indent="-5052" algn="ctr" rtl="0">
              <a:spcBef>
                <a:spcPts val="0"/>
              </a:spcBef>
              <a:spcAft>
                <a:spcPts val="0"/>
              </a:spcAft>
              <a:buSzPts val="1400"/>
              <a:buNone/>
              <a:defRPr sz="5280" b="0" i="0" u="none" strike="noStrike" cap="none">
                <a:solidFill>
                  <a:srgbClr val="404040"/>
                </a:solidFill>
                <a:latin typeface="Open Sans"/>
                <a:ea typeface="Open Sans"/>
                <a:cs typeface="Open Sans"/>
                <a:sym typeface="Open Sans"/>
              </a:defRPr>
            </a:lvl7pPr>
            <a:lvl8pPr marL="1645879" marR="0" lvl="7" indent="-7578" algn="ctr" rtl="0">
              <a:spcBef>
                <a:spcPts val="0"/>
              </a:spcBef>
              <a:spcAft>
                <a:spcPts val="0"/>
              </a:spcAft>
              <a:buSzPts val="1400"/>
              <a:buNone/>
              <a:defRPr sz="5280" b="0" i="0" u="none" strike="noStrike" cap="none">
                <a:solidFill>
                  <a:srgbClr val="404040"/>
                </a:solidFill>
                <a:latin typeface="Open Sans"/>
                <a:ea typeface="Open Sans"/>
                <a:cs typeface="Open Sans"/>
                <a:sym typeface="Open Sans"/>
              </a:defRPr>
            </a:lvl8pPr>
            <a:lvl9pPr marL="2194505" marR="0" lvl="8" indent="-10105" algn="ctr" rtl="0">
              <a:spcBef>
                <a:spcPts val="0"/>
              </a:spcBef>
              <a:spcAft>
                <a:spcPts val="0"/>
              </a:spcAft>
              <a:buSzPts val="1400"/>
              <a:buNone/>
              <a:defRPr sz="5280" b="0" i="0" u="none" strike="noStrike" cap="none">
                <a:solidFill>
                  <a:srgbClr val="404040"/>
                </a:solidFill>
                <a:latin typeface="Open Sans"/>
                <a:ea typeface="Open Sans"/>
                <a:cs typeface="Open Sans"/>
                <a:sym typeface="Open Sans"/>
              </a:defRPr>
            </a:lvl9pPr>
          </a:lstStyle>
          <a:p>
            <a:endParaRPr/>
          </a:p>
        </p:txBody>
      </p:sp>
      <p:sp>
        <p:nvSpPr>
          <p:cNvPr id="58" name="Shape 58"/>
          <p:cNvSpPr txBox="1">
            <a:spLocks noGrp="1"/>
          </p:cNvSpPr>
          <p:nvPr>
            <p:ph type="body" idx="1"/>
          </p:nvPr>
        </p:nvSpPr>
        <p:spPr>
          <a:xfrm>
            <a:off x="3185585" y="4116726"/>
            <a:ext cx="5799657" cy="835597"/>
          </a:xfrm>
          <a:prstGeom prst="rect">
            <a:avLst/>
          </a:prstGeom>
          <a:noFill/>
          <a:ln>
            <a:noFill/>
          </a:ln>
        </p:spPr>
        <p:txBody>
          <a:bodyPr spcFirstLastPara="1" wrap="square" lIns="91425" tIns="91425" rIns="91425" bIns="91425" anchor="t" anchorCtr="0"/>
          <a:lstStyle>
            <a:lvl1pPr marL="457200" marR="0" lvl="0" indent="-228600" algn="ctr" rtl="0">
              <a:lnSpc>
                <a:spcPct val="100000"/>
              </a:lnSpc>
              <a:spcBef>
                <a:spcPts val="0"/>
              </a:spcBef>
              <a:spcAft>
                <a:spcPts val="0"/>
              </a:spcAft>
              <a:buClr>
                <a:srgbClr val="5E6E75"/>
              </a:buClr>
              <a:buSzPts val="1400"/>
              <a:buFont typeface="Arial"/>
              <a:buNone/>
              <a:defRPr sz="1920" b="0" i="1" u="none" strike="noStrike" cap="none">
                <a:solidFill>
                  <a:srgbClr val="5E6E75"/>
                </a:solidFill>
                <a:latin typeface="Arial"/>
                <a:ea typeface="Arial"/>
                <a:cs typeface="Arial"/>
                <a:sym typeface="Arial"/>
              </a:defRPr>
            </a:lvl1pPr>
            <a:lvl2pPr marL="914400" marR="0" lvl="1" indent="-228600" algn="l" rtl="0">
              <a:spcBef>
                <a:spcPts val="672"/>
              </a:spcBef>
              <a:spcAft>
                <a:spcPts val="0"/>
              </a:spcAft>
              <a:buClr>
                <a:srgbClr val="404040"/>
              </a:buClr>
              <a:buSzPts val="1400"/>
              <a:buFont typeface="Arial"/>
              <a:buNone/>
              <a:defRPr sz="3359" b="0" i="0" u="none" strike="noStrike" cap="none">
                <a:solidFill>
                  <a:srgbClr val="404040"/>
                </a:solidFill>
                <a:latin typeface="Open Sans"/>
                <a:ea typeface="Open Sans"/>
                <a:cs typeface="Open Sans"/>
                <a:sym typeface="Open Sans"/>
              </a:defRPr>
            </a:lvl2pPr>
            <a:lvl3pPr marL="1371600" marR="0" lvl="2" indent="-228600" algn="l" rtl="0">
              <a:spcBef>
                <a:spcPts val="576"/>
              </a:spcBef>
              <a:spcAft>
                <a:spcPts val="0"/>
              </a:spcAft>
              <a:buClr>
                <a:srgbClr val="404040"/>
              </a:buClr>
              <a:buSzPts val="1400"/>
              <a:buFont typeface="Arial"/>
              <a:buNone/>
              <a:defRPr sz="2880" b="0" i="0" u="none" strike="noStrike" cap="none">
                <a:solidFill>
                  <a:srgbClr val="404040"/>
                </a:solidFill>
                <a:latin typeface="Open Sans"/>
                <a:ea typeface="Open Sans"/>
                <a:cs typeface="Open Sans"/>
                <a:sym typeface="Open Sans"/>
              </a:defRPr>
            </a:lvl3pPr>
            <a:lvl4pPr marL="1828800" marR="0" lvl="3" indent="-228600" algn="l" rtl="0">
              <a:spcBef>
                <a:spcPts val="480"/>
              </a:spcBef>
              <a:spcAft>
                <a:spcPts val="0"/>
              </a:spcAft>
              <a:buClr>
                <a:srgbClr val="404040"/>
              </a:buClr>
              <a:buSzPts val="1400"/>
              <a:buFont typeface="Arial"/>
              <a:buNone/>
              <a:defRPr sz="2400" b="0" i="0" u="none" strike="noStrike" cap="none">
                <a:solidFill>
                  <a:srgbClr val="404040"/>
                </a:solidFill>
                <a:latin typeface="Open Sans"/>
                <a:ea typeface="Open Sans"/>
                <a:cs typeface="Open Sans"/>
                <a:sym typeface="Open Sans"/>
              </a:defRPr>
            </a:lvl4pPr>
            <a:lvl5pPr marL="2286000" marR="0" lvl="4" indent="-228600" algn="l" rtl="0">
              <a:spcBef>
                <a:spcPts val="480"/>
              </a:spcBef>
              <a:spcAft>
                <a:spcPts val="0"/>
              </a:spcAft>
              <a:buClr>
                <a:srgbClr val="404040"/>
              </a:buClr>
              <a:buSzPts val="1400"/>
              <a:buFont typeface="Arial"/>
              <a:buNone/>
              <a:defRPr sz="2400" b="0" i="0" u="none" strike="noStrike" cap="none">
                <a:solidFill>
                  <a:srgbClr val="404040"/>
                </a:solidFill>
                <a:latin typeface="Open Sans"/>
                <a:ea typeface="Open Sans"/>
                <a:cs typeface="Open Sans"/>
                <a:sym typeface="Open Sans"/>
              </a:defRPr>
            </a:lvl5pPr>
            <a:lvl6pPr marL="2743200" marR="0" lvl="5"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6pPr>
            <a:lvl7pPr marL="3200400" marR="0" lvl="6"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7pPr>
            <a:lvl8pPr marL="3657600" marR="0" lvl="7"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8pPr>
            <a:lvl9pPr marL="4114800" marR="0" lvl="8"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9pPr>
          </a:lstStyle>
          <a:p>
            <a:endParaRPr/>
          </a:p>
        </p:txBody>
      </p:sp>
      <p:sp>
        <p:nvSpPr>
          <p:cNvPr id="59" name="Shape 59"/>
          <p:cNvSpPr txBox="1">
            <a:spLocks noGrp="1"/>
          </p:cNvSpPr>
          <p:nvPr>
            <p:ph type="ftr" idx="11"/>
          </p:nvPr>
        </p:nvSpPr>
        <p:spPr>
          <a:xfrm>
            <a:off x="205317" y="186691"/>
            <a:ext cx="3860800" cy="365760"/>
          </a:xfrm>
          <a:prstGeom prst="rect">
            <a:avLst/>
          </a:prstGeom>
          <a:noFill/>
          <a:ln>
            <a:noFill/>
          </a:ln>
        </p:spPr>
        <p:txBody>
          <a:bodyPr spcFirstLastPara="1" wrap="square" lIns="91425" tIns="91425" rIns="91425" bIns="91425" anchor="t" anchorCtr="0"/>
          <a:lstStyle>
            <a:lvl1pPr marL="0" marR="0" lvl="0" indent="0" algn="l" rtl="0">
              <a:spcBef>
                <a:spcPts val="0"/>
              </a:spcBef>
              <a:spcAft>
                <a:spcPts val="0"/>
              </a:spcAft>
              <a:buSzPts val="1400"/>
              <a:buNone/>
              <a:defRPr sz="1260">
                <a:solidFill>
                  <a:srgbClr val="5E6E75"/>
                </a:solidFill>
                <a:latin typeface="Arial"/>
                <a:ea typeface="Arial"/>
                <a:cs typeface="Arial"/>
                <a:sym typeface="Arial"/>
              </a:defRPr>
            </a:lvl1pPr>
            <a:lvl2pPr marL="457200" marR="0" lvl="1"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L="2286000" marR="0" lvl="5"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L="2743200" marR="0" lvl="6"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L="3200400" marR="0" lvl="7"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L="3657600" marR="0" lvl="8"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60" name="Shape 60"/>
          <p:cNvSpPr txBox="1">
            <a:spLocks noGrp="1"/>
          </p:cNvSpPr>
          <p:nvPr>
            <p:ph type="sldNum" idx="12"/>
          </p:nvPr>
        </p:nvSpPr>
        <p:spPr>
          <a:xfrm>
            <a:off x="9103784" y="6259831"/>
            <a:ext cx="2844800" cy="365760"/>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spcAft>
                <a:spcPts val="0"/>
              </a:spcAft>
              <a:buNone/>
              <a:defRPr sz="1260">
                <a:solidFill>
                  <a:srgbClr val="5E6E75"/>
                </a:solidFill>
                <a:latin typeface="Open Sans"/>
                <a:ea typeface="Open Sans"/>
                <a:cs typeface="Open Sans"/>
                <a:sym typeface="Open Sans"/>
              </a:defRPr>
            </a:lvl1pPr>
            <a:lvl2pPr marL="0" marR="0" lvl="1" indent="0" algn="r" rtl="0">
              <a:spcBef>
                <a:spcPts val="0"/>
              </a:spcBef>
              <a:spcAft>
                <a:spcPts val="0"/>
              </a:spcAft>
              <a:buNone/>
              <a:defRPr sz="1260">
                <a:solidFill>
                  <a:srgbClr val="5E6E75"/>
                </a:solidFill>
                <a:latin typeface="Open Sans"/>
                <a:ea typeface="Open Sans"/>
                <a:cs typeface="Open Sans"/>
                <a:sym typeface="Open Sans"/>
              </a:defRPr>
            </a:lvl2pPr>
            <a:lvl3pPr marL="0" marR="0" lvl="2" indent="0" algn="r" rtl="0">
              <a:spcBef>
                <a:spcPts val="0"/>
              </a:spcBef>
              <a:spcAft>
                <a:spcPts val="0"/>
              </a:spcAft>
              <a:buNone/>
              <a:defRPr sz="1260">
                <a:solidFill>
                  <a:srgbClr val="5E6E75"/>
                </a:solidFill>
                <a:latin typeface="Open Sans"/>
                <a:ea typeface="Open Sans"/>
                <a:cs typeface="Open Sans"/>
                <a:sym typeface="Open Sans"/>
              </a:defRPr>
            </a:lvl3pPr>
            <a:lvl4pPr marL="0" marR="0" lvl="3" indent="0" algn="r" rtl="0">
              <a:spcBef>
                <a:spcPts val="0"/>
              </a:spcBef>
              <a:spcAft>
                <a:spcPts val="0"/>
              </a:spcAft>
              <a:buNone/>
              <a:defRPr sz="1260">
                <a:solidFill>
                  <a:srgbClr val="5E6E75"/>
                </a:solidFill>
                <a:latin typeface="Open Sans"/>
                <a:ea typeface="Open Sans"/>
                <a:cs typeface="Open Sans"/>
                <a:sym typeface="Open Sans"/>
              </a:defRPr>
            </a:lvl4pPr>
            <a:lvl5pPr marL="0" marR="0" lvl="4" indent="0" algn="r" rtl="0">
              <a:spcBef>
                <a:spcPts val="0"/>
              </a:spcBef>
              <a:spcAft>
                <a:spcPts val="0"/>
              </a:spcAft>
              <a:buNone/>
              <a:defRPr sz="1260">
                <a:solidFill>
                  <a:srgbClr val="5E6E75"/>
                </a:solidFill>
                <a:latin typeface="Open Sans"/>
                <a:ea typeface="Open Sans"/>
                <a:cs typeface="Open Sans"/>
                <a:sym typeface="Open Sans"/>
              </a:defRPr>
            </a:lvl5pPr>
            <a:lvl6pPr marL="0" marR="0" lvl="5" indent="0" algn="r" rtl="0">
              <a:spcBef>
                <a:spcPts val="0"/>
              </a:spcBef>
              <a:spcAft>
                <a:spcPts val="0"/>
              </a:spcAft>
              <a:buNone/>
              <a:defRPr sz="1260">
                <a:solidFill>
                  <a:srgbClr val="5E6E75"/>
                </a:solidFill>
                <a:latin typeface="Open Sans"/>
                <a:ea typeface="Open Sans"/>
                <a:cs typeface="Open Sans"/>
                <a:sym typeface="Open Sans"/>
              </a:defRPr>
            </a:lvl6pPr>
            <a:lvl7pPr marL="0" marR="0" lvl="6" indent="0" algn="r" rtl="0">
              <a:spcBef>
                <a:spcPts val="0"/>
              </a:spcBef>
              <a:spcAft>
                <a:spcPts val="0"/>
              </a:spcAft>
              <a:buNone/>
              <a:defRPr sz="1260">
                <a:solidFill>
                  <a:srgbClr val="5E6E75"/>
                </a:solidFill>
                <a:latin typeface="Open Sans"/>
                <a:ea typeface="Open Sans"/>
                <a:cs typeface="Open Sans"/>
                <a:sym typeface="Open Sans"/>
              </a:defRPr>
            </a:lvl7pPr>
            <a:lvl8pPr marL="0" marR="0" lvl="7" indent="0" algn="r" rtl="0">
              <a:spcBef>
                <a:spcPts val="0"/>
              </a:spcBef>
              <a:spcAft>
                <a:spcPts val="0"/>
              </a:spcAft>
              <a:buNone/>
              <a:defRPr sz="1260">
                <a:solidFill>
                  <a:srgbClr val="5E6E75"/>
                </a:solidFill>
                <a:latin typeface="Open Sans"/>
                <a:ea typeface="Open Sans"/>
                <a:cs typeface="Open Sans"/>
                <a:sym typeface="Open Sans"/>
              </a:defRPr>
            </a:lvl8pPr>
            <a:lvl9pPr marL="0" marR="0" lvl="8" indent="0" algn="r" rtl="0">
              <a:spcBef>
                <a:spcPts val="0"/>
              </a:spcBef>
              <a:spcAft>
                <a:spcPts val="0"/>
              </a:spcAft>
              <a:buNone/>
              <a:defRPr sz="1260">
                <a:solidFill>
                  <a:srgbClr val="5E6E75"/>
                </a:solidFill>
                <a:latin typeface="Open Sans"/>
                <a:ea typeface="Open Sans"/>
                <a:cs typeface="Open Sans"/>
                <a:sym typeface="Open Sans"/>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Half Image Right">
  <p:cSld name="Half Image Right">
    <p:spTree>
      <p:nvGrpSpPr>
        <p:cNvPr id="1" name="Shape 61"/>
        <p:cNvGrpSpPr/>
        <p:nvPr/>
      </p:nvGrpSpPr>
      <p:grpSpPr>
        <a:xfrm>
          <a:off x="0" y="0"/>
          <a:ext cx="0" cy="0"/>
          <a:chOff x="0" y="0"/>
          <a:chExt cx="0" cy="0"/>
        </a:xfrm>
      </p:grpSpPr>
      <p:sp>
        <p:nvSpPr>
          <p:cNvPr id="62" name="Shape 62"/>
          <p:cNvSpPr>
            <a:spLocks noGrp="1"/>
          </p:cNvSpPr>
          <p:nvPr>
            <p:ph type="pic" idx="2"/>
          </p:nvPr>
        </p:nvSpPr>
        <p:spPr>
          <a:xfrm>
            <a:off x="6089149" y="3203"/>
            <a:ext cx="6102851" cy="6854797"/>
          </a:xfrm>
          <a:prstGeom prst="rect">
            <a:avLst/>
          </a:prstGeom>
          <a:noFill/>
          <a:ln>
            <a:noFill/>
          </a:ln>
        </p:spPr>
        <p:txBody>
          <a:bodyPr spcFirstLastPara="1" wrap="square" lIns="91425" tIns="91425" rIns="91425" bIns="91425" anchor="t" anchorCtr="0"/>
          <a:lstStyle>
            <a:lvl1pPr marL="0" marR="0" lvl="0" indent="0" algn="l" rtl="0">
              <a:spcBef>
                <a:spcPts val="768"/>
              </a:spcBef>
              <a:spcAft>
                <a:spcPts val="0"/>
              </a:spcAft>
              <a:buClr>
                <a:srgbClr val="404040"/>
              </a:buClr>
              <a:buSzPts val="1400"/>
              <a:buFont typeface="Arial"/>
              <a:buNone/>
              <a:defRPr sz="3840" b="0" i="0" u="none" strike="noStrike" cap="none">
                <a:solidFill>
                  <a:srgbClr val="404040"/>
                </a:solidFill>
                <a:latin typeface="Arial"/>
                <a:ea typeface="Arial"/>
                <a:cs typeface="Arial"/>
                <a:sym typeface="Arial"/>
              </a:defRPr>
            </a:lvl1pPr>
            <a:lvl2pPr marL="548626" marR="0" lvl="1" indent="-2526" algn="l" rtl="0">
              <a:spcBef>
                <a:spcPts val="672"/>
              </a:spcBef>
              <a:spcAft>
                <a:spcPts val="0"/>
              </a:spcAft>
              <a:buClr>
                <a:srgbClr val="404040"/>
              </a:buClr>
              <a:buSzPts val="1400"/>
              <a:buFont typeface="Arial"/>
              <a:buNone/>
              <a:defRPr sz="3359" b="0" i="0" u="none" strike="noStrike" cap="none">
                <a:solidFill>
                  <a:srgbClr val="404040"/>
                </a:solidFill>
                <a:latin typeface="Open Sans"/>
                <a:ea typeface="Open Sans"/>
                <a:cs typeface="Open Sans"/>
                <a:sym typeface="Open Sans"/>
              </a:defRPr>
            </a:lvl2pPr>
            <a:lvl3pPr marL="1097253" marR="0" lvl="2" indent="-5052" algn="l" rtl="0">
              <a:spcBef>
                <a:spcPts val="576"/>
              </a:spcBef>
              <a:spcAft>
                <a:spcPts val="0"/>
              </a:spcAft>
              <a:buClr>
                <a:srgbClr val="404040"/>
              </a:buClr>
              <a:buSzPts val="1400"/>
              <a:buFont typeface="Arial"/>
              <a:buNone/>
              <a:defRPr sz="2880" b="0" i="0" u="none" strike="noStrike" cap="none">
                <a:solidFill>
                  <a:srgbClr val="404040"/>
                </a:solidFill>
                <a:latin typeface="Open Sans"/>
                <a:ea typeface="Open Sans"/>
                <a:cs typeface="Open Sans"/>
                <a:sym typeface="Open Sans"/>
              </a:defRPr>
            </a:lvl3pPr>
            <a:lvl4pPr marL="1645879" marR="0" lvl="3" indent="-7578" algn="l" rtl="0">
              <a:spcBef>
                <a:spcPts val="480"/>
              </a:spcBef>
              <a:spcAft>
                <a:spcPts val="0"/>
              </a:spcAft>
              <a:buClr>
                <a:srgbClr val="404040"/>
              </a:buClr>
              <a:buSzPts val="1400"/>
              <a:buFont typeface="Arial"/>
              <a:buNone/>
              <a:defRPr sz="2400" b="0" i="0" u="none" strike="noStrike" cap="none">
                <a:solidFill>
                  <a:srgbClr val="404040"/>
                </a:solidFill>
                <a:latin typeface="Open Sans"/>
                <a:ea typeface="Open Sans"/>
                <a:cs typeface="Open Sans"/>
                <a:sym typeface="Open Sans"/>
              </a:defRPr>
            </a:lvl4pPr>
            <a:lvl5pPr marL="2194505" marR="0" lvl="4" indent="-10105" algn="l" rtl="0">
              <a:spcBef>
                <a:spcPts val="480"/>
              </a:spcBef>
              <a:spcAft>
                <a:spcPts val="0"/>
              </a:spcAft>
              <a:buClr>
                <a:srgbClr val="404040"/>
              </a:buClr>
              <a:buSzPts val="1400"/>
              <a:buFont typeface="Arial"/>
              <a:buNone/>
              <a:defRPr sz="2400" b="0" i="0" u="none" strike="noStrike" cap="none">
                <a:solidFill>
                  <a:srgbClr val="404040"/>
                </a:solidFill>
                <a:latin typeface="Open Sans"/>
                <a:ea typeface="Open Sans"/>
                <a:cs typeface="Open Sans"/>
                <a:sym typeface="Open Sans"/>
              </a:defRPr>
            </a:lvl5pPr>
            <a:lvl6pPr marL="2743131" marR="0" lvl="5" indent="-12631" algn="l" rtl="0">
              <a:spcBef>
                <a:spcPts val="480"/>
              </a:spcBef>
              <a:spcAft>
                <a:spcPts val="0"/>
              </a:spcAft>
              <a:buClr>
                <a:schemeClr val="dk1"/>
              </a:buClr>
              <a:buSzPts val="1400"/>
              <a:buFont typeface="Arial"/>
              <a:buNone/>
              <a:defRPr sz="2400" b="0" i="0" u="none" strike="noStrike" cap="none">
                <a:solidFill>
                  <a:schemeClr val="dk1"/>
                </a:solidFill>
                <a:latin typeface="Arial"/>
                <a:ea typeface="Arial"/>
                <a:cs typeface="Arial"/>
                <a:sym typeface="Arial"/>
              </a:defRPr>
            </a:lvl6pPr>
            <a:lvl7pPr marL="3291758" marR="0" lvl="6" indent="-2457" algn="l" rtl="0">
              <a:spcBef>
                <a:spcPts val="480"/>
              </a:spcBef>
              <a:spcAft>
                <a:spcPts val="0"/>
              </a:spcAft>
              <a:buClr>
                <a:schemeClr val="dk1"/>
              </a:buClr>
              <a:buSzPts val="1400"/>
              <a:buFont typeface="Arial"/>
              <a:buNone/>
              <a:defRPr sz="2400" b="0" i="0" u="none" strike="noStrike" cap="none">
                <a:solidFill>
                  <a:schemeClr val="dk1"/>
                </a:solidFill>
                <a:latin typeface="Arial"/>
                <a:ea typeface="Arial"/>
                <a:cs typeface="Arial"/>
                <a:sym typeface="Arial"/>
              </a:defRPr>
            </a:lvl7pPr>
            <a:lvl8pPr marL="3840384" marR="0" lvl="7" indent="-4984" algn="l" rtl="0">
              <a:spcBef>
                <a:spcPts val="480"/>
              </a:spcBef>
              <a:spcAft>
                <a:spcPts val="0"/>
              </a:spcAft>
              <a:buClr>
                <a:schemeClr val="dk1"/>
              </a:buClr>
              <a:buSzPts val="1400"/>
              <a:buFont typeface="Arial"/>
              <a:buNone/>
              <a:defRPr sz="2400" b="0" i="0" u="none" strike="noStrike" cap="none">
                <a:solidFill>
                  <a:schemeClr val="dk1"/>
                </a:solidFill>
                <a:latin typeface="Arial"/>
                <a:ea typeface="Arial"/>
                <a:cs typeface="Arial"/>
                <a:sym typeface="Arial"/>
              </a:defRPr>
            </a:lvl8pPr>
            <a:lvl9pPr marL="4389010" marR="0" lvl="8" indent="-7510" algn="l" rtl="0">
              <a:spcBef>
                <a:spcPts val="480"/>
              </a:spcBef>
              <a:spcAft>
                <a:spcPts val="0"/>
              </a:spcAft>
              <a:buClr>
                <a:schemeClr val="dk1"/>
              </a:buClr>
              <a:buSzPts val="1400"/>
              <a:buFont typeface="Arial"/>
              <a:buNone/>
              <a:defRPr sz="2400" b="0" i="0" u="none" strike="noStrike" cap="none">
                <a:solidFill>
                  <a:schemeClr val="dk1"/>
                </a:solidFill>
                <a:latin typeface="Arial"/>
                <a:ea typeface="Arial"/>
                <a:cs typeface="Arial"/>
                <a:sym typeface="Arial"/>
              </a:defRPr>
            </a:lvl9pPr>
          </a:lstStyle>
          <a:p>
            <a:endParaRPr/>
          </a:p>
        </p:txBody>
      </p:sp>
      <p:sp>
        <p:nvSpPr>
          <p:cNvPr id="63" name="Shape 63"/>
          <p:cNvSpPr txBox="1">
            <a:spLocks noGrp="1"/>
          </p:cNvSpPr>
          <p:nvPr>
            <p:ph type="sldNum" idx="12"/>
          </p:nvPr>
        </p:nvSpPr>
        <p:spPr>
          <a:xfrm>
            <a:off x="9103784" y="6259831"/>
            <a:ext cx="2844800" cy="365760"/>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spcAft>
                <a:spcPts val="0"/>
              </a:spcAft>
              <a:buNone/>
              <a:defRPr sz="1260">
                <a:solidFill>
                  <a:srgbClr val="5E6E75"/>
                </a:solidFill>
                <a:latin typeface="Open Sans"/>
                <a:ea typeface="Open Sans"/>
                <a:cs typeface="Open Sans"/>
                <a:sym typeface="Open Sans"/>
              </a:defRPr>
            </a:lvl1pPr>
            <a:lvl2pPr marL="0" marR="0" lvl="1" indent="0" algn="r" rtl="0">
              <a:spcBef>
                <a:spcPts val="0"/>
              </a:spcBef>
              <a:spcAft>
                <a:spcPts val="0"/>
              </a:spcAft>
              <a:buNone/>
              <a:defRPr sz="1260">
                <a:solidFill>
                  <a:srgbClr val="5E6E75"/>
                </a:solidFill>
                <a:latin typeface="Open Sans"/>
                <a:ea typeface="Open Sans"/>
                <a:cs typeface="Open Sans"/>
                <a:sym typeface="Open Sans"/>
              </a:defRPr>
            </a:lvl2pPr>
            <a:lvl3pPr marL="0" marR="0" lvl="2" indent="0" algn="r" rtl="0">
              <a:spcBef>
                <a:spcPts val="0"/>
              </a:spcBef>
              <a:spcAft>
                <a:spcPts val="0"/>
              </a:spcAft>
              <a:buNone/>
              <a:defRPr sz="1260">
                <a:solidFill>
                  <a:srgbClr val="5E6E75"/>
                </a:solidFill>
                <a:latin typeface="Open Sans"/>
                <a:ea typeface="Open Sans"/>
                <a:cs typeface="Open Sans"/>
                <a:sym typeface="Open Sans"/>
              </a:defRPr>
            </a:lvl3pPr>
            <a:lvl4pPr marL="0" marR="0" lvl="3" indent="0" algn="r" rtl="0">
              <a:spcBef>
                <a:spcPts val="0"/>
              </a:spcBef>
              <a:spcAft>
                <a:spcPts val="0"/>
              </a:spcAft>
              <a:buNone/>
              <a:defRPr sz="1260">
                <a:solidFill>
                  <a:srgbClr val="5E6E75"/>
                </a:solidFill>
                <a:latin typeface="Open Sans"/>
                <a:ea typeface="Open Sans"/>
                <a:cs typeface="Open Sans"/>
                <a:sym typeface="Open Sans"/>
              </a:defRPr>
            </a:lvl4pPr>
            <a:lvl5pPr marL="0" marR="0" lvl="4" indent="0" algn="r" rtl="0">
              <a:spcBef>
                <a:spcPts val="0"/>
              </a:spcBef>
              <a:spcAft>
                <a:spcPts val="0"/>
              </a:spcAft>
              <a:buNone/>
              <a:defRPr sz="1260">
                <a:solidFill>
                  <a:srgbClr val="5E6E75"/>
                </a:solidFill>
                <a:latin typeface="Open Sans"/>
                <a:ea typeface="Open Sans"/>
                <a:cs typeface="Open Sans"/>
                <a:sym typeface="Open Sans"/>
              </a:defRPr>
            </a:lvl5pPr>
            <a:lvl6pPr marL="0" marR="0" lvl="5" indent="0" algn="r" rtl="0">
              <a:spcBef>
                <a:spcPts val="0"/>
              </a:spcBef>
              <a:spcAft>
                <a:spcPts val="0"/>
              </a:spcAft>
              <a:buNone/>
              <a:defRPr sz="1260">
                <a:solidFill>
                  <a:srgbClr val="5E6E75"/>
                </a:solidFill>
                <a:latin typeface="Open Sans"/>
                <a:ea typeface="Open Sans"/>
                <a:cs typeface="Open Sans"/>
                <a:sym typeface="Open Sans"/>
              </a:defRPr>
            </a:lvl6pPr>
            <a:lvl7pPr marL="0" marR="0" lvl="6" indent="0" algn="r" rtl="0">
              <a:spcBef>
                <a:spcPts val="0"/>
              </a:spcBef>
              <a:spcAft>
                <a:spcPts val="0"/>
              </a:spcAft>
              <a:buNone/>
              <a:defRPr sz="1260">
                <a:solidFill>
                  <a:srgbClr val="5E6E75"/>
                </a:solidFill>
                <a:latin typeface="Open Sans"/>
                <a:ea typeface="Open Sans"/>
                <a:cs typeface="Open Sans"/>
                <a:sym typeface="Open Sans"/>
              </a:defRPr>
            </a:lvl7pPr>
            <a:lvl8pPr marL="0" marR="0" lvl="7" indent="0" algn="r" rtl="0">
              <a:spcBef>
                <a:spcPts val="0"/>
              </a:spcBef>
              <a:spcAft>
                <a:spcPts val="0"/>
              </a:spcAft>
              <a:buNone/>
              <a:defRPr sz="1260">
                <a:solidFill>
                  <a:srgbClr val="5E6E75"/>
                </a:solidFill>
                <a:latin typeface="Open Sans"/>
                <a:ea typeface="Open Sans"/>
                <a:cs typeface="Open Sans"/>
                <a:sym typeface="Open Sans"/>
              </a:defRPr>
            </a:lvl8pPr>
            <a:lvl9pPr marL="0" marR="0" lvl="8" indent="0" algn="r" rtl="0">
              <a:spcBef>
                <a:spcPts val="0"/>
              </a:spcBef>
              <a:spcAft>
                <a:spcPts val="0"/>
              </a:spcAft>
              <a:buNone/>
              <a:defRPr sz="1260">
                <a:solidFill>
                  <a:srgbClr val="5E6E75"/>
                </a:solidFill>
                <a:latin typeface="Open Sans"/>
                <a:ea typeface="Open Sans"/>
                <a:cs typeface="Open Sans"/>
                <a:sym typeface="Open Sans"/>
              </a:defRPr>
            </a:lvl9pPr>
          </a:lstStyle>
          <a:p>
            <a:pPr marL="0" lvl="0" indent="0">
              <a:spcBef>
                <a:spcPts val="0"/>
              </a:spcBef>
              <a:spcAft>
                <a:spcPts val="0"/>
              </a:spcAft>
              <a:buNone/>
            </a:pPr>
            <a:fld id="{00000000-1234-1234-1234-123412341234}" type="slidenum">
              <a:rPr lang="en-US"/>
              <a:t>‹#›</a:t>
            </a:fld>
            <a:endParaRPr/>
          </a:p>
        </p:txBody>
      </p:sp>
      <p:sp>
        <p:nvSpPr>
          <p:cNvPr id="64" name="Shape 64"/>
          <p:cNvSpPr txBox="1">
            <a:spLocks noGrp="1"/>
          </p:cNvSpPr>
          <p:nvPr>
            <p:ph type="title"/>
          </p:nvPr>
        </p:nvSpPr>
        <p:spPr>
          <a:xfrm>
            <a:off x="591571" y="154507"/>
            <a:ext cx="4810215" cy="13573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3200" b="1" i="0" u="none" strike="noStrike" cap="none">
                <a:solidFill>
                  <a:srgbClr val="2780C3"/>
                </a:solidFill>
                <a:latin typeface="Arial"/>
                <a:ea typeface="Arial"/>
                <a:cs typeface="Arial"/>
                <a:sym typeface="Arial"/>
              </a:defRPr>
            </a:lvl1pPr>
            <a:lvl2pPr marL="0" marR="0" lvl="1" indent="0" algn="ctr" rtl="0">
              <a:spcBef>
                <a:spcPts val="0"/>
              </a:spcBef>
              <a:spcAft>
                <a:spcPts val="0"/>
              </a:spcAft>
              <a:buSzPts val="1400"/>
              <a:buNone/>
              <a:defRPr sz="5280" b="0" i="0" u="none" strike="noStrike" cap="none">
                <a:solidFill>
                  <a:srgbClr val="404040"/>
                </a:solidFill>
                <a:latin typeface="Open Sans"/>
                <a:ea typeface="Open Sans"/>
                <a:cs typeface="Open Sans"/>
                <a:sym typeface="Open Sans"/>
              </a:defRPr>
            </a:lvl2pPr>
            <a:lvl3pPr marL="0" marR="0" lvl="2" indent="0" algn="ctr" rtl="0">
              <a:spcBef>
                <a:spcPts val="0"/>
              </a:spcBef>
              <a:spcAft>
                <a:spcPts val="0"/>
              </a:spcAft>
              <a:buSzPts val="1400"/>
              <a:buNone/>
              <a:defRPr sz="5280" b="0" i="0" u="none" strike="noStrike" cap="none">
                <a:solidFill>
                  <a:srgbClr val="404040"/>
                </a:solidFill>
                <a:latin typeface="Open Sans"/>
                <a:ea typeface="Open Sans"/>
                <a:cs typeface="Open Sans"/>
                <a:sym typeface="Open Sans"/>
              </a:defRPr>
            </a:lvl3pPr>
            <a:lvl4pPr marL="0" marR="0" lvl="3" indent="0" algn="ctr" rtl="0">
              <a:spcBef>
                <a:spcPts val="0"/>
              </a:spcBef>
              <a:spcAft>
                <a:spcPts val="0"/>
              </a:spcAft>
              <a:buSzPts val="1400"/>
              <a:buNone/>
              <a:defRPr sz="5280" b="0" i="0" u="none" strike="noStrike" cap="none">
                <a:solidFill>
                  <a:srgbClr val="404040"/>
                </a:solidFill>
                <a:latin typeface="Open Sans"/>
                <a:ea typeface="Open Sans"/>
                <a:cs typeface="Open Sans"/>
                <a:sym typeface="Open Sans"/>
              </a:defRPr>
            </a:lvl4pPr>
            <a:lvl5pPr marL="0" marR="0" lvl="4" indent="0" algn="ctr" rtl="0">
              <a:spcBef>
                <a:spcPts val="0"/>
              </a:spcBef>
              <a:spcAft>
                <a:spcPts val="0"/>
              </a:spcAft>
              <a:buSzPts val="1400"/>
              <a:buNone/>
              <a:defRPr sz="5280" b="0" i="0" u="none" strike="noStrike" cap="none">
                <a:solidFill>
                  <a:srgbClr val="404040"/>
                </a:solidFill>
                <a:latin typeface="Open Sans"/>
                <a:ea typeface="Open Sans"/>
                <a:cs typeface="Open Sans"/>
                <a:sym typeface="Open Sans"/>
              </a:defRPr>
            </a:lvl5pPr>
            <a:lvl6pPr marL="548626" marR="0" lvl="5" indent="-2526" algn="ctr" rtl="0">
              <a:spcBef>
                <a:spcPts val="0"/>
              </a:spcBef>
              <a:spcAft>
                <a:spcPts val="0"/>
              </a:spcAft>
              <a:buSzPts val="1400"/>
              <a:buNone/>
              <a:defRPr sz="5280" b="0" i="0" u="none" strike="noStrike" cap="none">
                <a:solidFill>
                  <a:srgbClr val="404040"/>
                </a:solidFill>
                <a:latin typeface="Open Sans"/>
                <a:ea typeface="Open Sans"/>
                <a:cs typeface="Open Sans"/>
                <a:sym typeface="Open Sans"/>
              </a:defRPr>
            </a:lvl6pPr>
            <a:lvl7pPr marL="1097253" marR="0" lvl="6" indent="-5052" algn="ctr" rtl="0">
              <a:spcBef>
                <a:spcPts val="0"/>
              </a:spcBef>
              <a:spcAft>
                <a:spcPts val="0"/>
              </a:spcAft>
              <a:buSzPts val="1400"/>
              <a:buNone/>
              <a:defRPr sz="5280" b="0" i="0" u="none" strike="noStrike" cap="none">
                <a:solidFill>
                  <a:srgbClr val="404040"/>
                </a:solidFill>
                <a:latin typeface="Open Sans"/>
                <a:ea typeface="Open Sans"/>
                <a:cs typeface="Open Sans"/>
                <a:sym typeface="Open Sans"/>
              </a:defRPr>
            </a:lvl7pPr>
            <a:lvl8pPr marL="1645879" marR="0" lvl="7" indent="-7578" algn="ctr" rtl="0">
              <a:spcBef>
                <a:spcPts val="0"/>
              </a:spcBef>
              <a:spcAft>
                <a:spcPts val="0"/>
              </a:spcAft>
              <a:buSzPts val="1400"/>
              <a:buNone/>
              <a:defRPr sz="5280" b="0" i="0" u="none" strike="noStrike" cap="none">
                <a:solidFill>
                  <a:srgbClr val="404040"/>
                </a:solidFill>
                <a:latin typeface="Open Sans"/>
                <a:ea typeface="Open Sans"/>
                <a:cs typeface="Open Sans"/>
                <a:sym typeface="Open Sans"/>
              </a:defRPr>
            </a:lvl8pPr>
            <a:lvl9pPr marL="2194505" marR="0" lvl="8" indent="-10105" algn="ctr" rtl="0">
              <a:spcBef>
                <a:spcPts val="0"/>
              </a:spcBef>
              <a:spcAft>
                <a:spcPts val="0"/>
              </a:spcAft>
              <a:buSzPts val="1400"/>
              <a:buNone/>
              <a:defRPr sz="5280" b="0" i="0" u="none" strike="noStrike" cap="none">
                <a:solidFill>
                  <a:srgbClr val="404040"/>
                </a:solidFill>
                <a:latin typeface="Open Sans"/>
                <a:ea typeface="Open Sans"/>
                <a:cs typeface="Open Sans"/>
                <a:sym typeface="Open Sans"/>
              </a:defRPr>
            </a:lvl9pPr>
          </a:lstStyle>
          <a:p>
            <a:endParaRPr/>
          </a:p>
        </p:txBody>
      </p:sp>
      <p:sp>
        <p:nvSpPr>
          <p:cNvPr id="65" name="Shape 65"/>
          <p:cNvSpPr txBox="1">
            <a:spLocks noGrp="1"/>
          </p:cNvSpPr>
          <p:nvPr>
            <p:ph type="body" idx="1"/>
          </p:nvPr>
        </p:nvSpPr>
        <p:spPr>
          <a:xfrm>
            <a:off x="591571" y="1730877"/>
            <a:ext cx="4714424" cy="4316355"/>
          </a:xfrm>
          <a:prstGeom prst="rect">
            <a:avLst/>
          </a:prstGeom>
          <a:noFill/>
          <a:ln>
            <a:noFill/>
          </a:ln>
        </p:spPr>
        <p:txBody>
          <a:bodyPr spcFirstLastPara="1" wrap="square" lIns="91425" tIns="91425" rIns="91425" bIns="91425" anchor="t" anchorCtr="0"/>
          <a:lstStyle>
            <a:lvl1pPr marL="457200" marR="0" lvl="0" indent="-414889" algn="l" rtl="0">
              <a:lnSpc>
                <a:spcPct val="100000"/>
              </a:lnSpc>
              <a:spcBef>
                <a:spcPts val="0"/>
              </a:spcBef>
              <a:spcAft>
                <a:spcPts val="0"/>
              </a:spcAft>
              <a:buClr>
                <a:srgbClr val="00B68A"/>
              </a:buClr>
              <a:buSzPts val="2934"/>
              <a:buFont typeface="Arial"/>
              <a:buChar char="•"/>
              <a:defRPr sz="2667" b="0" i="0" u="none" strike="noStrike" cap="none">
                <a:solidFill>
                  <a:srgbClr val="5E6E75"/>
                </a:solidFill>
                <a:latin typeface="Arial"/>
                <a:ea typeface="Arial"/>
                <a:cs typeface="Arial"/>
                <a:sym typeface="Arial"/>
              </a:defRPr>
            </a:lvl1pPr>
            <a:lvl2pPr marL="914400" marR="0" lvl="1" indent="-377590" algn="l" rtl="0">
              <a:lnSpc>
                <a:spcPct val="100000"/>
              </a:lnSpc>
              <a:spcBef>
                <a:spcPts val="960"/>
              </a:spcBef>
              <a:spcAft>
                <a:spcPts val="0"/>
              </a:spcAft>
              <a:buClr>
                <a:srgbClr val="00B68A"/>
              </a:buClr>
              <a:buSzPts val="2346"/>
              <a:buFont typeface="Arial"/>
              <a:buChar char="–"/>
              <a:defRPr sz="2133" b="0" i="0" u="none" strike="noStrike" cap="none">
                <a:solidFill>
                  <a:srgbClr val="5E6E75"/>
                </a:solidFill>
                <a:latin typeface="Arial"/>
                <a:ea typeface="Arial"/>
                <a:cs typeface="Arial"/>
                <a:sym typeface="Arial"/>
              </a:defRPr>
            </a:lvl2pPr>
            <a:lvl3pPr marL="1371600" marR="0" lvl="2" indent="-359009" algn="l" rtl="0">
              <a:lnSpc>
                <a:spcPct val="100000"/>
              </a:lnSpc>
              <a:spcBef>
                <a:spcPts val="960"/>
              </a:spcBef>
              <a:spcAft>
                <a:spcPts val="0"/>
              </a:spcAft>
              <a:buClr>
                <a:srgbClr val="00B68A"/>
              </a:buClr>
              <a:buSzPts val="2054"/>
              <a:buFont typeface="Arial"/>
              <a:buChar char="•"/>
              <a:defRPr sz="1867" b="0" i="0" u="none" strike="noStrike" cap="none">
                <a:solidFill>
                  <a:srgbClr val="5E6E75"/>
                </a:solidFill>
                <a:latin typeface="Arial"/>
                <a:ea typeface="Arial"/>
                <a:cs typeface="Arial"/>
                <a:sym typeface="Arial"/>
              </a:defRPr>
            </a:lvl3pPr>
            <a:lvl4pPr marL="1828800" marR="0" lvl="3" indent="-340360" algn="l" rtl="0">
              <a:lnSpc>
                <a:spcPct val="100000"/>
              </a:lnSpc>
              <a:spcBef>
                <a:spcPts val="960"/>
              </a:spcBef>
              <a:spcAft>
                <a:spcPts val="0"/>
              </a:spcAft>
              <a:buClr>
                <a:srgbClr val="00B68A"/>
              </a:buClr>
              <a:buSzPts val="1760"/>
              <a:buFont typeface="Arial"/>
              <a:buChar char="–"/>
              <a:defRPr sz="1600" b="0" i="0" u="none" strike="noStrike" cap="none">
                <a:solidFill>
                  <a:srgbClr val="5E6E75"/>
                </a:solidFill>
                <a:latin typeface="Arial"/>
                <a:ea typeface="Arial"/>
                <a:cs typeface="Arial"/>
                <a:sym typeface="Arial"/>
              </a:defRPr>
            </a:lvl4pPr>
            <a:lvl5pPr marL="2286000" marR="0" lvl="4" indent="-340360" algn="l" rtl="0">
              <a:lnSpc>
                <a:spcPct val="100000"/>
              </a:lnSpc>
              <a:spcBef>
                <a:spcPts val="960"/>
              </a:spcBef>
              <a:spcAft>
                <a:spcPts val="0"/>
              </a:spcAft>
              <a:buClr>
                <a:srgbClr val="00B68A"/>
              </a:buClr>
              <a:buSzPts val="1760"/>
              <a:buFont typeface="Arial"/>
              <a:buChar char="»"/>
              <a:defRPr sz="1600" b="0" i="0" u="none" strike="noStrike" cap="none">
                <a:solidFill>
                  <a:srgbClr val="5E6E75"/>
                </a:solidFill>
                <a:latin typeface="Arial"/>
                <a:ea typeface="Arial"/>
                <a:cs typeface="Arial"/>
                <a:sym typeface="Arial"/>
              </a:defRPr>
            </a:lvl5pPr>
            <a:lvl6pPr marL="2743200" marR="0" lvl="5" indent="-381000" algn="l" rtl="0">
              <a:spcBef>
                <a:spcPts val="96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6pPr>
            <a:lvl7pPr marL="3200400" marR="0" lvl="6"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7pPr>
            <a:lvl8pPr marL="3657600" marR="0" lvl="7"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8pPr>
            <a:lvl9pPr marL="4114800" marR="0" lvl="8"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Half Image Left">
  <p:cSld name="Half Image Left">
    <p:spTree>
      <p:nvGrpSpPr>
        <p:cNvPr id="1" name="Shape 66"/>
        <p:cNvGrpSpPr/>
        <p:nvPr/>
      </p:nvGrpSpPr>
      <p:grpSpPr>
        <a:xfrm>
          <a:off x="0" y="0"/>
          <a:ext cx="0" cy="0"/>
          <a:chOff x="0" y="0"/>
          <a:chExt cx="0" cy="0"/>
        </a:xfrm>
      </p:grpSpPr>
      <p:sp>
        <p:nvSpPr>
          <p:cNvPr id="67" name="Shape 67"/>
          <p:cNvSpPr>
            <a:spLocks noGrp="1"/>
          </p:cNvSpPr>
          <p:nvPr>
            <p:ph type="pic" idx="2"/>
          </p:nvPr>
        </p:nvSpPr>
        <p:spPr>
          <a:xfrm>
            <a:off x="0" y="3203"/>
            <a:ext cx="6102851" cy="6854797"/>
          </a:xfrm>
          <a:prstGeom prst="rect">
            <a:avLst/>
          </a:prstGeom>
          <a:noFill/>
          <a:ln>
            <a:noFill/>
          </a:ln>
        </p:spPr>
        <p:txBody>
          <a:bodyPr spcFirstLastPara="1" wrap="square" lIns="91425" tIns="91425" rIns="91425" bIns="91425" anchor="t" anchorCtr="0"/>
          <a:lstStyle>
            <a:lvl1pPr marL="0" marR="0" lvl="0" indent="0" algn="l" rtl="0">
              <a:spcBef>
                <a:spcPts val="768"/>
              </a:spcBef>
              <a:spcAft>
                <a:spcPts val="0"/>
              </a:spcAft>
              <a:buClr>
                <a:srgbClr val="404040"/>
              </a:buClr>
              <a:buSzPts val="1400"/>
              <a:buFont typeface="Arial"/>
              <a:buNone/>
              <a:defRPr sz="3840" b="0" i="0" u="none" strike="noStrike" cap="none">
                <a:solidFill>
                  <a:srgbClr val="404040"/>
                </a:solidFill>
                <a:latin typeface="Arial"/>
                <a:ea typeface="Arial"/>
                <a:cs typeface="Arial"/>
                <a:sym typeface="Arial"/>
              </a:defRPr>
            </a:lvl1pPr>
            <a:lvl2pPr marL="548626" marR="0" lvl="1" indent="-2526" algn="l" rtl="0">
              <a:spcBef>
                <a:spcPts val="672"/>
              </a:spcBef>
              <a:spcAft>
                <a:spcPts val="0"/>
              </a:spcAft>
              <a:buClr>
                <a:srgbClr val="404040"/>
              </a:buClr>
              <a:buSzPts val="1400"/>
              <a:buFont typeface="Arial"/>
              <a:buNone/>
              <a:defRPr sz="3359" b="0" i="0" u="none" strike="noStrike" cap="none">
                <a:solidFill>
                  <a:srgbClr val="404040"/>
                </a:solidFill>
                <a:latin typeface="Open Sans"/>
                <a:ea typeface="Open Sans"/>
                <a:cs typeface="Open Sans"/>
                <a:sym typeface="Open Sans"/>
              </a:defRPr>
            </a:lvl2pPr>
            <a:lvl3pPr marL="1097253" marR="0" lvl="2" indent="-5052" algn="l" rtl="0">
              <a:spcBef>
                <a:spcPts val="576"/>
              </a:spcBef>
              <a:spcAft>
                <a:spcPts val="0"/>
              </a:spcAft>
              <a:buClr>
                <a:srgbClr val="404040"/>
              </a:buClr>
              <a:buSzPts val="1400"/>
              <a:buFont typeface="Arial"/>
              <a:buNone/>
              <a:defRPr sz="2880" b="0" i="0" u="none" strike="noStrike" cap="none">
                <a:solidFill>
                  <a:srgbClr val="404040"/>
                </a:solidFill>
                <a:latin typeface="Open Sans"/>
                <a:ea typeface="Open Sans"/>
                <a:cs typeface="Open Sans"/>
                <a:sym typeface="Open Sans"/>
              </a:defRPr>
            </a:lvl3pPr>
            <a:lvl4pPr marL="1645879" marR="0" lvl="3" indent="-7578" algn="l" rtl="0">
              <a:spcBef>
                <a:spcPts val="480"/>
              </a:spcBef>
              <a:spcAft>
                <a:spcPts val="0"/>
              </a:spcAft>
              <a:buClr>
                <a:srgbClr val="404040"/>
              </a:buClr>
              <a:buSzPts val="1400"/>
              <a:buFont typeface="Arial"/>
              <a:buNone/>
              <a:defRPr sz="2400" b="0" i="0" u="none" strike="noStrike" cap="none">
                <a:solidFill>
                  <a:srgbClr val="404040"/>
                </a:solidFill>
                <a:latin typeface="Open Sans"/>
                <a:ea typeface="Open Sans"/>
                <a:cs typeface="Open Sans"/>
                <a:sym typeface="Open Sans"/>
              </a:defRPr>
            </a:lvl4pPr>
            <a:lvl5pPr marL="2194505" marR="0" lvl="4" indent="-10105" algn="l" rtl="0">
              <a:spcBef>
                <a:spcPts val="480"/>
              </a:spcBef>
              <a:spcAft>
                <a:spcPts val="0"/>
              </a:spcAft>
              <a:buClr>
                <a:srgbClr val="404040"/>
              </a:buClr>
              <a:buSzPts val="1400"/>
              <a:buFont typeface="Arial"/>
              <a:buNone/>
              <a:defRPr sz="2400" b="0" i="0" u="none" strike="noStrike" cap="none">
                <a:solidFill>
                  <a:srgbClr val="404040"/>
                </a:solidFill>
                <a:latin typeface="Open Sans"/>
                <a:ea typeface="Open Sans"/>
                <a:cs typeface="Open Sans"/>
                <a:sym typeface="Open Sans"/>
              </a:defRPr>
            </a:lvl5pPr>
            <a:lvl6pPr marL="2743131" marR="0" lvl="5" indent="-12631" algn="l" rtl="0">
              <a:spcBef>
                <a:spcPts val="480"/>
              </a:spcBef>
              <a:spcAft>
                <a:spcPts val="0"/>
              </a:spcAft>
              <a:buClr>
                <a:schemeClr val="dk1"/>
              </a:buClr>
              <a:buSzPts val="1400"/>
              <a:buFont typeface="Arial"/>
              <a:buNone/>
              <a:defRPr sz="2400" b="0" i="0" u="none" strike="noStrike" cap="none">
                <a:solidFill>
                  <a:schemeClr val="dk1"/>
                </a:solidFill>
                <a:latin typeface="Arial"/>
                <a:ea typeface="Arial"/>
                <a:cs typeface="Arial"/>
                <a:sym typeface="Arial"/>
              </a:defRPr>
            </a:lvl6pPr>
            <a:lvl7pPr marL="3291758" marR="0" lvl="6" indent="-2457" algn="l" rtl="0">
              <a:spcBef>
                <a:spcPts val="480"/>
              </a:spcBef>
              <a:spcAft>
                <a:spcPts val="0"/>
              </a:spcAft>
              <a:buClr>
                <a:schemeClr val="dk1"/>
              </a:buClr>
              <a:buSzPts val="1400"/>
              <a:buFont typeface="Arial"/>
              <a:buNone/>
              <a:defRPr sz="2400" b="0" i="0" u="none" strike="noStrike" cap="none">
                <a:solidFill>
                  <a:schemeClr val="dk1"/>
                </a:solidFill>
                <a:latin typeface="Arial"/>
                <a:ea typeface="Arial"/>
                <a:cs typeface="Arial"/>
                <a:sym typeface="Arial"/>
              </a:defRPr>
            </a:lvl7pPr>
            <a:lvl8pPr marL="3840384" marR="0" lvl="7" indent="-4984" algn="l" rtl="0">
              <a:spcBef>
                <a:spcPts val="480"/>
              </a:spcBef>
              <a:spcAft>
                <a:spcPts val="0"/>
              </a:spcAft>
              <a:buClr>
                <a:schemeClr val="dk1"/>
              </a:buClr>
              <a:buSzPts val="1400"/>
              <a:buFont typeface="Arial"/>
              <a:buNone/>
              <a:defRPr sz="2400" b="0" i="0" u="none" strike="noStrike" cap="none">
                <a:solidFill>
                  <a:schemeClr val="dk1"/>
                </a:solidFill>
                <a:latin typeface="Arial"/>
                <a:ea typeface="Arial"/>
                <a:cs typeface="Arial"/>
                <a:sym typeface="Arial"/>
              </a:defRPr>
            </a:lvl8pPr>
            <a:lvl9pPr marL="4389010" marR="0" lvl="8" indent="-7510" algn="l" rtl="0">
              <a:spcBef>
                <a:spcPts val="480"/>
              </a:spcBef>
              <a:spcAft>
                <a:spcPts val="0"/>
              </a:spcAft>
              <a:buClr>
                <a:schemeClr val="dk1"/>
              </a:buClr>
              <a:buSzPts val="1400"/>
              <a:buFont typeface="Arial"/>
              <a:buNone/>
              <a:defRPr sz="2400" b="0" i="0" u="none" strike="noStrike" cap="none">
                <a:solidFill>
                  <a:schemeClr val="dk1"/>
                </a:solidFill>
                <a:latin typeface="Arial"/>
                <a:ea typeface="Arial"/>
                <a:cs typeface="Arial"/>
                <a:sym typeface="Arial"/>
              </a:defRPr>
            </a:lvl9pPr>
          </a:lstStyle>
          <a:p>
            <a:endParaRPr/>
          </a:p>
        </p:txBody>
      </p:sp>
      <p:sp>
        <p:nvSpPr>
          <p:cNvPr id="68" name="Shape 68"/>
          <p:cNvSpPr txBox="1">
            <a:spLocks noGrp="1"/>
          </p:cNvSpPr>
          <p:nvPr>
            <p:ph type="sldNum" idx="12"/>
          </p:nvPr>
        </p:nvSpPr>
        <p:spPr>
          <a:xfrm>
            <a:off x="9103784" y="6259831"/>
            <a:ext cx="2844800" cy="365760"/>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spcAft>
                <a:spcPts val="0"/>
              </a:spcAft>
              <a:buNone/>
              <a:defRPr sz="1260">
                <a:solidFill>
                  <a:srgbClr val="5E6E75"/>
                </a:solidFill>
                <a:latin typeface="Open Sans"/>
                <a:ea typeface="Open Sans"/>
                <a:cs typeface="Open Sans"/>
                <a:sym typeface="Open Sans"/>
              </a:defRPr>
            </a:lvl1pPr>
            <a:lvl2pPr marL="0" marR="0" lvl="1" indent="0" algn="r" rtl="0">
              <a:spcBef>
                <a:spcPts val="0"/>
              </a:spcBef>
              <a:spcAft>
                <a:spcPts val="0"/>
              </a:spcAft>
              <a:buNone/>
              <a:defRPr sz="1260">
                <a:solidFill>
                  <a:srgbClr val="5E6E75"/>
                </a:solidFill>
                <a:latin typeface="Open Sans"/>
                <a:ea typeface="Open Sans"/>
                <a:cs typeface="Open Sans"/>
                <a:sym typeface="Open Sans"/>
              </a:defRPr>
            </a:lvl2pPr>
            <a:lvl3pPr marL="0" marR="0" lvl="2" indent="0" algn="r" rtl="0">
              <a:spcBef>
                <a:spcPts val="0"/>
              </a:spcBef>
              <a:spcAft>
                <a:spcPts val="0"/>
              </a:spcAft>
              <a:buNone/>
              <a:defRPr sz="1260">
                <a:solidFill>
                  <a:srgbClr val="5E6E75"/>
                </a:solidFill>
                <a:latin typeface="Open Sans"/>
                <a:ea typeface="Open Sans"/>
                <a:cs typeface="Open Sans"/>
                <a:sym typeface="Open Sans"/>
              </a:defRPr>
            </a:lvl3pPr>
            <a:lvl4pPr marL="0" marR="0" lvl="3" indent="0" algn="r" rtl="0">
              <a:spcBef>
                <a:spcPts val="0"/>
              </a:spcBef>
              <a:spcAft>
                <a:spcPts val="0"/>
              </a:spcAft>
              <a:buNone/>
              <a:defRPr sz="1260">
                <a:solidFill>
                  <a:srgbClr val="5E6E75"/>
                </a:solidFill>
                <a:latin typeface="Open Sans"/>
                <a:ea typeface="Open Sans"/>
                <a:cs typeface="Open Sans"/>
                <a:sym typeface="Open Sans"/>
              </a:defRPr>
            </a:lvl4pPr>
            <a:lvl5pPr marL="0" marR="0" lvl="4" indent="0" algn="r" rtl="0">
              <a:spcBef>
                <a:spcPts val="0"/>
              </a:spcBef>
              <a:spcAft>
                <a:spcPts val="0"/>
              </a:spcAft>
              <a:buNone/>
              <a:defRPr sz="1260">
                <a:solidFill>
                  <a:srgbClr val="5E6E75"/>
                </a:solidFill>
                <a:latin typeface="Open Sans"/>
                <a:ea typeface="Open Sans"/>
                <a:cs typeface="Open Sans"/>
                <a:sym typeface="Open Sans"/>
              </a:defRPr>
            </a:lvl5pPr>
            <a:lvl6pPr marL="0" marR="0" lvl="5" indent="0" algn="r" rtl="0">
              <a:spcBef>
                <a:spcPts val="0"/>
              </a:spcBef>
              <a:spcAft>
                <a:spcPts val="0"/>
              </a:spcAft>
              <a:buNone/>
              <a:defRPr sz="1260">
                <a:solidFill>
                  <a:srgbClr val="5E6E75"/>
                </a:solidFill>
                <a:latin typeface="Open Sans"/>
                <a:ea typeface="Open Sans"/>
                <a:cs typeface="Open Sans"/>
                <a:sym typeface="Open Sans"/>
              </a:defRPr>
            </a:lvl6pPr>
            <a:lvl7pPr marL="0" marR="0" lvl="6" indent="0" algn="r" rtl="0">
              <a:spcBef>
                <a:spcPts val="0"/>
              </a:spcBef>
              <a:spcAft>
                <a:spcPts val="0"/>
              </a:spcAft>
              <a:buNone/>
              <a:defRPr sz="1260">
                <a:solidFill>
                  <a:srgbClr val="5E6E75"/>
                </a:solidFill>
                <a:latin typeface="Open Sans"/>
                <a:ea typeface="Open Sans"/>
                <a:cs typeface="Open Sans"/>
                <a:sym typeface="Open Sans"/>
              </a:defRPr>
            </a:lvl7pPr>
            <a:lvl8pPr marL="0" marR="0" lvl="7" indent="0" algn="r" rtl="0">
              <a:spcBef>
                <a:spcPts val="0"/>
              </a:spcBef>
              <a:spcAft>
                <a:spcPts val="0"/>
              </a:spcAft>
              <a:buNone/>
              <a:defRPr sz="1260">
                <a:solidFill>
                  <a:srgbClr val="5E6E75"/>
                </a:solidFill>
                <a:latin typeface="Open Sans"/>
                <a:ea typeface="Open Sans"/>
                <a:cs typeface="Open Sans"/>
                <a:sym typeface="Open Sans"/>
              </a:defRPr>
            </a:lvl8pPr>
            <a:lvl9pPr marL="0" marR="0" lvl="8" indent="0" algn="r" rtl="0">
              <a:spcBef>
                <a:spcPts val="0"/>
              </a:spcBef>
              <a:spcAft>
                <a:spcPts val="0"/>
              </a:spcAft>
              <a:buNone/>
              <a:defRPr sz="1260">
                <a:solidFill>
                  <a:srgbClr val="5E6E75"/>
                </a:solidFill>
                <a:latin typeface="Open Sans"/>
                <a:ea typeface="Open Sans"/>
                <a:cs typeface="Open Sans"/>
                <a:sym typeface="Open Sans"/>
              </a:defRPr>
            </a:lvl9pPr>
          </a:lstStyle>
          <a:p>
            <a:pPr marL="0" lvl="0" indent="0">
              <a:spcBef>
                <a:spcPts val="0"/>
              </a:spcBef>
              <a:spcAft>
                <a:spcPts val="0"/>
              </a:spcAft>
              <a:buNone/>
            </a:pPr>
            <a:fld id="{00000000-1234-1234-1234-123412341234}" type="slidenum">
              <a:rPr lang="en-US"/>
              <a:t>‹#›</a:t>
            </a:fld>
            <a:endParaRPr/>
          </a:p>
        </p:txBody>
      </p:sp>
      <p:sp>
        <p:nvSpPr>
          <p:cNvPr id="69" name="Shape 69"/>
          <p:cNvSpPr txBox="1">
            <a:spLocks noGrp="1"/>
          </p:cNvSpPr>
          <p:nvPr>
            <p:ph type="title"/>
          </p:nvPr>
        </p:nvSpPr>
        <p:spPr>
          <a:xfrm>
            <a:off x="6746573" y="154507"/>
            <a:ext cx="4810215" cy="13573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3200" b="1" i="0" u="none" strike="noStrike" cap="none">
                <a:solidFill>
                  <a:srgbClr val="2780C3"/>
                </a:solidFill>
                <a:latin typeface="Arial"/>
                <a:ea typeface="Arial"/>
                <a:cs typeface="Arial"/>
                <a:sym typeface="Arial"/>
              </a:defRPr>
            </a:lvl1pPr>
            <a:lvl2pPr marL="0" marR="0" lvl="1" indent="0" algn="ctr" rtl="0">
              <a:spcBef>
                <a:spcPts val="0"/>
              </a:spcBef>
              <a:spcAft>
                <a:spcPts val="0"/>
              </a:spcAft>
              <a:buSzPts val="1400"/>
              <a:buNone/>
              <a:defRPr sz="5280" b="0" i="0" u="none" strike="noStrike" cap="none">
                <a:solidFill>
                  <a:srgbClr val="404040"/>
                </a:solidFill>
                <a:latin typeface="Open Sans"/>
                <a:ea typeface="Open Sans"/>
                <a:cs typeface="Open Sans"/>
                <a:sym typeface="Open Sans"/>
              </a:defRPr>
            </a:lvl2pPr>
            <a:lvl3pPr marL="0" marR="0" lvl="2" indent="0" algn="ctr" rtl="0">
              <a:spcBef>
                <a:spcPts val="0"/>
              </a:spcBef>
              <a:spcAft>
                <a:spcPts val="0"/>
              </a:spcAft>
              <a:buSzPts val="1400"/>
              <a:buNone/>
              <a:defRPr sz="5280" b="0" i="0" u="none" strike="noStrike" cap="none">
                <a:solidFill>
                  <a:srgbClr val="404040"/>
                </a:solidFill>
                <a:latin typeface="Open Sans"/>
                <a:ea typeface="Open Sans"/>
                <a:cs typeface="Open Sans"/>
                <a:sym typeface="Open Sans"/>
              </a:defRPr>
            </a:lvl3pPr>
            <a:lvl4pPr marL="0" marR="0" lvl="3" indent="0" algn="ctr" rtl="0">
              <a:spcBef>
                <a:spcPts val="0"/>
              </a:spcBef>
              <a:spcAft>
                <a:spcPts val="0"/>
              </a:spcAft>
              <a:buSzPts val="1400"/>
              <a:buNone/>
              <a:defRPr sz="5280" b="0" i="0" u="none" strike="noStrike" cap="none">
                <a:solidFill>
                  <a:srgbClr val="404040"/>
                </a:solidFill>
                <a:latin typeface="Open Sans"/>
                <a:ea typeface="Open Sans"/>
                <a:cs typeface="Open Sans"/>
                <a:sym typeface="Open Sans"/>
              </a:defRPr>
            </a:lvl4pPr>
            <a:lvl5pPr marL="0" marR="0" lvl="4" indent="0" algn="ctr" rtl="0">
              <a:spcBef>
                <a:spcPts val="0"/>
              </a:spcBef>
              <a:spcAft>
                <a:spcPts val="0"/>
              </a:spcAft>
              <a:buSzPts val="1400"/>
              <a:buNone/>
              <a:defRPr sz="5280" b="0" i="0" u="none" strike="noStrike" cap="none">
                <a:solidFill>
                  <a:srgbClr val="404040"/>
                </a:solidFill>
                <a:latin typeface="Open Sans"/>
                <a:ea typeface="Open Sans"/>
                <a:cs typeface="Open Sans"/>
                <a:sym typeface="Open Sans"/>
              </a:defRPr>
            </a:lvl5pPr>
            <a:lvl6pPr marL="548626" marR="0" lvl="5" indent="-2526" algn="ctr" rtl="0">
              <a:spcBef>
                <a:spcPts val="0"/>
              </a:spcBef>
              <a:spcAft>
                <a:spcPts val="0"/>
              </a:spcAft>
              <a:buSzPts val="1400"/>
              <a:buNone/>
              <a:defRPr sz="5280" b="0" i="0" u="none" strike="noStrike" cap="none">
                <a:solidFill>
                  <a:srgbClr val="404040"/>
                </a:solidFill>
                <a:latin typeface="Open Sans"/>
                <a:ea typeface="Open Sans"/>
                <a:cs typeface="Open Sans"/>
                <a:sym typeface="Open Sans"/>
              </a:defRPr>
            </a:lvl6pPr>
            <a:lvl7pPr marL="1097253" marR="0" lvl="6" indent="-5052" algn="ctr" rtl="0">
              <a:spcBef>
                <a:spcPts val="0"/>
              </a:spcBef>
              <a:spcAft>
                <a:spcPts val="0"/>
              </a:spcAft>
              <a:buSzPts val="1400"/>
              <a:buNone/>
              <a:defRPr sz="5280" b="0" i="0" u="none" strike="noStrike" cap="none">
                <a:solidFill>
                  <a:srgbClr val="404040"/>
                </a:solidFill>
                <a:latin typeface="Open Sans"/>
                <a:ea typeface="Open Sans"/>
                <a:cs typeface="Open Sans"/>
                <a:sym typeface="Open Sans"/>
              </a:defRPr>
            </a:lvl7pPr>
            <a:lvl8pPr marL="1645879" marR="0" lvl="7" indent="-7578" algn="ctr" rtl="0">
              <a:spcBef>
                <a:spcPts val="0"/>
              </a:spcBef>
              <a:spcAft>
                <a:spcPts val="0"/>
              </a:spcAft>
              <a:buSzPts val="1400"/>
              <a:buNone/>
              <a:defRPr sz="5280" b="0" i="0" u="none" strike="noStrike" cap="none">
                <a:solidFill>
                  <a:srgbClr val="404040"/>
                </a:solidFill>
                <a:latin typeface="Open Sans"/>
                <a:ea typeface="Open Sans"/>
                <a:cs typeface="Open Sans"/>
                <a:sym typeface="Open Sans"/>
              </a:defRPr>
            </a:lvl8pPr>
            <a:lvl9pPr marL="2194505" marR="0" lvl="8" indent="-10105" algn="ctr" rtl="0">
              <a:spcBef>
                <a:spcPts val="0"/>
              </a:spcBef>
              <a:spcAft>
                <a:spcPts val="0"/>
              </a:spcAft>
              <a:buSzPts val="1400"/>
              <a:buNone/>
              <a:defRPr sz="5280" b="0" i="0" u="none" strike="noStrike" cap="none">
                <a:solidFill>
                  <a:srgbClr val="404040"/>
                </a:solidFill>
                <a:latin typeface="Open Sans"/>
                <a:ea typeface="Open Sans"/>
                <a:cs typeface="Open Sans"/>
                <a:sym typeface="Open Sans"/>
              </a:defRPr>
            </a:lvl9pPr>
          </a:lstStyle>
          <a:p>
            <a:endParaRPr/>
          </a:p>
        </p:txBody>
      </p:sp>
      <p:sp>
        <p:nvSpPr>
          <p:cNvPr id="70" name="Shape 70"/>
          <p:cNvSpPr txBox="1">
            <a:spLocks noGrp="1"/>
          </p:cNvSpPr>
          <p:nvPr>
            <p:ph type="body" idx="1"/>
          </p:nvPr>
        </p:nvSpPr>
        <p:spPr>
          <a:xfrm>
            <a:off x="6746572" y="1730877"/>
            <a:ext cx="4714424" cy="4316355"/>
          </a:xfrm>
          <a:prstGeom prst="rect">
            <a:avLst/>
          </a:prstGeom>
          <a:noFill/>
          <a:ln>
            <a:noFill/>
          </a:ln>
        </p:spPr>
        <p:txBody>
          <a:bodyPr spcFirstLastPara="1" wrap="square" lIns="91425" tIns="91425" rIns="91425" bIns="91425" anchor="t" anchorCtr="0"/>
          <a:lstStyle>
            <a:lvl1pPr marL="457200" marR="0" lvl="0" indent="-414889" algn="l" rtl="0">
              <a:lnSpc>
                <a:spcPct val="100000"/>
              </a:lnSpc>
              <a:spcBef>
                <a:spcPts val="0"/>
              </a:spcBef>
              <a:spcAft>
                <a:spcPts val="0"/>
              </a:spcAft>
              <a:buClr>
                <a:srgbClr val="00B68A"/>
              </a:buClr>
              <a:buSzPts val="2934"/>
              <a:buFont typeface="Arial"/>
              <a:buChar char="•"/>
              <a:defRPr sz="2667" b="0" i="0" u="none" strike="noStrike" cap="none">
                <a:solidFill>
                  <a:srgbClr val="5E6E75"/>
                </a:solidFill>
                <a:latin typeface="Arial"/>
                <a:ea typeface="Arial"/>
                <a:cs typeface="Arial"/>
                <a:sym typeface="Arial"/>
              </a:defRPr>
            </a:lvl1pPr>
            <a:lvl2pPr marL="914400" marR="0" lvl="1" indent="-377590" algn="l" rtl="0">
              <a:lnSpc>
                <a:spcPct val="100000"/>
              </a:lnSpc>
              <a:spcBef>
                <a:spcPts val="960"/>
              </a:spcBef>
              <a:spcAft>
                <a:spcPts val="0"/>
              </a:spcAft>
              <a:buClr>
                <a:srgbClr val="00B68A"/>
              </a:buClr>
              <a:buSzPts val="2346"/>
              <a:buFont typeface="Arial"/>
              <a:buChar char="–"/>
              <a:defRPr sz="2133" b="0" i="0" u="none" strike="noStrike" cap="none">
                <a:solidFill>
                  <a:srgbClr val="5E6E75"/>
                </a:solidFill>
                <a:latin typeface="Arial"/>
                <a:ea typeface="Arial"/>
                <a:cs typeface="Arial"/>
                <a:sym typeface="Arial"/>
              </a:defRPr>
            </a:lvl2pPr>
            <a:lvl3pPr marL="1371600" marR="0" lvl="2" indent="-359009" algn="l" rtl="0">
              <a:lnSpc>
                <a:spcPct val="100000"/>
              </a:lnSpc>
              <a:spcBef>
                <a:spcPts val="960"/>
              </a:spcBef>
              <a:spcAft>
                <a:spcPts val="0"/>
              </a:spcAft>
              <a:buClr>
                <a:srgbClr val="00B68A"/>
              </a:buClr>
              <a:buSzPts val="2054"/>
              <a:buFont typeface="Arial"/>
              <a:buChar char="•"/>
              <a:defRPr sz="1867" b="0" i="0" u="none" strike="noStrike" cap="none">
                <a:solidFill>
                  <a:srgbClr val="5E6E75"/>
                </a:solidFill>
                <a:latin typeface="Arial"/>
                <a:ea typeface="Arial"/>
                <a:cs typeface="Arial"/>
                <a:sym typeface="Arial"/>
              </a:defRPr>
            </a:lvl3pPr>
            <a:lvl4pPr marL="1828800" marR="0" lvl="3" indent="-340360" algn="l" rtl="0">
              <a:lnSpc>
                <a:spcPct val="100000"/>
              </a:lnSpc>
              <a:spcBef>
                <a:spcPts val="960"/>
              </a:spcBef>
              <a:spcAft>
                <a:spcPts val="0"/>
              </a:spcAft>
              <a:buClr>
                <a:srgbClr val="00B68A"/>
              </a:buClr>
              <a:buSzPts val="1760"/>
              <a:buFont typeface="Arial"/>
              <a:buChar char="–"/>
              <a:defRPr sz="1600" b="0" i="0" u="none" strike="noStrike" cap="none">
                <a:solidFill>
                  <a:srgbClr val="5E6E75"/>
                </a:solidFill>
                <a:latin typeface="Arial"/>
                <a:ea typeface="Arial"/>
                <a:cs typeface="Arial"/>
                <a:sym typeface="Arial"/>
              </a:defRPr>
            </a:lvl4pPr>
            <a:lvl5pPr marL="2286000" marR="0" lvl="4" indent="-340360" algn="l" rtl="0">
              <a:lnSpc>
                <a:spcPct val="100000"/>
              </a:lnSpc>
              <a:spcBef>
                <a:spcPts val="960"/>
              </a:spcBef>
              <a:spcAft>
                <a:spcPts val="0"/>
              </a:spcAft>
              <a:buClr>
                <a:srgbClr val="00B68A"/>
              </a:buClr>
              <a:buSzPts val="1760"/>
              <a:buFont typeface="Arial"/>
              <a:buChar char="»"/>
              <a:defRPr sz="1600" b="0" i="0" u="none" strike="noStrike" cap="none">
                <a:solidFill>
                  <a:srgbClr val="5E6E75"/>
                </a:solidFill>
                <a:latin typeface="Arial"/>
                <a:ea typeface="Arial"/>
                <a:cs typeface="Arial"/>
                <a:sym typeface="Arial"/>
              </a:defRPr>
            </a:lvl5pPr>
            <a:lvl6pPr marL="2743200" marR="0" lvl="5" indent="-381000" algn="l" rtl="0">
              <a:spcBef>
                <a:spcPts val="96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6pPr>
            <a:lvl7pPr marL="3200400" marR="0" lvl="6"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7pPr>
            <a:lvl8pPr marL="3657600" marR="0" lvl="7"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8pPr>
            <a:lvl9pPr marL="4114800" marR="0" lvl="8"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1_Section Title">
  <p:cSld name="1_Section Title">
    <p:spTree>
      <p:nvGrpSpPr>
        <p:cNvPr id="1" name="Shape 71"/>
        <p:cNvGrpSpPr/>
        <p:nvPr/>
      </p:nvGrpSpPr>
      <p:grpSpPr>
        <a:xfrm>
          <a:off x="0" y="0"/>
          <a:ext cx="0" cy="0"/>
          <a:chOff x="0" y="0"/>
          <a:chExt cx="0" cy="0"/>
        </a:xfrm>
      </p:grpSpPr>
      <p:sp>
        <p:nvSpPr>
          <p:cNvPr id="72" name="Shape 72"/>
          <p:cNvSpPr txBox="1">
            <a:spLocks noGrp="1"/>
          </p:cNvSpPr>
          <p:nvPr>
            <p:ph type="title"/>
          </p:nvPr>
        </p:nvSpPr>
        <p:spPr>
          <a:xfrm>
            <a:off x="1112093" y="2598573"/>
            <a:ext cx="6884784" cy="1552617"/>
          </a:xfrm>
          <a:prstGeom prst="rect">
            <a:avLst/>
          </a:prstGeom>
          <a:noFill/>
          <a:ln>
            <a:noFill/>
          </a:ln>
        </p:spPr>
        <p:txBody>
          <a:bodyPr spcFirstLastPara="1" wrap="square" lIns="91425" tIns="91425" rIns="91425" bIns="91425" anchor="t" anchorCtr="0"/>
          <a:lstStyle>
            <a:lvl1pPr marL="0" marR="0" lvl="0" indent="0" algn="l" rtl="0">
              <a:spcBef>
                <a:spcPts val="0"/>
              </a:spcBef>
              <a:spcAft>
                <a:spcPts val="0"/>
              </a:spcAft>
              <a:buSzPts val="1400"/>
              <a:buNone/>
              <a:defRPr sz="5280" b="0" i="0" u="none" strike="noStrike" cap="none">
                <a:solidFill>
                  <a:srgbClr val="404040"/>
                </a:solidFill>
                <a:latin typeface="Open Sans"/>
                <a:ea typeface="Open Sans"/>
                <a:cs typeface="Open Sans"/>
                <a:sym typeface="Open Sans"/>
              </a:defRPr>
            </a:lvl1pPr>
            <a:lvl2pPr marL="0" marR="0" lvl="1" indent="0" algn="ctr" rtl="0">
              <a:spcBef>
                <a:spcPts val="0"/>
              </a:spcBef>
              <a:spcAft>
                <a:spcPts val="0"/>
              </a:spcAft>
              <a:buSzPts val="1400"/>
              <a:buNone/>
              <a:defRPr sz="5280" b="0" i="0" u="none" strike="noStrike" cap="none">
                <a:solidFill>
                  <a:srgbClr val="404040"/>
                </a:solidFill>
                <a:latin typeface="Open Sans"/>
                <a:ea typeface="Open Sans"/>
                <a:cs typeface="Open Sans"/>
                <a:sym typeface="Open Sans"/>
              </a:defRPr>
            </a:lvl2pPr>
            <a:lvl3pPr marL="0" marR="0" lvl="2" indent="0" algn="ctr" rtl="0">
              <a:spcBef>
                <a:spcPts val="0"/>
              </a:spcBef>
              <a:spcAft>
                <a:spcPts val="0"/>
              </a:spcAft>
              <a:buSzPts val="1400"/>
              <a:buNone/>
              <a:defRPr sz="5280" b="0" i="0" u="none" strike="noStrike" cap="none">
                <a:solidFill>
                  <a:srgbClr val="404040"/>
                </a:solidFill>
                <a:latin typeface="Open Sans"/>
                <a:ea typeface="Open Sans"/>
                <a:cs typeface="Open Sans"/>
                <a:sym typeface="Open Sans"/>
              </a:defRPr>
            </a:lvl3pPr>
            <a:lvl4pPr marL="0" marR="0" lvl="3" indent="0" algn="ctr" rtl="0">
              <a:spcBef>
                <a:spcPts val="0"/>
              </a:spcBef>
              <a:spcAft>
                <a:spcPts val="0"/>
              </a:spcAft>
              <a:buSzPts val="1400"/>
              <a:buNone/>
              <a:defRPr sz="5280" b="0" i="0" u="none" strike="noStrike" cap="none">
                <a:solidFill>
                  <a:srgbClr val="404040"/>
                </a:solidFill>
                <a:latin typeface="Open Sans"/>
                <a:ea typeface="Open Sans"/>
                <a:cs typeface="Open Sans"/>
                <a:sym typeface="Open Sans"/>
              </a:defRPr>
            </a:lvl4pPr>
            <a:lvl5pPr marL="0" marR="0" lvl="4" indent="0" algn="ctr" rtl="0">
              <a:spcBef>
                <a:spcPts val="0"/>
              </a:spcBef>
              <a:spcAft>
                <a:spcPts val="0"/>
              </a:spcAft>
              <a:buSzPts val="1400"/>
              <a:buNone/>
              <a:defRPr sz="5280" b="0" i="0" u="none" strike="noStrike" cap="none">
                <a:solidFill>
                  <a:srgbClr val="404040"/>
                </a:solidFill>
                <a:latin typeface="Open Sans"/>
                <a:ea typeface="Open Sans"/>
                <a:cs typeface="Open Sans"/>
                <a:sym typeface="Open Sans"/>
              </a:defRPr>
            </a:lvl5pPr>
            <a:lvl6pPr marL="548626" marR="0" lvl="5" indent="-2526" algn="ctr" rtl="0">
              <a:spcBef>
                <a:spcPts val="0"/>
              </a:spcBef>
              <a:spcAft>
                <a:spcPts val="0"/>
              </a:spcAft>
              <a:buSzPts val="1400"/>
              <a:buNone/>
              <a:defRPr sz="5280" b="0" i="0" u="none" strike="noStrike" cap="none">
                <a:solidFill>
                  <a:srgbClr val="404040"/>
                </a:solidFill>
                <a:latin typeface="Open Sans"/>
                <a:ea typeface="Open Sans"/>
                <a:cs typeface="Open Sans"/>
                <a:sym typeface="Open Sans"/>
              </a:defRPr>
            </a:lvl6pPr>
            <a:lvl7pPr marL="1097253" marR="0" lvl="6" indent="-5052" algn="ctr" rtl="0">
              <a:spcBef>
                <a:spcPts val="0"/>
              </a:spcBef>
              <a:spcAft>
                <a:spcPts val="0"/>
              </a:spcAft>
              <a:buSzPts val="1400"/>
              <a:buNone/>
              <a:defRPr sz="5280" b="0" i="0" u="none" strike="noStrike" cap="none">
                <a:solidFill>
                  <a:srgbClr val="404040"/>
                </a:solidFill>
                <a:latin typeface="Open Sans"/>
                <a:ea typeface="Open Sans"/>
                <a:cs typeface="Open Sans"/>
                <a:sym typeface="Open Sans"/>
              </a:defRPr>
            </a:lvl7pPr>
            <a:lvl8pPr marL="1645879" marR="0" lvl="7" indent="-7578" algn="ctr" rtl="0">
              <a:spcBef>
                <a:spcPts val="0"/>
              </a:spcBef>
              <a:spcAft>
                <a:spcPts val="0"/>
              </a:spcAft>
              <a:buSzPts val="1400"/>
              <a:buNone/>
              <a:defRPr sz="5280" b="0" i="0" u="none" strike="noStrike" cap="none">
                <a:solidFill>
                  <a:srgbClr val="404040"/>
                </a:solidFill>
                <a:latin typeface="Open Sans"/>
                <a:ea typeface="Open Sans"/>
                <a:cs typeface="Open Sans"/>
                <a:sym typeface="Open Sans"/>
              </a:defRPr>
            </a:lvl8pPr>
            <a:lvl9pPr marL="2194505" marR="0" lvl="8" indent="-10105" algn="ctr" rtl="0">
              <a:spcBef>
                <a:spcPts val="0"/>
              </a:spcBef>
              <a:spcAft>
                <a:spcPts val="0"/>
              </a:spcAft>
              <a:buSzPts val="1400"/>
              <a:buNone/>
              <a:defRPr sz="5280" b="0" i="0" u="none" strike="noStrike" cap="none">
                <a:solidFill>
                  <a:srgbClr val="404040"/>
                </a:solidFill>
                <a:latin typeface="Open Sans"/>
                <a:ea typeface="Open Sans"/>
                <a:cs typeface="Open Sans"/>
                <a:sym typeface="Open Sans"/>
              </a:defRPr>
            </a:lvl9pPr>
          </a:lstStyle>
          <a:p>
            <a:endParaRPr/>
          </a:p>
        </p:txBody>
      </p:sp>
      <p:sp>
        <p:nvSpPr>
          <p:cNvPr id="73" name="Shape 73"/>
          <p:cNvSpPr txBox="1">
            <a:spLocks noGrp="1"/>
          </p:cNvSpPr>
          <p:nvPr>
            <p:ph type="body" idx="1"/>
          </p:nvPr>
        </p:nvSpPr>
        <p:spPr>
          <a:xfrm>
            <a:off x="1112093" y="965190"/>
            <a:ext cx="6884784" cy="584839"/>
          </a:xfrm>
          <a:prstGeom prst="rect">
            <a:avLst/>
          </a:prstGeom>
          <a:noFill/>
          <a:ln>
            <a:noFill/>
          </a:ln>
        </p:spPr>
        <p:txBody>
          <a:bodyPr spcFirstLastPara="1" wrap="square" lIns="91425" tIns="91425" rIns="91425" bIns="91425" anchor="b" anchorCtr="0"/>
          <a:lstStyle>
            <a:lvl1pPr marL="457200" marR="0" lvl="0" indent="-228600" algn="l" rtl="0">
              <a:spcBef>
                <a:spcPts val="0"/>
              </a:spcBef>
              <a:spcAft>
                <a:spcPts val="0"/>
              </a:spcAft>
              <a:buClr>
                <a:srgbClr val="595959"/>
              </a:buClr>
              <a:buSzPts val="1400"/>
              <a:buFont typeface="Open Sans"/>
              <a:buNone/>
              <a:defRPr sz="3840" b="0" i="0" u="none" strike="noStrike" cap="none">
                <a:solidFill>
                  <a:srgbClr val="404040"/>
                </a:solidFill>
                <a:latin typeface="Open Sans"/>
                <a:ea typeface="Open Sans"/>
                <a:cs typeface="Open Sans"/>
                <a:sym typeface="Open Sans"/>
              </a:defRPr>
            </a:lvl1pPr>
            <a:lvl2pPr marL="914400" marR="0" lvl="1" indent="-228600" algn="l" rtl="0">
              <a:spcBef>
                <a:spcPts val="0"/>
              </a:spcBef>
              <a:spcAft>
                <a:spcPts val="0"/>
              </a:spcAft>
              <a:buClr>
                <a:srgbClr val="888888"/>
              </a:buClr>
              <a:buSzPts val="1400"/>
              <a:buFont typeface="Open Sans"/>
              <a:buNone/>
              <a:defRPr sz="3359" b="0" i="0" u="none" strike="noStrike" cap="none">
                <a:solidFill>
                  <a:srgbClr val="404040"/>
                </a:solidFill>
                <a:latin typeface="Open Sans"/>
                <a:ea typeface="Open Sans"/>
                <a:cs typeface="Open Sans"/>
                <a:sym typeface="Open Sans"/>
              </a:defRPr>
            </a:lvl2pPr>
            <a:lvl3pPr marL="1371600" marR="0" lvl="2" indent="-228600" algn="l" rtl="0">
              <a:spcBef>
                <a:spcPts val="0"/>
              </a:spcBef>
              <a:spcAft>
                <a:spcPts val="0"/>
              </a:spcAft>
              <a:buClr>
                <a:srgbClr val="888888"/>
              </a:buClr>
              <a:buSzPts val="1400"/>
              <a:buFont typeface="Open Sans"/>
              <a:buNone/>
              <a:defRPr sz="2880" b="0" i="0" u="none" strike="noStrike" cap="none">
                <a:solidFill>
                  <a:srgbClr val="404040"/>
                </a:solidFill>
                <a:latin typeface="Open Sans"/>
                <a:ea typeface="Open Sans"/>
                <a:cs typeface="Open Sans"/>
                <a:sym typeface="Open Sans"/>
              </a:defRPr>
            </a:lvl3pPr>
            <a:lvl4pPr marL="1828800" marR="0" lvl="3" indent="-228600" algn="l" rtl="0">
              <a:spcBef>
                <a:spcPts val="0"/>
              </a:spcBef>
              <a:spcAft>
                <a:spcPts val="0"/>
              </a:spcAft>
              <a:buClr>
                <a:srgbClr val="888888"/>
              </a:buClr>
              <a:buSzPts val="1400"/>
              <a:buFont typeface="Open Sans"/>
              <a:buNone/>
              <a:defRPr sz="2400" b="0" i="0" u="none" strike="noStrike" cap="none">
                <a:solidFill>
                  <a:srgbClr val="404040"/>
                </a:solidFill>
                <a:latin typeface="Open Sans"/>
                <a:ea typeface="Open Sans"/>
                <a:cs typeface="Open Sans"/>
                <a:sym typeface="Open Sans"/>
              </a:defRPr>
            </a:lvl4pPr>
            <a:lvl5pPr marL="2286000" marR="0" lvl="4" indent="-228600" algn="l" rtl="0">
              <a:spcBef>
                <a:spcPts val="0"/>
              </a:spcBef>
              <a:spcAft>
                <a:spcPts val="0"/>
              </a:spcAft>
              <a:buClr>
                <a:srgbClr val="888888"/>
              </a:buClr>
              <a:buSzPts val="1400"/>
              <a:buFont typeface="Open Sans"/>
              <a:buNone/>
              <a:defRPr sz="2400" b="0" i="0" u="none" strike="noStrike" cap="none">
                <a:solidFill>
                  <a:srgbClr val="404040"/>
                </a:solidFill>
                <a:latin typeface="Open Sans"/>
                <a:ea typeface="Open Sans"/>
                <a:cs typeface="Open Sans"/>
                <a:sym typeface="Open Sans"/>
              </a:defRPr>
            </a:lvl5pPr>
            <a:lvl6pPr marL="2743200" marR="0" lvl="5" indent="-228600" algn="l" rtl="0">
              <a:spcBef>
                <a:spcPts val="0"/>
              </a:spcBef>
              <a:spcAft>
                <a:spcPts val="0"/>
              </a:spcAft>
              <a:buClr>
                <a:srgbClr val="888888"/>
              </a:buClr>
              <a:buSzPts val="1400"/>
              <a:buFont typeface="Arial"/>
              <a:buNone/>
              <a:defRPr sz="2400" b="0" i="0" u="none" strike="noStrike" cap="none">
                <a:solidFill>
                  <a:schemeClr val="dk1"/>
                </a:solidFill>
                <a:latin typeface="Arial"/>
                <a:ea typeface="Arial"/>
                <a:cs typeface="Arial"/>
                <a:sym typeface="Arial"/>
              </a:defRPr>
            </a:lvl6pPr>
            <a:lvl7pPr marL="3200400" marR="0" lvl="6" indent="-228600" algn="l" rtl="0">
              <a:spcBef>
                <a:spcPts val="0"/>
              </a:spcBef>
              <a:spcAft>
                <a:spcPts val="0"/>
              </a:spcAft>
              <a:buClr>
                <a:srgbClr val="888888"/>
              </a:buClr>
              <a:buSzPts val="1400"/>
              <a:buFont typeface="Arial"/>
              <a:buNone/>
              <a:defRPr sz="2400" b="0" i="0" u="none" strike="noStrike" cap="none">
                <a:solidFill>
                  <a:schemeClr val="dk1"/>
                </a:solidFill>
                <a:latin typeface="Arial"/>
                <a:ea typeface="Arial"/>
                <a:cs typeface="Arial"/>
                <a:sym typeface="Arial"/>
              </a:defRPr>
            </a:lvl7pPr>
            <a:lvl8pPr marL="3657600" marR="0" lvl="7" indent="-228600" algn="l" rtl="0">
              <a:spcBef>
                <a:spcPts val="0"/>
              </a:spcBef>
              <a:spcAft>
                <a:spcPts val="0"/>
              </a:spcAft>
              <a:buClr>
                <a:srgbClr val="888888"/>
              </a:buClr>
              <a:buSzPts val="1400"/>
              <a:buFont typeface="Arial"/>
              <a:buNone/>
              <a:defRPr sz="2400" b="0" i="0" u="none" strike="noStrike" cap="none">
                <a:solidFill>
                  <a:schemeClr val="dk1"/>
                </a:solidFill>
                <a:latin typeface="Arial"/>
                <a:ea typeface="Arial"/>
                <a:cs typeface="Arial"/>
                <a:sym typeface="Arial"/>
              </a:defRPr>
            </a:lvl8pPr>
            <a:lvl9pPr marL="4114800" marR="0" lvl="8" indent="-228600" algn="l" rtl="0">
              <a:spcBef>
                <a:spcPts val="0"/>
              </a:spcBef>
              <a:spcAft>
                <a:spcPts val="0"/>
              </a:spcAft>
              <a:buClr>
                <a:srgbClr val="888888"/>
              </a:buClr>
              <a:buSzPts val="1400"/>
              <a:buFont typeface="Arial"/>
              <a:buNone/>
              <a:defRPr sz="2400" b="0" i="0" u="none" strike="noStrike" cap="none">
                <a:solidFill>
                  <a:schemeClr val="dk1"/>
                </a:solidFill>
                <a:latin typeface="Arial"/>
                <a:ea typeface="Arial"/>
                <a:cs typeface="Arial"/>
                <a:sym typeface="Arial"/>
              </a:defRPr>
            </a:lvl9pPr>
          </a:lstStyle>
          <a:p>
            <a:endParaRPr/>
          </a:p>
        </p:txBody>
      </p:sp>
      <p:sp>
        <p:nvSpPr>
          <p:cNvPr id="74" name="Shape 74"/>
          <p:cNvSpPr txBox="1">
            <a:spLocks noGrp="1"/>
          </p:cNvSpPr>
          <p:nvPr>
            <p:ph type="subTitle" idx="2"/>
          </p:nvPr>
        </p:nvSpPr>
        <p:spPr>
          <a:xfrm>
            <a:off x="1112095" y="4285965"/>
            <a:ext cx="4878063" cy="1390932"/>
          </a:xfrm>
          <a:prstGeom prst="rect">
            <a:avLst/>
          </a:prstGeom>
          <a:noFill/>
          <a:ln>
            <a:noFill/>
          </a:ln>
        </p:spPr>
        <p:txBody>
          <a:bodyPr spcFirstLastPara="1" wrap="square" lIns="91425" tIns="91425" rIns="91425" bIns="91425" anchor="t" anchorCtr="0"/>
          <a:lstStyle>
            <a:lvl1pPr marL="0" marR="0" lvl="0" indent="0" algn="l" rtl="0">
              <a:lnSpc>
                <a:spcPct val="162857"/>
              </a:lnSpc>
              <a:spcBef>
                <a:spcPts val="0"/>
              </a:spcBef>
              <a:spcAft>
                <a:spcPts val="0"/>
              </a:spcAft>
              <a:buClr>
                <a:srgbClr val="3F3F3F"/>
              </a:buClr>
              <a:buSzPts val="1400"/>
              <a:buFont typeface="Arial"/>
              <a:buNone/>
              <a:defRPr sz="3840" b="0" i="0" u="none" strike="noStrike" cap="none">
                <a:solidFill>
                  <a:srgbClr val="404040"/>
                </a:solidFill>
                <a:latin typeface="Open Sans"/>
                <a:ea typeface="Open Sans"/>
                <a:cs typeface="Open Sans"/>
                <a:sym typeface="Open Sans"/>
              </a:defRPr>
            </a:lvl1pPr>
            <a:lvl2pPr marL="548626" marR="0" lvl="1" indent="-2526" algn="ctr" rtl="0">
              <a:lnSpc>
                <a:spcPct val="100000"/>
              </a:lnSpc>
              <a:spcBef>
                <a:spcPts val="672"/>
              </a:spcBef>
              <a:spcAft>
                <a:spcPts val="0"/>
              </a:spcAft>
              <a:buClr>
                <a:srgbClr val="888888"/>
              </a:buClr>
              <a:buSzPts val="1400"/>
              <a:buFont typeface="Arial"/>
              <a:buNone/>
              <a:defRPr sz="3359" b="0" i="0" u="none" strike="noStrike" cap="none">
                <a:solidFill>
                  <a:srgbClr val="404040"/>
                </a:solidFill>
                <a:latin typeface="Open Sans"/>
                <a:ea typeface="Open Sans"/>
                <a:cs typeface="Open Sans"/>
                <a:sym typeface="Open Sans"/>
              </a:defRPr>
            </a:lvl2pPr>
            <a:lvl3pPr marL="1097253" marR="0" lvl="2" indent="-5052" algn="ctr" rtl="0">
              <a:lnSpc>
                <a:spcPct val="100000"/>
              </a:lnSpc>
              <a:spcBef>
                <a:spcPts val="576"/>
              </a:spcBef>
              <a:spcAft>
                <a:spcPts val="0"/>
              </a:spcAft>
              <a:buClr>
                <a:srgbClr val="888888"/>
              </a:buClr>
              <a:buSzPts val="1400"/>
              <a:buFont typeface="Arial"/>
              <a:buNone/>
              <a:defRPr sz="2880" b="0" i="0" u="none" strike="noStrike" cap="none">
                <a:solidFill>
                  <a:srgbClr val="404040"/>
                </a:solidFill>
                <a:latin typeface="Open Sans"/>
                <a:ea typeface="Open Sans"/>
                <a:cs typeface="Open Sans"/>
                <a:sym typeface="Open Sans"/>
              </a:defRPr>
            </a:lvl3pPr>
            <a:lvl4pPr marL="1645879" marR="0" lvl="3" indent="-7578" algn="ctr" rtl="0">
              <a:lnSpc>
                <a:spcPct val="100000"/>
              </a:lnSpc>
              <a:spcBef>
                <a:spcPts val="480"/>
              </a:spcBef>
              <a:spcAft>
                <a:spcPts val="0"/>
              </a:spcAft>
              <a:buClr>
                <a:srgbClr val="888888"/>
              </a:buClr>
              <a:buSzPts val="1400"/>
              <a:buFont typeface="Arial"/>
              <a:buNone/>
              <a:defRPr sz="2400" b="0" i="0" u="none" strike="noStrike" cap="none">
                <a:solidFill>
                  <a:srgbClr val="404040"/>
                </a:solidFill>
                <a:latin typeface="Open Sans"/>
                <a:ea typeface="Open Sans"/>
                <a:cs typeface="Open Sans"/>
                <a:sym typeface="Open Sans"/>
              </a:defRPr>
            </a:lvl4pPr>
            <a:lvl5pPr marL="2194505" marR="0" lvl="4" indent="-10105" algn="ctr" rtl="0">
              <a:lnSpc>
                <a:spcPct val="100000"/>
              </a:lnSpc>
              <a:spcBef>
                <a:spcPts val="480"/>
              </a:spcBef>
              <a:spcAft>
                <a:spcPts val="0"/>
              </a:spcAft>
              <a:buClr>
                <a:srgbClr val="888888"/>
              </a:buClr>
              <a:buSzPts val="1400"/>
              <a:buFont typeface="Arial"/>
              <a:buNone/>
              <a:defRPr sz="2400" b="0" i="0" u="none" strike="noStrike" cap="none">
                <a:solidFill>
                  <a:srgbClr val="404040"/>
                </a:solidFill>
                <a:latin typeface="Open Sans"/>
                <a:ea typeface="Open Sans"/>
                <a:cs typeface="Open Sans"/>
                <a:sym typeface="Open Sans"/>
              </a:defRPr>
            </a:lvl5pPr>
            <a:lvl6pPr marL="2743131" marR="0" lvl="5" indent="-12631" algn="ctr" rtl="0">
              <a:lnSpc>
                <a:spcPct val="100000"/>
              </a:lnSpc>
              <a:spcBef>
                <a:spcPts val="480"/>
              </a:spcBef>
              <a:spcAft>
                <a:spcPts val="0"/>
              </a:spcAft>
              <a:buClr>
                <a:srgbClr val="888888"/>
              </a:buClr>
              <a:buSzPts val="1400"/>
              <a:buFont typeface="Arial"/>
              <a:buNone/>
              <a:defRPr sz="2400" b="0" i="0" u="none" strike="noStrike" cap="none">
                <a:solidFill>
                  <a:schemeClr val="dk1"/>
                </a:solidFill>
                <a:latin typeface="Arial"/>
                <a:ea typeface="Arial"/>
                <a:cs typeface="Arial"/>
                <a:sym typeface="Arial"/>
              </a:defRPr>
            </a:lvl6pPr>
            <a:lvl7pPr marL="3291758" marR="0" lvl="6" indent="-2457" algn="ctr" rtl="0">
              <a:lnSpc>
                <a:spcPct val="100000"/>
              </a:lnSpc>
              <a:spcBef>
                <a:spcPts val="480"/>
              </a:spcBef>
              <a:spcAft>
                <a:spcPts val="0"/>
              </a:spcAft>
              <a:buClr>
                <a:srgbClr val="888888"/>
              </a:buClr>
              <a:buSzPts val="1400"/>
              <a:buFont typeface="Arial"/>
              <a:buNone/>
              <a:defRPr sz="2400" b="0" i="0" u="none" strike="noStrike" cap="none">
                <a:solidFill>
                  <a:schemeClr val="dk1"/>
                </a:solidFill>
                <a:latin typeface="Arial"/>
                <a:ea typeface="Arial"/>
                <a:cs typeface="Arial"/>
                <a:sym typeface="Arial"/>
              </a:defRPr>
            </a:lvl7pPr>
            <a:lvl8pPr marL="3840384" marR="0" lvl="7" indent="-4984" algn="ctr" rtl="0">
              <a:lnSpc>
                <a:spcPct val="100000"/>
              </a:lnSpc>
              <a:spcBef>
                <a:spcPts val="480"/>
              </a:spcBef>
              <a:spcAft>
                <a:spcPts val="0"/>
              </a:spcAft>
              <a:buClr>
                <a:srgbClr val="888888"/>
              </a:buClr>
              <a:buSzPts val="1400"/>
              <a:buFont typeface="Arial"/>
              <a:buNone/>
              <a:defRPr sz="2400" b="0" i="0" u="none" strike="noStrike" cap="none">
                <a:solidFill>
                  <a:schemeClr val="dk1"/>
                </a:solidFill>
                <a:latin typeface="Arial"/>
                <a:ea typeface="Arial"/>
                <a:cs typeface="Arial"/>
                <a:sym typeface="Arial"/>
              </a:defRPr>
            </a:lvl8pPr>
            <a:lvl9pPr marL="4389010" marR="0" lvl="8" indent="-7510" algn="ctr" rtl="0">
              <a:lnSpc>
                <a:spcPct val="100000"/>
              </a:lnSpc>
              <a:spcBef>
                <a:spcPts val="480"/>
              </a:spcBef>
              <a:spcAft>
                <a:spcPts val="0"/>
              </a:spcAft>
              <a:buClr>
                <a:srgbClr val="888888"/>
              </a:buClr>
              <a:buSzPts val="1400"/>
              <a:buFont typeface="Arial"/>
              <a:buNone/>
              <a:defRPr sz="24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
        <p:cNvGrpSpPr/>
        <p:nvPr/>
      </p:nvGrpSpPr>
      <p:grpSpPr>
        <a:xfrm>
          <a:off x="0" y="0"/>
          <a:ext cx="0" cy="0"/>
          <a:chOff x="0" y="0"/>
          <a:chExt cx="0" cy="0"/>
        </a:xfrm>
      </p:grpSpPr>
      <p:sp>
        <p:nvSpPr>
          <p:cNvPr id="6" name="Shape 6"/>
          <p:cNvSpPr txBox="1">
            <a:spLocks noGrp="1"/>
          </p:cNvSpPr>
          <p:nvPr>
            <p:ph type="ftr" idx="11"/>
          </p:nvPr>
        </p:nvSpPr>
        <p:spPr>
          <a:xfrm>
            <a:off x="205317" y="186691"/>
            <a:ext cx="3860800" cy="365760"/>
          </a:xfrm>
          <a:prstGeom prst="rect">
            <a:avLst/>
          </a:prstGeom>
          <a:noFill/>
          <a:ln>
            <a:noFill/>
          </a:ln>
        </p:spPr>
        <p:txBody>
          <a:bodyPr spcFirstLastPara="1" wrap="square" lIns="91425" tIns="91425" rIns="91425" bIns="91425" anchor="t" anchorCtr="0"/>
          <a:lstStyle>
            <a:lvl1pPr marL="0" marR="0" lvl="0" indent="0" algn="l" rtl="0">
              <a:spcBef>
                <a:spcPts val="0"/>
              </a:spcBef>
              <a:spcAft>
                <a:spcPts val="0"/>
              </a:spcAft>
              <a:buSzPts val="1400"/>
              <a:buNone/>
              <a:defRPr sz="1260" b="0" i="0" u="none" strike="noStrike" cap="none">
                <a:solidFill>
                  <a:srgbClr val="5E6E75"/>
                </a:solidFill>
                <a:latin typeface="Open Sans"/>
                <a:ea typeface="Open Sans"/>
                <a:cs typeface="Open Sans"/>
                <a:sym typeface="Open Sans"/>
              </a:defRPr>
            </a:lvl1pPr>
            <a:lvl2pPr marL="457200" marR="0" lvl="1"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L="2286000" marR="0" lvl="5"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L="2743200" marR="0" lvl="6"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L="3200400" marR="0" lvl="7"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L="3657600" marR="0" lvl="8"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7" name="Shape 7"/>
          <p:cNvSpPr txBox="1">
            <a:spLocks noGrp="1"/>
          </p:cNvSpPr>
          <p:nvPr>
            <p:ph type="sldNum" idx="12"/>
          </p:nvPr>
        </p:nvSpPr>
        <p:spPr>
          <a:xfrm>
            <a:off x="9103784" y="6259831"/>
            <a:ext cx="2844800" cy="365760"/>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spcAft>
                <a:spcPts val="0"/>
              </a:spcAft>
              <a:buNone/>
              <a:defRPr sz="1260" b="0" i="0" u="none" strike="noStrike" cap="none">
                <a:solidFill>
                  <a:srgbClr val="5E6E75"/>
                </a:solidFill>
                <a:latin typeface="Open Sans"/>
                <a:ea typeface="Open Sans"/>
                <a:cs typeface="Open Sans"/>
                <a:sym typeface="Open Sans"/>
              </a:defRPr>
            </a:lvl1pPr>
            <a:lvl2pPr marL="0" marR="0" lvl="1" indent="0" algn="r" rtl="0">
              <a:spcBef>
                <a:spcPts val="0"/>
              </a:spcBef>
              <a:spcAft>
                <a:spcPts val="0"/>
              </a:spcAft>
              <a:buNone/>
              <a:defRPr sz="1260" b="0" i="0" u="none" strike="noStrike" cap="none">
                <a:solidFill>
                  <a:srgbClr val="5E6E75"/>
                </a:solidFill>
                <a:latin typeface="Open Sans"/>
                <a:ea typeface="Open Sans"/>
                <a:cs typeface="Open Sans"/>
                <a:sym typeface="Open Sans"/>
              </a:defRPr>
            </a:lvl2pPr>
            <a:lvl3pPr marL="0" marR="0" lvl="2" indent="0" algn="r" rtl="0">
              <a:spcBef>
                <a:spcPts val="0"/>
              </a:spcBef>
              <a:spcAft>
                <a:spcPts val="0"/>
              </a:spcAft>
              <a:buNone/>
              <a:defRPr sz="1260" b="0" i="0" u="none" strike="noStrike" cap="none">
                <a:solidFill>
                  <a:srgbClr val="5E6E75"/>
                </a:solidFill>
                <a:latin typeface="Open Sans"/>
                <a:ea typeface="Open Sans"/>
                <a:cs typeface="Open Sans"/>
                <a:sym typeface="Open Sans"/>
              </a:defRPr>
            </a:lvl3pPr>
            <a:lvl4pPr marL="0" marR="0" lvl="3" indent="0" algn="r" rtl="0">
              <a:spcBef>
                <a:spcPts val="0"/>
              </a:spcBef>
              <a:spcAft>
                <a:spcPts val="0"/>
              </a:spcAft>
              <a:buNone/>
              <a:defRPr sz="1260" b="0" i="0" u="none" strike="noStrike" cap="none">
                <a:solidFill>
                  <a:srgbClr val="5E6E75"/>
                </a:solidFill>
                <a:latin typeface="Open Sans"/>
                <a:ea typeface="Open Sans"/>
                <a:cs typeface="Open Sans"/>
                <a:sym typeface="Open Sans"/>
              </a:defRPr>
            </a:lvl4pPr>
            <a:lvl5pPr marL="0" marR="0" lvl="4" indent="0" algn="r" rtl="0">
              <a:spcBef>
                <a:spcPts val="0"/>
              </a:spcBef>
              <a:spcAft>
                <a:spcPts val="0"/>
              </a:spcAft>
              <a:buNone/>
              <a:defRPr sz="1260" b="0" i="0" u="none" strike="noStrike" cap="none">
                <a:solidFill>
                  <a:srgbClr val="5E6E75"/>
                </a:solidFill>
                <a:latin typeface="Open Sans"/>
                <a:ea typeface="Open Sans"/>
                <a:cs typeface="Open Sans"/>
                <a:sym typeface="Open Sans"/>
              </a:defRPr>
            </a:lvl5pPr>
            <a:lvl6pPr marL="0" marR="0" lvl="5" indent="0" algn="r" rtl="0">
              <a:spcBef>
                <a:spcPts val="0"/>
              </a:spcBef>
              <a:spcAft>
                <a:spcPts val="0"/>
              </a:spcAft>
              <a:buNone/>
              <a:defRPr sz="1260" b="0" i="0" u="none" strike="noStrike" cap="none">
                <a:solidFill>
                  <a:srgbClr val="5E6E75"/>
                </a:solidFill>
                <a:latin typeface="Open Sans"/>
                <a:ea typeface="Open Sans"/>
                <a:cs typeface="Open Sans"/>
                <a:sym typeface="Open Sans"/>
              </a:defRPr>
            </a:lvl6pPr>
            <a:lvl7pPr marL="0" marR="0" lvl="6" indent="0" algn="r" rtl="0">
              <a:spcBef>
                <a:spcPts val="0"/>
              </a:spcBef>
              <a:spcAft>
                <a:spcPts val="0"/>
              </a:spcAft>
              <a:buNone/>
              <a:defRPr sz="1260" b="0" i="0" u="none" strike="noStrike" cap="none">
                <a:solidFill>
                  <a:srgbClr val="5E6E75"/>
                </a:solidFill>
                <a:latin typeface="Open Sans"/>
                <a:ea typeface="Open Sans"/>
                <a:cs typeface="Open Sans"/>
                <a:sym typeface="Open Sans"/>
              </a:defRPr>
            </a:lvl7pPr>
            <a:lvl8pPr marL="0" marR="0" lvl="7" indent="0" algn="r" rtl="0">
              <a:spcBef>
                <a:spcPts val="0"/>
              </a:spcBef>
              <a:spcAft>
                <a:spcPts val="0"/>
              </a:spcAft>
              <a:buNone/>
              <a:defRPr sz="1260" b="0" i="0" u="none" strike="noStrike" cap="none">
                <a:solidFill>
                  <a:srgbClr val="5E6E75"/>
                </a:solidFill>
                <a:latin typeface="Open Sans"/>
                <a:ea typeface="Open Sans"/>
                <a:cs typeface="Open Sans"/>
                <a:sym typeface="Open Sans"/>
              </a:defRPr>
            </a:lvl8pPr>
            <a:lvl9pPr marL="0" marR="0" lvl="8" indent="0" algn="r" rtl="0">
              <a:spcBef>
                <a:spcPts val="0"/>
              </a:spcBef>
              <a:spcAft>
                <a:spcPts val="0"/>
              </a:spcAft>
              <a:buNone/>
              <a:defRPr sz="1260" b="0" i="0" u="none" strike="noStrike" cap="none">
                <a:solidFill>
                  <a:srgbClr val="5E6E75"/>
                </a:solidFill>
                <a:latin typeface="Open Sans"/>
                <a:ea typeface="Open Sans"/>
                <a:cs typeface="Open Sans"/>
                <a:sym typeface="Open Sans"/>
              </a:defRPr>
            </a:lvl9pPr>
          </a:lstStyle>
          <a:p>
            <a:pPr marL="0" lvl="0" indent="0">
              <a:spcBef>
                <a:spcPts val="0"/>
              </a:spcBef>
              <a:spcAft>
                <a:spcPts val="0"/>
              </a:spcAft>
              <a:buNone/>
            </a:pPr>
            <a:fld id="{00000000-1234-1234-1234-123412341234}" type="slidenum">
              <a:rPr lang="en-US"/>
              <a:t>‹#›</a:t>
            </a:fld>
            <a:endParaRPr/>
          </a:p>
        </p:txBody>
      </p:sp>
      <p:sp>
        <p:nvSpPr>
          <p:cNvPr id="8" name="Shape 8"/>
          <p:cNvSpPr/>
          <p:nvPr/>
        </p:nvSpPr>
        <p:spPr>
          <a:xfrm>
            <a:off x="0" y="0"/>
            <a:ext cx="12192000" cy="65837"/>
          </a:xfrm>
          <a:prstGeom prst="rect">
            <a:avLst/>
          </a:prstGeom>
          <a:solidFill>
            <a:srgbClr val="2780C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679" b="0" i="0" u="none" strike="noStrike" cap="none">
              <a:solidFill>
                <a:srgbClr val="FFFFFF"/>
              </a:solidFill>
              <a:latin typeface="Arial"/>
              <a:ea typeface="Arial"/>
              <a:cs typeface="Arial"/>
              <a:sym typeface="Arial"/>
            </a:endParaRPr>
          </a:p>
        </p:txBody>
      </p:sp>
      <p:pic>
        <p:nvPicPr>
          <p:cNvPr id="9" name="Shape 9"/>
          <p:cNvPicPr preferRelativeResize="0"/>
          <p:nvPr/>
        </p:nvPicPr>
        <p:blipFill rotWithShape="1">
          <a:blip r:embed="rId11">
            <a:alphaModFix/>
          </a:blip>
          <a:srcRect/>
          <a:stretch/>
        </p:blipFill>
        <p:spPr>
          <a:xfrm>
            <a:off x="462665" y="6261181"/>
            <a:ext cx="304800" cy="265044"/>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2" r:id="rId3"/>
    <p:sldLayoutId id="2147483653" r:id="rId4"/>
    <p:sldLayoutId id="2147483654" r:id="rId5"/>
    <p:sldLayoutId id="2147483655" r:id="rId6"/>
    <p:sldLayoutId id="2147483656" r:id="rId7"/>
    <p:sldLayoutId id="2147483657" r:id="rId8"/>
    <p:sldLayoutId id="2147483658" r:id="rId9"/>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chart" Target="../charts/char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5.png"/><Relationship Id="rId3" Type="http://schemas.openxmlformats.org/officeDocument/2006/relationships/chart" Target="../charts/chart2.xml"/><Relationship Id="rId7" Type="http://schemas.openxmlformats.org/officeDocument/2006/relationships/image" Target="../media/image9.png"/><Relationship Id="rId12"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Shape 146"/>
          <p:cNvSpPr txBox="1">
            <a:spLocks noGrp="1"/>
          </p:cNvSpPr>
          <p:nvPr>
            <p:ph type="title"/>
          </p:nvPr>
        </p:nvSpPr>
        <p:spPr>
          <a:xfrm>
            <a:off x="1112098" y="2598575"/>
            <a:ext cx="10470302" cy="155262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4267" b="1" i="0" u="none" strike="noStrike" cap="none" dirty="0">
                <a:solidFill>
                  <a:srgbClr val="2780C3"/>
                </a:solidFill>
                <a:latin typeface="Arial"/>
                <a:ea typeface="Arial"/>
                <a:cs typeface="Arial"/>
                <a:sym typeface="Arial"/>
              </a:rPr>
              <a:t>Credit Card Price Test Analysis &amp; Recommendations</a:t>
            </a:r>
            <a:endParaRPr sz="4267" b="1" i="0" u="none" strike="noStrike" cap="none" dirty="0">
              <a:solidFill>
                <a:srgbClr val="2780C3"/>
              </a:solidFill>
              <a:latin typeface="Arial"/>
              <a:ea typeface="Arial"/>
              <a:cs typeface="Arial"/>
              <a:sym typeface="Arial"/>
            </a:endParaRPr>
          </a:p>
        </p:txBody>
      </p:sp>
      <p:sp>
        <p:nvSpPr>
          <p:cNvPr id="147" name="Shape 147"/>
          <p:cNvSpPr txBox="1"/>
          <p:nvPr/>
        </p:nvSpPr>
        <p:spPr>
          <a:xfrm>
            <a:off x="1112095" y="4777367"/>
            <a:ext cx="3658500" cy="1159200"/>
          </a:xfrm>
          <a:prstGeom prst="rect">
            <a:avLst/>
          </a:prstGeom>
          <a:noFill/>
          <a:ln>
            <a:noFill/>
          </a:ln>
        </p:spPr>
        <p:txBody>
          <a:bodyPr spcFirstLastPara="1" wrap="square" lIns="68575" tIns="68575" rIns="68575" bIns="68575" anchor="t" anchorCtr="0">
            <a:noAutofit/>
          </a:bodyPr>
          <a:lstStyle/>
          <a:p>
            <a:pPr marL="0" lvl="0" indent="0" rtl="0">
              <a:spcBef>
                <a:spcPts val="0"/>
              </a:spcBef>
              <a:spcAft>
                <a:spcPts val="0"/>
              </a:spcAft>
              <a:buNone/>
            </a:pPr>
            <a:r>
              <a:rPr lang="en-US" sz="1800" i="1" dirty="0">
                <a:solidFill>
                  <a:srgbClr val="505D66"/>
                </a:solidFill>
              </a:rPr>
              <a:t>Stefan Hansel</a:t>
            </a:r>
            <a:endParaRPr sz="1800" i="1" dirty="0">
              <a:solidFill>
                <a:srgbClr val="505D66"/>
              </a:solidFill>
            </a:endParaRPr>
          </a:p>
          <a:p>
            <a:pPr marL="0" lvl="0" indent="0" rtl="0">
              <a:spcBef>
                <a:spcPts val="0"/>
              </a:spcBef>
              <a:spcAft>
                <a:spcPts val="0"/>
              </a:spcAft>
              <a:buNone/>
            </a:pPr>
            <a:r>
              <a:rPr lang="en-US" sz="1800" i="1" dirty="0">
                <a:solidFill>
                  <a:srgbClr val="505D66"/>
                </a:solidFill>
              </a:rPr>
              <a:t>Risk</a:t>
            </a:r>
            <a:endParaRPr sz="1800" i="1" dirty="0">
              <a:solidFill>
                <a:srgbClr val="505D66"/>
              </a:solidFill>
            </a:endParaRPr>
          </a:p>
          <a:p>
            <a:pPr marL="0" lvl="0" indent="0" rtl="0">
              <a:spcBef>
                <a:spcPts val="0"/>
              </a:spcBef>
              <a:spcAft>
                <a:spcPts val="0"/>
              </a:spcAft>
              <a:buNone/>
            </a:pPr>
            <a:endParaRPr i="1" dirty="0">
              <a:solidFill>
                <a:srgbClr val="505D66"/>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60" name="Shape 160"/>
          <p:cNvSpPr txBox="1">
            <a:spLocks noGrp="1"/>
          </p:cNvSpPr>
          <p:nvPr>
            <p:ph type="title"/>
          </p:nvPr>
        </p:nvSpPr>
        <p:spPr>
          <a:xfrm>
            <a:off x="593846" y="7"/>
            <a:ext cx="11004300" cy="10158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3200" b="1" i="0" u="none" strike="noStrike" cap="none" dirty="0">
                <a:solidFill>
                  <a:srgbClr val="2780C3"/>
                </a:solidFill>
                <a:latin typeface="Arial"/>
                <a:ea typeface="Arial"/>
                <a:cs typeface="Arial"/>
                <a:sym typeface="Arial"/>
              </a:rPr>
              <a:t>Sensitivity Analysis – Annual Fee / APR trade-offs</a:t>
            </a:r>
            <a:endParaRPr sz="3200" b="1" i="0" u="none" strike="noStrike" cap="none" dirty="0">
              <a:solidFill>
                <a:srgbClr val="2780C3"/>
              </a:solidFill>
              <a:latin typeface="Arial"/>
              <a:ea typeface="Arial"/>
              <a:cs typeface="Arial"/>
              <a:sym typeface="Arial"/>
            </a:endParaRPr>
          </a:p>
        </p:txBody>
      </p:sp>
      <p:sp>
        <p:nvSpPr>
          <p:cNvPr id="2" name="Slide Number Placeholder 1">
            <a:extLst>
              <a:ext uri="{FF2B5EF4-FFF2-40B4-BE49-F238E27FC236}">
                <a16:creationId xmlns:a16="http://schemas.microsoft.com/office/drawing/2014/main" id="{05590C5D-7339-5845-8247-9A2554546545}"/>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n-US" smtClean="0"/>
              <a:t>10</a:t>
            </a:fld>
            <a:endParaRPr lang="en-US"/>
          </a:p>
        </p:txBody>
      </p:sp>
      <p:graphicFrame>
        <p:nvGraphicFramePr>
          <p:cNvPr id="9" name="Chart 8">
            <a:extLst>
              <a:ext uri="{FF2B5EF4-FFF2-40B4-BE49-F238E27FC236}">
                <a16:creationId xmlns:a16="http://schemas.microsoft.com/office/drawing/2014/main" id="{34573154-102A-4D56-8F4F-A0B43B3B58CC}"/>
              </a:ext>
            </a:extLst>
          </p:cNvPr>
          <p:cNvGraphicFramePr>
            <a:graphicFrameLocks noGrp="1"/>
          </p:cNvGraphicFramePr>
          <p:nvPr>
            <p:extLst>
              <p:ext uri="{D42A27DB-BD31-4B8C-83A1-F6EECF244321}">
                <p14:modId xmlns:p14="http://schemas.microsoft.com/office/powerpoint/2010/main" val="536323991"/>
              </p:ext>
            </p:extLst>
          </p:nvPr>
        </p:nvGraphicFramePr>
        <p:xfrm>
          <a:off x="593846" y="1623689"/>
          <a:ext cx="5273553" cy="4319911"/>
        </p:xfrm>
        <a:graphic>
          <a:graphicData uri="http://schemas.openxmlformats.org/drawingml/2006/chart">
            <c:chart xmlns:c="http://schemas.openxmlformats.org/drawingml/2006/chart" xmlns:r="http://schemas.openxmlformats.org/officeDocument/2006/relationships" r:id="rId3"/>
          </a:graphicData>
        </a:graphic>
      </p:graphicFrame>
      <p:sp>
        <p:nvSpPr>
          <p:cNvPr id="7" name="TextBox 6">
            <a:extLst>
              <a:ext uri="{FF2B5EF4-FFF2-40B4-BE49-F238E27FC236}">
                <a16:creationId xmlns:a16="http://schemas.microsoft.com/office/drawing/2014/main" id="{42270F5B-600A-F243-A6B6-AC5D1B4DDDAA}"/>
              </a:ext>
            </a:extLst>
          </p:cNvPr>
          <p:cNvSpPr txBox="1"/>
          <p:nvPr/>
        </p:nvSpPr>
        <p:spPr>
          <a:xfrm>
            <a:off x="593846" y="1100469"/>
            <a:ext cx="5273554" cy="523220"/>
          </a:xfrm>
          <a:prstGeom prst="rect">
            <a:avLst/>
          </a:prstGeom>
          <a:noFill/>
        </p:spPr>
        <p:txBody>
          <a:bodyPr wrap="square" rtlCol="0">
            <a:spAutoFit/>
          </a:bodyPr>
          <a:lstStyle/>
          <a:p>
            <a:pPr algn="ctr"/>
            <a:r>
              <a:rPr lang="en-US" b="1" dirty="0"/>
              <a:t>The $39 Annual Fee, 22.24% APR pricing wins if we have low usage</a:t>
            </a:r>
          </a:p>
        </p:txBody>
      </p:sp>
      <p:graphicFrame>
        <p:nvGraphicFramePr>
          <p:cNvPr id="8" name="Chart 7">
            <a:extLst>
              <a:ext uri="{FF2B5EF4-FFF2-40B4-BE49-F238E27FC236}">
                <a16:creationId xmlns:a16="http://schemas.microsoft.com/office/drawing/2014/main" id="{3A4CB110-BB2A-4D43-97EE-D522378D7BE9}"/>
              </a:ext>
            </a:extLst>
          </p:cNvPr>
          <p:cNvGraphicFramePr>
            <a:graphicFrameLocks noGrp="1"/>
          </p:cNvGraphicFramePr>
          <p:nvPr>
            <p:extLst>
              <p:ext uri="{D42A27DB-BD31-4B8C-83A1-F6EECF244321}">
                <p14:modId xmlns:p14="http://schemas.microsoft.com/office/powerpoint/2010/main" val="85040176"/>
              </p:ext>
            </p:extLst>
          </p:nvPr>
        </p:nvGraphicFramePr>
        <p:xfrm>
          <a:off x="6321546" y="1623689"/>
          <a:ext cx="5273553" cy="4319911"/>
        </p:xfrm>
        <a:graphic>
          <a:graphicData uri="http://schemas.openxmlformats.org/drawingml/2006/chart">
            <c:chart xmlns:c="http://schemas.openxmlformats.org/drawingml/2006/chart" xmlns:r="http://schemas.openxmlformats.org/officeDocument/2006/relationships" r:id="rId4"/>
          </a:graphicData>
        </a:graphic>
      </p:graphicFrame>
      <p:sp>
        <p:nvSpPr>
          <p:cNvPr id="10" name="TextBox 9">
            <a:extLst>
              <a:ext uri="{FF2B5EF4-FFF2-40B4-BE49-F238E27FC236}">
                <a16:creationId xmlns:a16="http://schemas.microsoft.com/office/drawing/2014/main" id="{BB2A34D2-F7DB-E744-A30F-0630824FC0E3}"/>
              </a:ext>
            </a:extLst>
          </p:cNvPr>
          <p:cNvSpPr txBox="1"/>
          <p:nvPr/>
        </p:nvSpPr>
        <p:spPr>
          <a:xfrm>
            <a:off x="6321546" y="1100469"/>
            <a:ext cx="5273554" cy="523220"/>
          </a:xfrm>
          <a:prstGeom prst="rect">
            <a:avLst/>
          </a:prstGeom>
          <a:noFill/>
        </p:spPr>
        <p:txBody>
          <a:bodyPr wrap="square" rtlCol="0">
            <a:spAutoFit/>
          </a:bodyPr>
          <a:lstStyle/>
          <a:p>
            <a:pPr algn="ctr"/>
            <a:r>
              <a:rPr lang="en-US" b="1" dirty="0"/>
              <a:t>$0 Annual Fee, 29.99% APR pricing wins if we have higher usage and/or limited decline in conversion</a:t>
            </a:r>
          </a:p>
        </p:txBody>
      </p:sp>
      <p:sp>
        <p:nvSpPr>
          <p:cNvPr id="3" name="Rectangle 2">
            <a:extLst>
              <a:ext uri="{FF2B5EF4-FFF2-40B4-BE49-F238E27FC236}">
                <a16:creationId xmlns:a16="http://schemas.microsoft.com/office/drawing/2014/main" id="{CCE30AF7-5A3B-0147-AA10-1DA4C062C917}"/>
              </a:ext>
            </a:extLst>
          </p:cNvPr>
          <p:cNvSpPr/>
          <p:nvPr/>
        </p:nvSpPr>
        <p:spPr>
          <a:xfrm>
            <a:off x="3168895" y="2753685"/>
            <a:ext cx="2231701" cy="276999"/>
          </a:xfrm>
          <a:prstGeom prst="rect">
            <a:avLst/>
          </a:prstGeom>
        </p:spPr>
        <p:txBody>
          <a:bodyPr wrap="none">
            <a:spAutoFit/>
          </a:bodyPr>
          <a:lstStyle/>
          <a:p>
            <a:r>
              <a:rPr lang="en-US" sz="1200"/>
              <a:t>$</a:t>
            </a:r>
            <a:r>
              <a:rPr lang="en-US" sz="1200" dirty="0"/>
              <a:t>29 Annual Fee, 25.24% APR</a:t>
            </a:r>
          </a:p>
        </p:txBody>
      </p:sp>
      <p:sp>
        <p:nvSpPr>
          <p:cNvPr id="11" name="Rectangle 10">
            <a:extLst>
              <a:ext uri="{FF2B5EF4-FFF2-40B4-BE49-F238E27FC236}">
                <a16:creationId xmlns:a16="http://schemas.microsoft.com/office/drawing/2014/main" id="{C618E51C-BB4A-7243-81A0-0A890CEF9855}"/>
              </a:ext>
            </a:extLst>
          </p:cNvPr>
          <p:cNvSpPr/>
          <p:nvPr/>
        </p:nvSpPr>
        <p:spPr>
          <a:xfrm>
            <a:off x="3230622" y="3671307"/>
            <a:ext cx="2231701" cy="276999"/>
          </a:xfrm>
          <a:prstGeom prst="rect">
            <a:avLst/>
          </a:prstGeom>
        </p:spPr>
        <p:txBody>
          <a:bodyPr wrap="none">
            <a:spAutoFit/>
          </a:bodyPr>
          <a:lstStyle/>
          <a:p>
            <a:r>
              <a:rPr lang="en-US" sz="1200" dirty="0"/>
              <a:t>$39 Annual Fee, 22.24% APR</a:t>
            </a:r>
          </a:p>
        </p:txBody>
      </p:sp>
      <p:sp>
        <p:nvSpPr>
          <p:cNvPr id="12" name="Rectangle 11">
            <a:extLst>
              <a:ext uri="{FF2B5EF4-FFF2-40B4-BE49-F238E27FC236}">
                <a16:creationId xmlns:a16="http://schemas.microsoft.com/office/drawing/2014/main" id="{8A5F1495-EC2F-1047-970B-8BC0D8AC4AE3}"/>
              </a:ext>
            </a:extLst>
          </p:cNvPr>
          <p:cNvSpPr/>
          <p:nvPr/>
        </p:nvSpPr>
        <p:spPr>
          <a:xfrm>
            <a:off x="2114771" y="2786426"/>
            <a:ext cx="524503" cy="276999"/>
          </a:xfrm>
          <a:prstGeom prst="rect">
            <a:avLst/>
          </a:prstGeom>
        </p:spPr>
        <p:txBody>
          <a:bodyPr wrap="none">
            <a:spAutoFit/>
          </a:bodyPr>
          <a:lstStyle/>
          <a:p>
            <a:r>
              <a:rPr lang="en-US" sz="1200" dirty="0"/>
              <a:t>$270</a:t>
            </a:r>
          </a:p>
        </p:txBody>
      </p:sp>
      <p:sp>
        <p:nvSpPr>
          <p:cNvPr id="13" name="Rectangle 12">
            <a:extLst>
              <a:ext uri="{FF2B5EF4-FFF2-40B4-BE49-F238E27FC236}">
                <a16:creationId xmlns:a16="http://schemas.microsoft.com/office/drawing/2014/main" id="{809C188A-F875-2944-8239-239DECB87056}"/>
              </a:ext>
            </a:extLst>
          </p:cNvPr>
          <p:cNvSpPr/>
          <p:nvPr/>
        </p:nvSpPr>
        <p:spPr>
          <a:xfrm>
            <a:off x="6210747" y="2753685"/>
            <a:ext cx="2231701" cy="276999"/>
          </a:xfrm>
          <a:prstGeom prst="rect">
            <a:avLst/>
          </a:prstGeom>
        </p:spPr>
        <p:txBody>
          <a:bodyPr wrap="none">
            <a:spAutoFit/>
          </a:bodyPr>
          <a:lstStyle/>
          <a:p>
            <a:r>
              <a:rPr lang="en-US" sz="1200"/>
              <a:t>$</a:t>
            </a:r>
            <a:r>
              <a:rPr lang="en-US" sz="1200" dirty="0"/>
              <a:t>29 Annual Fee, 25.24% APR</a:t>
            </a:r>
          </a:p>
        </p:txBody>
      </p:sp>
      <p:sp>
        <p:nvSpPr>
          <p:cNvPr id="14" name="Rectangle 13">
            <a:extLst>
              <a:ext uri="{FF2B5EF4-FFF2-40B4-BE49-F238E27FC236}">
                <a16:creationId xmlns:a16="http://schemas.microsoft.com/office/drawing/2014/main" id="{C310E464-7E44-194A-B7F6-39469DF40CE1}"/>
              </a:ext>
            </a:extLst>
          </p:cNvPr>
          <p:cNvSpPr/>
          <p:nvPr/>
        </p:nvSpPr>
        <p:spPr>
          <a:xfrm>
            <a:off x="7987933" y="4088007"/>
            <a:ext cx="2502267" cy="461665"/>
          </a:xfrm>
          <a:prstGeom prst="rect">
            <a:avLst/>
          </a:prstGeom>
        </p:spPr>
        <p:txBody>
          <a:bodyPr wrap="square">
            <a:spAutoFit/>
          </a:bodyPr>
          <a:lstStyle/>
          <a:p>
            <a:r>
              <a:rPr lang="en-US" sz="1200" dirty="0"/>
              <a:t>$0 Annual Fee, 29.99% APR with different conversion rates</a:t>
            </a:r>
          </a:p>
        </p:txBody>
      </p:sp>
      <p:sp>
        <p:nvSpPr>
          <p:cNvPr id="15" name="Rectangle 14">
            <a:extLst>
              <a:ext uri="{FF2B5EF4-FFF2-40B4-BE49-F238E27FC236}">
                <a16:creationId xmlns:a16="http://schemas.microsoft.com/office/drawing/2014/main" id="{06B32E17-B13B-894E-BA06-82A61B64E957}"/>
              </a:ext>
            </a:extLst>
          </p:cNvPr>
          <p:cNvSpPr/>
          <p:nvPr/>
        </p:nvSpPr>
        <p:spPr>
          <a:xfrm>
            <a:off x="8344323" y="3132698"/>
            <a:ext cx="524503" cy="276999"/>
          </a:xfrm>
          <a:prstGeom prst="rect">
            <a:avLst/>
          </a:prstGeom>
        </p:spPr>
        <p:txBody>
          <a:bodyPr wrap="none">
            <a:spAutoFit/>
          </a:bodyPr>
          <a:lstStyle/>
          <a:p>
            <a:r>
              <a:rPr lang="en-US" sz="1200" dirty="0"/>
              <a:t>$380</a:t>
            </a:r>
          </a:p>
        </p:txBody>
      </p:sp>
      <p:sp>
        <p:nvSpPr>
          <p:cNvPr id="16" name="Rectangle 15">
            <a:extLst>
              <a:ext uri="{FF2B5EF4-FFF2-40B4-BE49-F238E27FC236}">
                <a16:creationId xmlns:a16="http://schemas.microsoft.com/office/drawing/2014/main" id="{BC0EDF5C-A19B-734C-B306-CBBF2206E71C}"/>
              </a:ext>
            </a:extLst>
          </p:cNvPr>
          <p:cNvSpPr/>
          <p:nvPr/>
        </p:nvSpPr>
        <p:spPr>
          <a:xfrm>
            <a:off x="9855623" y="3144578"/>
            <a:ext cx="524503" cy="276999"/>
          </a:xfrm>
          <a:prstGeom prst="rect">
            <a:avLst/>
          </a:prstGeom>
        </p:spPr>
        <p:txBody>
          <a:bodyPr wrap="none">
            <a:spAutoFit/>
          </a:bodyPr>
          <a:lstStyle/>
          <a:p>
            <a:r>
              <a:rPr lang="en-US" sz="1200" dirty="0"/>
              <a:t>$720</a:t>
            </a:r>
          </a:p>
        </p:txBody>
      </p:sp>
    </p:spTree>
    <p:extLst>
      <p:ext uri="{BB962C8B-B14F-4D97-AF65-F5344CB8AC3E}">
        <p14:creationId xmlns:p14="http://schemas.microsoft.com/office/powerpoint/2010/main" val="36457587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Shape 159"/>
          <p:cNvSpPr txBox="1">
            <a:spLocks noGrp="1"/>
          </p:cNvSpPr>
          <p:nvPr>
            <p:ph type="body" idx="1"/>
          </p:nvPr>
        </p:nvSpPr>
        <p:spPr>
          <a:xfrm>
            <a:off x="593846" y="1143000"/>
            <a:ext cx="11004300" cy="4195724"/>
          </a:xfrm>
          <a:prstGeom prst="rect">
            <a:avLst/>
          </a:prstGeom>
          <a:noFill/>
          <a:ln>
            <a:noFill/>
          </a:ln>
        </p:spPr>
        <p:txBody>
          <a:bodyPr spcFirstLastPara="1" wrap="square" lIns="91425" tIns="45700" rIns="91425" bIns="45700" anchor="t" anchorCtr="0">
            <a:spAutoFit/>
          </a:bodyPr>
          <a:lstStyle/>
          <a:p>
            <a:pPr marL="228600" marR="0" lvl="0" indent="-228600" algn="l" rtl="0">
              <a:lnSpc>
                <a:spcPct val="125000"/>
              </a:lnSpc>
              <a:spcBef>
                <a:spcPts val="0"/>
              </a:spcBef>
              <a:spcAft>
                <a:spcPts val="600"/>
              </a:spcAft>
              <a:buClr>
                <a:srgbClr val="000000"/>
              </a:buClr>
              <a:buSzPct val="100000"/>
              <a:buFont typeface="Arial"/>
              <a:buChar char="•"/>
            </a:pPr>
            <a:r>
              <a:rPr lang="en-US" sz="2000" dirty="0">
                <a:solidFill>
                  <a:srgbClr val="000000"/>
                </a:solidFill>
              </a:rPr>
              <a:t>Continue to monitor performance by strategy</a:t>
            </a:r>
          </a:p>
          <a:p>
            <a:pPr marL="685800" lvl="1" indent="-228600">
              <a:lnSpc>
                <a:spcPct val="125000"/>
              </a:lnSpc>
              <a:spcBef>
                <a:spcPts val="0"/>
              </a:spcBef>
              <a:spcAft>
                <a:spcPts val="600"/>
              </a:spcAft>
              <a:buClr>
                <a:srgbClr val="000000"/>
              </a:buClr>
              <a:buSzPct val="100000"/>
              <a:buFont typeface="Arial"/>
              <a:buChar char="•"/>
            </a:pPr>
            <a:r>
              <a:rPr lang="en-US" sz="1466" dirty="0">
                <a:solidFill>
                  <a:srgbClr val="000000"/>
                </a:solidFill>
              </a:rPr>
              <a:t>FPDs by mid-May</a:t>
            </a:r>
          </a:p>
          <a:p>
            <a:pPr marL="685800" lvl="1" indent="-228600">
              <a:lnSpc>
                <a:spcPct val="125000"/>
              </a:lnSpc>
              <a:spcBef>
                <a:spcPts val="0"/>
              </a:spcBef>
              <a:spcAft>
                <a:spcPts val="600"/>
              </a:spcAft>
              <a:buClr>
                <a:srgbClr val="000000"/>
              </a:buClr>
              <a:buSzPct val="100000"/>
              <a:buFont typeface="Arial"/>
              <a:buChar char="•"/>
            </a:pPr>
            <a:r>
              <a:rPr lang="en-US" sz="1466" dirty="0">
                <a:solidFill>
                  <a:srgbClr val="000000"/>
                </a:solidFill>
              </a:rPr>
              <a:t>Longer performance (several cycles, longer DPDs) prior to scaling in end of quarter</a:t>
            </a:r>
          </a:p>
          <a:p>
            <a:pPr marL="228600" marR="0" lvl="0" indent="-228600" algn="l" rtl="0">
              <a:lnSpc>
                <a:spcPct val="125000"/>
              </a:lnSpc>
              <a:spcBef>
                <a:spcPts val="0"/>
              </a:spcBef>
              <a:spcAft>
                <a:spcPts val="600"/>
              </a:spcAft>
              <a:buClr>
                <a:srgbClr val="000000"/>
              </a:buClr>
              <a:buSzPct val="100000"/>
              <a:buFont typeface="Arial"/>
              <a:buChar char="•"/>
            </a:pPr>
            <a:endParaRPr lang="en-US" sz="2000" dirty="0">
              <a:solidFill>
                <a:srgbClr val="000000"/>
              </a:solidFill>
            </a:endParaRPr>
          </a:p>
          <a:p>
            <a:pPr marL="228600" marR="0" lvl="0" indent="-228600" algn="l" rtl="0">
              <a:lnSpc>
                <a:spcPct val="125000"/>
              </a:lnSpc>
              <a:spcBef>
                <a:spcPts val="0"/>
              </a:spcBef>
              <a:spcAft>
                <a:spcPts val="600"/>
              </a:spcAft>
              <a:buClr>
                <a:srgbClr val="000000"/>
              </a:buClr>
              <a:buSzPct val="100000"/>
              <a:buFont typeface="Arial"/>
              <a:buChar char="•"/>
            </a:pPr>
            <a:r>
              <a:rPr lang="en-US" sz="2000" dirty="0">
                <a:solidFill>
                  <a:srgbClr val="000000"/>
                </a:solidFill>
              </a:rPr>
              <a:t>Investigate options for optimization of pricing by risk profile and/or Affiliate positioning (Fair Credit vs. Poor Credit) in case any such correlations exist</a:t>
            </a:r>
          </a:p>
          <a:p>
            <a:pPr marL="228600" lvl="0" indent="-228600">
              <a:lnSpc>
                <a:spcPct val="125000"/>
              </a:lnSpc>
              <a:spcAft>
                <a:spcPts val="600"/>
              </a:spcAft>
              <a:buClr>
                <a:srgbClr val="000000"/>
              </a:buClr>
              <a:buSzPct val="100000"/>
            </a:pPr>
            <a:endParaRPr lang="en-US" sz="2000" dirty="0">
              <a:solidFill>
                <a:srgbClr val="000000"/>
              </a:solidFill>
            </a:endParaRPr>
          </a:p>
          <a:p>
            <a:pPr marL="228600" lvl="0" indent="-228600">
              <a:lnSpc>
                <a:spcPct val="125000"/>
              </a:lnSpc>
              <a:spcAft>
                <a:spcPts val="600"/>
              </a:spcAft>
              <a:buClr>
                <a:srgbClr val="000000"/>
              </a:buClr>
              <a:buSzPct val="100000"/>
            </a:pPr>
            <a:r>
              <a:rPr lang="en-US" sz="2000" dirty="0">
                <a:solidFill>
                  <a:srgbClr val="000000"/>
                </a:solidFill>
              </a:rPr>
              <a:t>Additional testing</a:t>
            </a:r>
          </a:p>
          <a:p>
            <a:pPr marL="685800" lvl="1" indent="-228600">
              <a:lnSpc>
                <a:spcPct val="125000"/>
              </a:lnSpc>
              <a:spcBef>
                <a:spcPts val="0"/>
              </a:spcBef>
              <a:spcAft>
                <a:spcPts val="600"/>
              </a:spcAft>
              <a:buClr>
                <a:srgbClr val="000000"/>
              </a:buClr>
              <a:buSzPct val="100000"/>
              <a:buFont typeface="Arial"/>
              <a:buChar char="•"/>
            </a:pPr>
            <a:r>
              <a:rPr lang="en-US" sz="1400" dirty="0">
                <a:solidFill>
                  <a:srgbClr val="000000"/>
                </a:solidFill>
              </a:rPr>
              <a:t>Direct Mail, Organic</a:t>
            </a:r>
          </a:p>
          <a:p>
            <a:pPr marL="685800" lvl="1" indent="-228600">
              <a:lnSpc>
                <a:spcPct val="125000"/>
              </a:lnSpc>
              <a:spcBef>
                <a:spcPts val="0"/>
              </a:spcBef>
              <a:spcAft>
                <a:spcPts val="600"/>
              </a:spcAft>
              <a:buClr>
                <a:srgbClr val="000000"/>
              </a:buClr>
              <a:buSzPct val="100000"/>
              <a:buFont typeface="Arial"/>
              <a:buChar char="•"/>
            </a:pPr>
            <a:r>
              <a:rPr lang="en-US" sz="1400" dirty="0">
                <a:solidFill>
                  <a:srgbClr val="000000"/>
                </a:solidFill>
              </a:rPr>
              <a:t>Additional price points - $0 Annual Fee, 29.99% APR</a:t>
            </a:r>
          </a:p>
        </p:txBody>
      </p:sp>
      <p:sp>
        <p:nvSpPr>
          <p:cNvPr id="160" name="Shape 160"/>
          <p:cNvSpPr txBox="1">
            <a:spLocks noGrp="1"/>
          </p:cNvSpPr>
          <p:nvPr>
            <p:ph type="title"/>
          </p:nvPr>
        </p:nvSpPr>
        <p:spPr>
          <a:xfrm>
            <a:off x="593846" y="7"/>
            <a:ext cx="11004300" cy="10158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3200" b="1" i="0" u="none" strike="noStrike" cap="none" dirty="0">
                <a:solidFill>
                  <a:srgbClr val="2780C3"/>
                </a:solidFill>
                <a:latin typeface="Arial"/>
                <a:ea typeface="Arial"/>
                <a:cs typeface="Arial"/>
                <a:sym typeface="Arial"/>
              </a:rPr>
              <a:t>Next steps</a:t>
            </a:r>
            <a:endParaRPr sz="3200" b="1" i="0" u="none" strike="noStrike" cap="none" dirty="0">
              <a:solidFill>
                <a:srgbClr val="2780C3"/>
              </a:solidFill>
              <a:latin typeface="Arial"/>
              <a:ea typeface="Arial"/>
              <a:cs typeface="Arial"/>
              <a:sym typeface="Arial"/>
            </a:endParaRPr>
          </a:p>
        </p:txBody>
      </p:sp>
      <p:sp>
        <p:nvSpPr>
          <p:cNvPr id="2" name="Slide Number Placeholder 1">
            <a:extLst>
              <a:ext uri="{FF2B5EF4-FFF2-40B4-BE49-F238E27FC236}">
                <a16:creationId xmlns:a16="http://schemas.microsoft.com/office/drawing/2014/main" id="{05590C5D-7339-5845-8247-9A2554546545}"/>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n-US" smtClean="0"/>
              <a:t>11</a:t>
            </a:fld>
            <a:endParaRPr lang="en-US"/>
          </a:p>
        </p:txBody>
      </p:sp>
    </p:spTree>
    <p:extLst>
      <p:ext uri="{BB962C8B-B14F-4D97-AF65-F5344CB8AC3E}">
        <p14:creationId xmlns:p14="http://schemas.microsoft.com/office/powerpoint/2010/main" val="6606228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Shape 159"/>
          <p:cNvSpPr txBox="1">
            <a:spLocks noGrp="1"/>
          </p:cNvSpPr>
          <p:nvPr>
            <p:ph type="body" idx="1"/>
          </p:nvPr>
        </p:nvSpPr>
        <p:spPr>
          <a:xfrm>
            <a:off x="593846" y="1143000"/>
            <a:ext cx="11004300" cy="1669647"/>
          </a:xfrm>
          <a:prstGeom prst="rect">
            <a:avLst/>
          </a:prstGeom>
          <a:noFill/>
          <a:ln>
            <a:noFill/>
          </a:ln>
        </p:spPr>
        <p:txBody>
          <a:bodyPr spcFirstLastPara="1" wrap="square" lIns="91425" tIns="45700" rIns="91425" bIns="45700" anchor="t" anchorCtr="0">
            <a:spAutoFit/>
          </a:bodyPr>
          <a:lstStyle/>
          <a:p>
            <a:pPr marL="0" indent="0">
              <a:lnSpc>
                <a:spcPct val="125000"/>
              </a:lnSpc>
              <a:spcAft>
                <a:spcPts val="600"/>
              </a:spcAft>
              <a:buClr>
                <a:srgbClr val="000000"/>
              </a:buClr>
              <a:buSzPct val="100000"/>
              <a:buNone/>
            </a:pPr>
            <a:r>
              <a:rPr lang="en-US" sz="2000" dirty="0">
                <a:solidFill>
                  <a:schemeClr val="tx1"/>
                </a:solidFill>
              </a:rPr>
              <a:t>Compliance and Legal reviewed the proposal and met with members of the Credit Card team to discuss design and implementation of the credit policy change. Compliance and Legal have not identified any increase in regulatory or legal risk with this change.</a:t>
            </a:r>
          </a:p>
          <a:p>
            <a:pPr marL="228600" marR="0" lvl="0" indent="-228600" algn="l" rtl="0">
              <a:lnSpc>
                <a:spcPct val="125000"/>
              </a:lnSpc>
              <a:spcBef>
                <a:spcPts val="0"/>
              </a:spcBef>
              <a:spcAft>
                <a:spcPts val="600"/>
              </a:spcAft>
              <a:buClr>
                <a:srgbClr val="000000"/>
              </a:buClr>
              <a:buSzPct val="100000"/>
              <a:buFont typeface="Arial"/>
              <a:buChar char="•"/>
            </a:pPr>
            <a:endParaRPr lang="en-US" sz="1400" dirty="0">
              <a:solidFill>
                <a:srgbClr val="000000"/>
              </a:solidFill>
            </a:endParaRPr>
          </a:p>
        </p:txBody>
      </p:sp>
      <p:sp>
        <p:nvSpPr>
          <p:cNvPr id="160" name="Shape 160"/>
          <p:cNvSpPr txBox="1">
            <a:spLocks noGrp="1"/>
          </p:cNvSpPr>
          <p:nvPr>
            <p:ph type="title"/>
          </p:nvPr>
        </p:nvSpPr>
        <p:spPr>
          <a:xfrm>
            <a:off x="593846" y="7"/>
            <a:ext cx="11004300" cy="10158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3200" b="1" i="0" u="none" strike="noStrike" cap="none" dirty="0">
                <a:solidFill>
                  <a:srgbClr val="2780C3"/>
                </a:solidFill>
                <a:latin typeface="Arial"/>
                <a:ea typeface="Arial"/>
                <a:cs typeface="Arial"/>
                <a:sym typeface="Arial"/>
              </a:rPr>
              <a:t>Legal &amp; Compliance</a:t>
            </a:r>
            <a:endParaRPr sz="3200" b="1" i="0" u="none" strike="noStrike" cap="none" dirty="0">
              <a:solidFill>
                <a:srgbClr val="2780C3"/>
              </a:solidFill>
              <a:latin typeface="Arial"/>
              <a:ea typeface="Arial"/>
              <a:cs typeface="Arial"/>
              <a:sym typeface="Arial"/>
            </a:endParaRPr>
          </a:p>
        </p:txBody>
      </p:sp>
      <p:sp>
        <p:nvSpPr>
          <p:cNvPr id="2" name="Slide Number Placeholder 1">
            <a:extLst>
              <a:ext uri="{FF2B5EF4-FFF2-40B4-BE49-F238E27FC236}">
                <a16:creationId xmlns:a16="http://schemas.microsoft.com/office/drawing/2014/main" id="{05590C5D-7339-5845-8247-9A2554546545}"/>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n-US" smtClean="0"/>
              <a:t>12</a:t>
            </a:fld>
            <a:endParaRPr lang="en-US"/>
          </a:p>
        </p:txBody>
      </p:sp>
    </p:spTree>
    <p:extLst>
      <p:ext uri="{BB962C8B-B14F-4D97-AF65-F5344CB8AC3E}">
        <p14:creationId xmlns:p14="http://schemas.microsoft.com/office/powerpoint/2010/main" val="37198323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Shape 159"/>
          <p:cNvSpPr txBox="1">
            <a:spLocks noGrp="1"/>
          </p:cNvSpPr>
          <p:nvPr>
            <p:ph type="body" idx="1"/>
          </p:nvPr>
        </p:nvSpPr>
        <p:spPr>
          <a:xfrm>
            <a:off x="593846" y="1143000"/>
            <a:ext cx="11004300" cy="4785885"/>
          </a:xfrm>
          <a:prstGeom prst="rect">
            <a:avLst/>
          </a:prstGeom>
          <a:noFill/>
          <a:ln>
            <a:noFill/>
          </a:ln>
        </p:spPr>
        <p:txBody>
          <a:bodyPr spcFirstLastPara="1" wrap="square" lIns="91425" tIns="45700" rIns="91425" bIns="45700" anchor="t" anchorCtr="0">
            <a:spAutoFit/>
          </a:bodyPr>
          <a:lstStyle/>
          <a:p>
            <a:pPr marL="228600" marR="0" lvl="0" indent="-228600" algn="l" rtl="0">
              <a:lnSpc>
                <a:spcPct val="125000"/>
              </a:lnSpc>
              <a:spcBef>
                <a:spcPts val="0"/>
              </a:spcBef>
              <a:spcAft>
                <a:spcPts val="600"/>
              </a:spcAft>
              <a:buClr>
                <a:srgbClr val="000000"/>
              </a:buClr>
              <a:buSzPct val="100000"/>
              <a:buFont typeface="Arial"/>
              <a:buChar char="•"/>
            </a:pPr>
            <a:r>
              <a:rPr lang="en-US" sz="2000" dirty="0">
                <a:solidFill>
                  <a:srgbClr val="000000"/>
                </a:solidFill>
              </a:rPr>
              <a:t>We launched Card with a Price test to gather learnings and enable future optimization</a:t>
            </a:r>
          </a:p>
          <a:p>
            <a:pPr marL="742950" lvl="1" indent="-285750">
              <a:lnSpc>
                <a:spcPct val="125000"/>
              </a:lnSpc>
              <a:spcBef>
                <a:spcPts val="0"/>
              </a:spcBef>
              <a:spcAft>
                <a:spcPts val="600"/>
              </a:spcAft>
              <a:buClr>
                <a:srgbClr val="000000"/>
              </a:buClr>
              <a:buSzPct val="100000"/>
              <a:buFont typeface="Courier New" panose="02070309020205020404" pitchFamily="49" charset="0"/>
              <a:buChar char="o"/>
            </a:pPr>
            <a:r>
              <a:rPr lang="en-US" sz="1400" dirty="0">
                <a:solidFill>
                  <a:srgbClr val="000000"/>
                </a:solidFill>
              </a:rPr>
              <a:t>We tested a combination of Annual Fees ($0, $29 $39) and APRs (Prime + 17.74%, Prime + 20.74%)</a:t>
            </a:r>
          </a:p>
          <a:p>
            <a:pPr marL="742950" lvl="1" indent="-285750">
              <a:lnSpc>
                <a:spcPct val="125000"/>
              </a:lnSpc>
              <a:spcBef>
                <a:spcPts val="0"/>
              </a:spcBef>
              <a:spcAft>
                <a:spcPts val="600"/>
              </a:spcAft>
              <a:buClr>
                <a:srgbClr val="000000"/>
              </a:buClr>
              <a:buSzPct val="100000"/>
              <a:buFont typeface="Courier New" panose="02070309020205020404" pitchFamily="49" charset="0"/>
              <a:buChar char="o"/>
            </a:pPr>
            <a:r>
              <a:rPr lang="en-US" sz="1400" dirty="0">
                <a:solidFill>
                  <a:srgbClr val="000000"/>
                </a:solidFill>
              </a:rPr>
              <a:t>The aim was to gather learnings about response, funnel conversion, selection &amp; early credit performance</a:t>
            </a:r>
          </a:p>
          <a:p>
            <a:pPr marL="285750" indent="-285750">
              <a:lnSpc>
                <a:spcPct val="125000"/>
              </a:lnSpc>
              <a:spcAft>
                <a:spcPts val="600"/>
              </a:spcAft>
              <a:buClr>
                <a:srgbClr val="000000"/>
              </a:buClr>
              <a:buSzPct val="100000"/>
              <a:buFont typeface="Arial" panose="020B0604020202020204" pitchFamily="34" charset="0"/>
              <a:buChar char="•"/>
            </a:pPr>
            <a:r>
              <a:rPr lang="en-US" sz="2000" dirty="0">
                <a:solidFill>
                  <a:srgbClr val="000000"/>
                </a:solidFill>
              </a:rPr>
              <a:t>At this point we have sufficient data from Credit Karma to make an initial recommendation</a:t>
            </a:r>
          </a:p>
          <a:p>
            <a:pPr marL="742950" lvl="1" indent="-285750">
              <a:lnSpc>
                <a:spcPct val="125000"/>
              </a:lnSpc>
              <a:spcBef>
                <a:spcPts val="0"/>
              </a:spcBef>
              <a:spcAft>
                <a:spcPts val="600"/>
              </a:spcAft>
              <a:buClr>
                <a:srgbClr val="000000"/>
              </a:buClr>
              <a:buSzPct val="100000"/>
              <a:buFont typeface="Courier New" panose="02070309020205020404" pitchFamily="49" charset="0"/>
              <a:buChar char="o"/>
            </a:pPr>
            <a:r>
              <a:rPr lang="en-US" sz="1400" dirty="0">
                <a:solidFill>
                  <a:srgbClr val="000000"/>
                </a:solidFill>
              </a:rPr>
              <a:t>Our champion price point will be $29 AMF &amp; Prime + 20.74% APR</a:t>
            </a:r>
          </a:p>
          <a:p>
            <a:pPr marL="1200150" lvl="2" indent="-285750">
              <a:lnSpc>
                <a:spcPct val="125000"/>
              </a:lnSpc>
              <a:spcBef>
                <a:spcPts val="0"/>
              </a:spcBef>
              <a:spcAft>
                <a:spcPts val="600"/>
              </a:spcAft>
              <a:buClr>
                <a:srgbClr val="000000"/>
              </a:buClr>
              <a:buSzPct val="100000"/>
              <a:buFont typeface="Courier New" panose="02070309020205020404" pitchFamily="49" charset="0"/>
              <a:buChar char="o"/>
            </a:pPr>
            <a:r>
              <a:rPr lang="en-US" sz="1200" dirty="0">
                <a:solidFill>
                  <a:srgbClr val="000000"/>
                </a:solidFill>
              </a:rPr>
              <a:t>We expect this price point to maximize profitability given the observed performance trade-offs between volume &amp; per Card profitability</a:t>
            </a:r>
          </a:p>
          <a:p>
            <a:pPr marL="742950" lvl="1" indent="-285750">
              <a:lnSpc>
                <a:spcPct val="125000"/>
              </a:lnSpc>
              <a:spcBef>
                <a:spcPts val="0"/>
              </a:spcBef>
              <a:spcAft>
                <a:spcPts val="600"/>
              </a:spcAft>
              <a:buClr>
                <a:srgbClr val="000000"/>
              </a:buClr>
              <a:buSzPct val="100000"/>
              <a:buFont typeface="Courier New" panose="02070309020205020404" pitchFamily="49" charset="0"/>
              <a:buChar char="o"/>
            </a:pPr>
            <a:r>
              <a:rPr lang="en-US" sz="1400" dirty="0">
                <a:solidFill>
                  <a:srgbClr val="000000"/>
                </a:solidFill>
              </a:rPr>
              <a:t>This price point also positions us well amongst the different competitors in this space</a:t>
            </a:r>
          </a:p>
          <a:p>
            <a:pPr marL="285750" indent="-285750">
              <a:lnSpc>
                <a:spcPct val="125000"/>
              </a:lnSpc>
              <a:spcAft>
                <a:spcPts val="600"/>
              </a:spcAft>
              <a:buClr>
                <a:srgbClr val="000000"/>
              </a:buClr>
              <a:buSzPct val="100000"/>
              <a:buFont typeface="Arial" panose="020B0604020202020204" pitchFamily="34" charset="0"/>
              <a:buChar char="•"/>
            </a:pPr>
            <a:r>
              <a:rPr lang="en-US" sz="2000" dirty="0">
                <a:solidFill>
                  <a:srgbClr val="000000"/>
                </a:solidFill>
              </a:rPr>
              <a:t>Future testing / analysis</a:t>
            </a:r>
          </a:p>
          <a:p>
            <a:pPr marL="742950" lvl="1" indent="-285750">
              <a:lnSpc>
                <a:spcPct val="125000"/>
              </a:lnSpc>
              <a:spcBef>
                <a:spcPts val="0"/>
              </a:spcBef>
              <a:spcAft>
                <a:spcPts val="600"/>
              </a:spcAft>
              <a:buClr>
                <a:srgbClr val="000000"/>
              </a:buClr>
              <a:buSzPct val="100000"/>
              <a:buFont typeface="Courier New" panose="02070309020205020404" pitchFamily="49" charset="0"/>
              <a:buChar char="o"/>
            </a:pPr>
            <a:r>
              <a:rPr lang="en-US" sz="1400" dirty="0">
                <a:solidFill>
                  <a:srgbClr val="000000"/>
                </a:solidFill>
              </a:rPr>
              <a:t>Continue to monitor performance (losses, attrition, usage) from the Price test</a:t>
            </a:r>
          </a:p>
          <a:p>
            <a:pPr marL="742950" lvl="1" indent="-285750">
              <a:lnSpc>
                <a:spcPct val="125000"/>
              </a:lnSpc>
              <a:spcBef>
                <a:spcPts val="0"/>
              </a:spcBef>
              <a:spcAft>
                <a:spcPts val="600"/>
              </a:spcAft>
              <a:buClr>
                <a:srgbClr val="000000"/>
              </a:buClr>
              <a:buSzPct val="100000"/>
              <a:buFont typeface="Courier New" panose="02070309020205020404" pitchFamily="49" charset="0"/>
              <a:buChar char="o"/>
            </a:pPr>
            <a:r>
              <a:rPr lang="en-US" sz="1400" dirty="0">
                <a:solidFill>
                  <a:srgbClr val="000000"/>
                </a:solidFill>
              </a:rPr>
              <a:t>Segmentation analysis based on Bureau profiles &amp; individual pages on Affiliates (e.g. Fair Credit vs. Poor Credit) to understand price sensitivity</a:t>
            </a:r>
          </a:p>
          <a:p>
            <a:pPr marL="742950" lvl="1" indent="-285750">
              <a:lnSpc>
                <a:spcPct val="125000"/>
              </a:lnSpc>
              <a:spcBef>
                <a:spcPts val="0"/>
              </a:spcBef>
              <a:spcAft>
                <a:spcPts val="600"/>
              </a:spcAft>
              <a:buClr>
                <a:srgbClr val="000000"/>
              </a:buClr>
              <a:buSzPct val="100000"/>
              <a:buFont typeface="Courier New" panose="02070309020205020404" pitchFamily="49" charset="0"/>
              <a:buChar char="o"/>
            </a:pPr>
            <a:r>
              <a:rPr lang="en-US" sz="1400" dirty="0">
                <a:solidFill>
                  <a:srgbClr val="000000"/>
                </a:solidFill>
              </a:rPr>
              <a:t>Test pricing (including additional price points) on non-affiliate channels (Direct Mail, Organic)</a:t>
            </a:r>
          </a:p>
          <a:p>
            <a:pPr marL="1200150" lvl="2" indent="-285750">
              <a:lnSpc>
                <a:spcPct val="125000"/>
              </a:lnSpc>
              <a:spcBef>
                <a:spcPts val="0"/>
              </a:spcBef>
              <a:spcAft>
                <a:spcPts val="600"/>
              </a:spcAft>
              <a:buClr>
                <a:srgbClr val="000000"/>
              </a:buClr>
              <a:buSzPct val="100000"/>
              <a:buFont typeface="Courier New" panose="02070309020205020404" pitchFamily="49" charset="0"/>
              <a:buChar char="o"/>
            </a:pPr>
            <a:r>
              <a:rPr lang="en-US" sz="1200" dirty="0">
                <a:solidFill>
                  <a:srgbClr val="000000"/>
                </a:solidFill>
              </a:rPr>
              <a:t>Due to Affiliate channel constraints, we could not offer a clean test (i.e. prospects offered a price range vs. a specific price point)</a:t>
            </a:r>
          </a:p>
        </p:txBody>
      </p:sp>
      <p:sp>
        <p:nvSpPr>
          <p:cNvPr id="160" name="Shape 160"/>
          <p:cNvSpPr txBox="1">
            <a:spLocks noGrp="1"/>
          </p:cNvSpPr>
          <p:nvPr>
            <p:ph type="title"/>
          </p:nvPr>
        </p:nvSpPr>
        <p:spPr>
          <a:xfrm>
            <a:off x="593846" y="7"/>
            <a:ext cx="11004300" cy="10158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3200" b="1" i="0" u="none" strike="noStrike" cap="none" dirty="0">
                <a:solidFill>
                  <a:srgbClr val="2780C3"/>
                </a:solidFill>
                <a:latin typeface="Arial"/>
                <a:ea typeface="Arial"/>
                <a:cs typeface="Arial"/>
                <a:sym typeface="Arial"/>
              </a:rPr>
              <a:t>Executive Summary</a:t>
            </a:r>
            <a:endParaRPr sz="3200" b="1" i="0" u="none" strike="noStrike" cap="none" dirty="0">
              <a:solidFill>
                <a:srgbClr val="2780C3"/>
              </a:solidFill>
              <a:latin typeface="Arial"/>
              <a:ea typeface="Arial"/>
              <a:cs typeface="Arial"/>
              <a:sym typeface="Arial"/>
            </a:endParaRPr>
          </a:p>
        </p:txBody>
      </p:sp>
      <p:sp>
        <p:nvSpPr>
          <p:cNvPr id="2" name="Slide Number Placeholder 1">
            <a:extLst>
              <a:ext uri="{FF2B5EF4-FFF2-40B4-BE49-F238E27FC236}">
                <a16:creationId xmlns:a16="http://schemas.microsoft.com/office/drawing/2014/main" id="{BFBA21FE-15D6-1743-B471-2C0971BC7466}"/>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n-US" smtClean="0"/>
              <a:t>2</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60" name="Shape 160"/>
          <p:cNvSpPr txBox="1">
            <a:spLocks noGrp="1"/>
          </p:cNvSpPr>
          <p:nvPr>
            <p:ph type="title"/>
          </p:nvPr>
        </p:nvSpPr>
        <p:spPr>
          <a:xfrm>
            <a:off x="593846" y="7"/>
            <a:ext cx="11004300" cy="10158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3200" b="1" i="0" u="none" strike="noStrike" cap="none" dirty="0">
                <a:solidFill>
                  <a:srgbClr val="2780C3"/>
                </a:solidFill>
                <a:latin typeface="Arial"/>
                <a:ea typeface="Arial"/>
                <a:cs typeface="Arial"/>
                <a:sym typeface="Arial"/>
              </a:rPr>
              <a:t>Card Price Test overview</a:t>
            </a:r>
            <a:endParaRPr sz="3200" b="1" i="0" u="none" strike="noStrike" cap="none" dirty="0">
              <a:solidFill>
                <a:srgbClr val="2780C3"/>
              </a:solidFill>
              <a:latin typeface="Arial"/>
              <a:ea typeface="Arial"/>
              <a:cs typeface="Arial"/>
              <a:sym typeface="Arial"/>
            </a:endParaRPr>
          </a:p>
        </p:txBody>
      </p:sp>
      <p:sp>
        <p:nvSpPr>
          <p:cNvPr id="2" name="Slide Number Placeholder 1">
            <a:extLst>
              <a:ext uri="{FF2B5EF4-FFF2-40B4-BE49-F238E27FC236}">
                <a16:creationId xmlns:a16="http://schemas.microsoft.com/office/drawing/2014/main" id="{05590C5D-7339-5845-8247-9A2554546545}"/>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n-US" smtClean="0"/>
              <a:t>3</a:t>
            </a:fld>
            <a:endParaRPr lang="en-US"/>
          </a:p>
        </p:txBody>
      </p:sp>
      <p:graphicFrame>
        <p:nvGraphicFramePr>
          <p:cNvPr id="7" name="Table 6">
            <a:extLst>
              <a:ext uri="{FF2B5EF4-FFF2-40B4-BE49-F238E27FC236}">
                <a16:creationId xmlns:a16="http://schemas.microsoft.com/office/drawing/2014/main" id="{9BD00325-AE29-401F-9B41-C5E75338DE92}"/>
              </a:ext>
            </a:extLst>
          </p:cNvPr>
          <p:cNvGraphicFramePr>
            <a:graphicFrameLocks noGrp="1"/>
          </p:cNvGraphicFramePr>
          <p:nvPr>
            <p:extLst>
              <p:ext uri="{D42A27DB-BD31-4B8C-83A1-F6EECF244321}">
                <p14:modId xmlns:p14="http://schemas.microsoft.com/office/powerpoint/2010/main" val="3409576334"/>
              </p:ext>
            </p:extLst>
          </p:nvPr>
        </p:nvGraphicFramePr>
        <p:xfrm>
          <a:off x="1566543" y="2262225"/>
          <a:ext cx="8619065" cy="1571683"/>
        </p:xfrm>
        <a:graphic>
          <a:graphicData uri="http://schemas.openxmlformats.org/drawingml/2006/table">
            <a:tbl>
              <a:tblPr firstRow="1" bandRow="1">
                <a:tableStyleId>{7D5A484C-FB72-40E2-B683-27CD9AE6F8A6}</a:tableStyleId>
              </a:tblPr>
              <a:tblGrid>
                <a:gridCol w="3200399">
                  <a:extLst>
                    <a:ext uri="{9D8B030D-6E8A-4147-A177-3AD203B41FA5}">
                      <a16:colId xmlns:a16="http://schemas.microsoft.com/office/drawing/2014/main" val="279372747"/>
                    </a:ext>
                  </a:extLst>
                </a:gridCol>
                <a:gridCol w="1058333">
                  <a:extLst>
                    <a:ext uri="{9D8B030D-6E8A-4147-A177-3AD203B41FA5}">
                      <a16:colId xmlns:a16="http://schemas.microsoft.com/office/drawing/2014/main" val="551312724"/>
                    </a:ext>
                  </a:extLst>
                </a:gridCol>
                <a:gridCol w="1083733">
                  <a:extLst>
                    <a:ext uri="{9D8B030D-6E8A-4147-A177-3AD203B41FA5}">
                      <a16:colId xmlns:a16="http://schemas.microsoft.com/office/drawing/2014/main" val="3047953275"/>
                    </a:ext>
                  </a:extLst>
                </a:gridCol>
                <a:gridCol w="1092200">
                  <a:extLst>
                    <a:ext uri="{9D8B030D-6E8A-4147-A177-3AD203B41FA5}">
                      <a16:colId xmlns:a16="http://schemas.microsoft.com/office/drawing/2014/main" val="3617349008"/>
                    </a:ext>
                  </a:extLst>
                </a:gridCol>
                <a:gridCol w="1109134">
                  <a:extLst>
                    <a:ext uri="{9D8B030D-6E8A-4147-A177-3AD203B41FA5}">
                      <a16:colId xmlns:a16="http://schemas.microsoft.com/office/drawing/2014/main" val="1521670881"/>
                    </a:ext>
                  </a:extLst>
                </a:gridCol>
                <a:gridCol w="1075266">
                  <a:extLst>
                    <a:ext uri="{9D8B030D-6E8A-4147-A177-3AD203B41FA5}">
                      <a16:colId xmlns:a16="http://schemas.microsoft.com/office/drawing/2014/main" val="186363053"/>
                    </a:ext>
                  </a:extLst>
                </a:gridCol>
              </a:tblGrid>
              <a:tr h="315493">
                <a:tc>
                  <a:txBody>
                    <a:bodyPr/>
                    <a:lstStyle/>
                    <a:p>
                      <a:r>
                        <a:rPr lang="en-US" dirty="0"/>
                        <a:t>Pricing Strategy</a:t>
                      </a:r>
                    </a:p>
                  </a:txBody>
                  <a:tcPr/>
                </a:tc>
                <a:tc>
                  <a:txBody>
                    <a:bodyPr/>
                    <a:lstStyle/>
                    <a:p>
                      <a:pPr algn="ctr"/>
                      <a:r>
                        <a:rPr lang="en-US" dirty="0"/>
                        <a:t>0001</a:t>
                      </a:r>
                    </a:p>
                  </a:txBody>
                  <a:tcPr/>
                </a:tc>
                <a:tc>
                  <a:txBody>
                    <a:bodyPr/>
                    <a:lstStyle/>
                    <a:p>
                      <a:pPr algn="ctr"/>
                      <a:r>
                        <a:rPr lang="en-US" dirty="0"/>
                        <a:t>0002</a:t>
                      </a:r>
                    </a:p>
                  </a:txBody>
                  <a:tcPr/>
                </a:tc>
                <a:tc>
                  <a:txBody>
                    <a:bodyPr/>
                    <a:lstStyle/>
                    <a:p>
                      <a:pPr algn="ctr"/>
                      <a:r>
                        <a:rPr lang="en-US" dirty="0"/>
                        <a:t>2001</a:t>
                      </a:r>
                    </a:p>
                  </a:txBody>
                  <a:tcPr/>
                </a:tc>
                <a:tc>
                  <a:txBody>
                    <a:bodyPr/>
                    <a:lstStyle/>
                    <a:p>
                      <a:pPr algn="ctr"/>
                      <a:r>
                        <a:rPr lang="en-US" dirty="0"/>
                        <a:t>2002</a:t>
                      </a:r>
                    </a:p>
                  </a:txBody>
                  <a:tcPr/>
                </a:tc>
                <a:tc>
                  <a:txBody>
                    <a:bodyPr/>
                    <a:lstStyle/>
                    <a:p>
                      <a:pPr algn="ctr"/>
                      <a:r>
                        <a:rPr lang="en-US" dirty="0"/>
                        <a:t>3001</a:t>
                      </a:r>
                    </a:p>
                  </a:txBody>
                  <a:tcPr/>
                </a:tc>
                <a:extLst>
                  <a:ext uri="{0D108BD9-81ED-4DB2-BD59-A6C34878D82A}">
                    <a16:rowId xmlns:a16="http://schemas.microsoft.com/office/drawing/2014/main" val="3017496505"/>
                  </a:ext>
                </a:extLst>
              </a:tr>
              <a:tr h="244716">
                <a:tc>
                  <a:txBody>
                    <a:bodyPr/>
                    <a:lstStyle/>
                    <a:p>
                      <a:r>
                        <a:rPr lang="en-US" dirty="0"/>
                        <a:t>Annual Fee</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$29</a:t>
                      </a:r>
                    </a:p>
                  </a:txBody>
                  <a:tcPr/>
                </a:tc>
                <a:tc>
                  <a:txBody>
                    <a:bodyPr/>
                    <a:lstStyle/>
                    <a:p>
                      <a:pPr algn="ctr"/>
                      <a:r>
                        <a:rPr lang="en-US" dirty="0"/>
                        <a:t>$29</a:t>
                      </a:r>
                    </a:p>
                  </a:txBody>
                  <a:tcPr/>
                </a:tc>
                <a:tc>
                  <a:txBody>
                    <a:bodyPr/>
                    <a:lstStyle/>
                    <a:p>
                      <a:pPr algn="ctr"/>
                      <a:r>
                        <a:rPr lang="en-US" dirty="0"/>
                        <a:t>$39</a:t>
                      </a:r>
                    </a:p>
                  </a:txBody>
                  <a:tcPr/>
                </a:tc>
                <a:extLst>
                  <a:ext uri="{0D108BD9-81ED-4DB2-BD59-A6C34878D82A}">
                    <a16:rowId xmlns:a16="http://schemas.microsoft.com/office/drawing/2014/main" val="3978102315"/>
                  </a:ext>
                </a:extLst>
              </a:tr>
              <a:tr h="0">
                <a:tc>
                  <a:txBody>
                    <a:bodyPr/>
                    <a:lstStyle/>
                    <a:p>
                      <a:r>
                        <a:rPr lang="en-US" dirty="0"/>
                        <a:t>APR (Spread over Prime)</a:t>
                      </a:r>
                    </a:p>
                  </a:txBody>
                  <a:tcPr/>
                </a:tc>
                <a:tc>
                  <a:txBody>
                    <a:bodyPr/>
                    <a:lstStyle/>
                    <a:p>
                      <a:pPr algn="ctr"/>
                      <a:r>
                        <a:rPr lang="en-US" dirty="0"/>
                        <a:t>17.74%</a:t>
                      </a: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dirty="0"/>
                        <a:t>20.74%</a:t>
                      </a: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dirty="0"/>
                        <a:t>17.74%</a:t>
                      </a: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dirty="0"/>
                        <a:t>20.74%</a:t>
                      </a: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dirty="0"/>
                        <a:t>17.74%</a:t>
                      </a:r>
                    </a:p>
                  </a:txBody>
                  <a:tcPr/>
                </a:tc>
                <a:extLst>
                  <a:ext uri="{0D108BD9-81ED-4DB2-BD59-A6C34878D82A}">
                    <a16:rowId xmlns:a16="http://schemas.microsoft.com/office/drawing/2014/main" val="3296340895"/>
                  </a:ext>
                </a:extLst>
              </a:tr>
              <a:tr h="323295">
                <a:tc>
                  <a:txBody>
                    <a:bodyPr/>
                    <a:lstStyle/>
                    <a:p>
                      <a:r>
                        <a:rPr lang="en-US" dirty="0"/>
                        <a:t>Resulting APR as of March 20</a:t>
                      </a:r>
                      <a:r>
                        <a:rPr lang="en-US" baseline="30000" dirty="0"/>
                        <a:t>th</a:t>
                      </a:r>
                      <a:r>
                        <a:rPr lang="en-US" dirty="0"/>
                        <a:t> 2018</a:t>
                      </a:r>
                    </a:p>
                  </a:txBody>
                  <a:tcPr/>
                </a:tc>
                <a:tc>
                  <a:txBody>
                    <a:bodyPr/>
                    <a:lstStyle/>
                    <a:p>
                      <a:pPr algn="ctr"/>
                      <a:r>
                        <a:rPr lang="en-US" dirty="0"/>
                        <a:t>22.24%</a:t>
                      </a:r>
                    </a:p>
                  </a:txBody>
                  <a:tcPr/>
                </a:tc>
                <a:tc>
                  <a:txBody>
                    <a:bodyPr/>
                    <a:lstStyle/>
                    <a:p>
                      <a:pPr algn="ctr"/>
                      <a:r>
                        <a:rPr lang="en-US" dirty="0"/>
                        <a:t>25.24%</a:t>
                      </a:r>
                    </a:p>
                  </a:txBody>
                  <a:tcPr/>
                </a:tc>
                <a:tc>
                  <a:txBody>
                    <a:bodyPr/>
                    <a:lstStyle/>
                    <a:p>
                      <a:pPr algn="ctr"/>
                      <a:r>
                        <a:rPr lang="en-US" dirty="0"/>
                        <a:t>22.24%</a:t>
                      </a:r>
                    </a:p>
                  </a:txBody>
                  <a:tcPr/>
                </a:tc>
                <a:tc>
                  <a:txBody>
                    <a:bodyPr/>
                    <a:lstStyle/>
                    <a:p>
                      <a:pPr algn="ctr"/>
                      <a:r>
                        <a:rPr lang="en-US" dirty="0"/>
                        <a:t>25.24%</a:t>
                      </a:r>
                    </a:p>
                  </a:txBody>
                  <a:tcPr/>
                </a:tc>
                <a:tc>
                  <a:txBody>
                    <a:bodyPr/>
                    <a:lstStyle/>
                    <a:p>
                      <a:pPr algn="ctr"/>
                      <a:r>
                        <a:rPr lang="en-US" dirty="0"/>
                        <a:t>22.24%</a:t>
                      </a:r>
                    </a:p>
                  </a:txBody>
                  <a:tcPr/>
                </a:tc>
                <a:extLst>
                  <a:ext uri="{0D108BD9-81ED-4DB2-BD59-A6C34878D82A}">
                    <a16:rowId xmlns:a16="http://schemas.microsoft.com/office/drawing/2014/main" val="3353000253"/>
                  </a:ext>
                </a:extLst>
              </a:tr>
              <a:tr h="323295">
                <a:tc>
                  <a:txBody>
                    <a:bodyPr/>
                    <a:lstStyle/>
                    <a:p>
                      <a:r>
                        <a:rPr lang="en-US" dirty="0"/>
                        <a:t>Share of Test Applications</a:t>
                      </a:r>
                    </a:p>
                  </a:txBody>
                  <a:tcPr/>
                </a:tc>
                <a:tc>
                  <a:txBody>
                    <a:bodyPr/>
                    <a:lstStyle/>
                    <a:p>
                      <a:pPr algn="ctr"/>
                      <a:r>
                        <a:rPr lang="en-US" dirty="0"/>
                        <a:t>15.0%</a:t>
                      </a:r>
                    </a:p>
                  </a:txBody>
                  <a:tcPr/>
                </a:tc>
                <a:tc>
                  <a:txBody>
                    <a:bodyPr/>
                    <a:lstStyle/>
                    <a:p>
                      <a:pPr algn="ctr"/>
                      <a:r>
                        <a:rPr lang="en-US" dirty="0"/>
                        <a:t>15.0%</a:t>
                      </a:r>
                    </a:p>
                  </a:txBody>
                  <a:tcPr/>
                </a:tc>
                <a:tc>
                  <a:txBody>
                    <a:bodyPr/>
                    <a:lstStyle/>
                    <a:p>
                      <a:pPr algn="ctr"/>
                      <a:r>
                        <a:rPr lang="en-US" dirty="0"/>
                        <a:t>23.3%</a:t>
                      </a:r>
                    </a:p>
                  </a:txBody>
                  <a:tcPr/>
                </a:tc>
                <a:tc>
                  <a:txBody>
                    <a:bodyPr/>
                    <a:lstStyle/>
                    <a:p>
                      <a:pPr algn="ctr"/>
                      <a:r>
                        <a:rPr lang="en-US" dirty="0"/>
                        <a:t>23.3%</a:t>
                      </a:r>
                    </a:p>
                  </a:txBody>
                  <a:tcPr/>
                </a:tc>
                <a:tc>
                  <a:txBody>
                    <a:bodyPr/>
                    <a:lstStyle/>
                    <a:p>
                      <a:pPr algn="ctr"/>
                      <a:r>
                        <a:rPr lang="en-US" dirty="0"/>
                        <a:t>23.3%</a:t>
                      </a:r>
                    </a:p>
                  </a:txBody>
                  <a:tcPr/>
                </a:tc>
                <a:extLst>
                  <a:ext uri="{0D108BD9-81ED-4DB2-BD59-A6C34878D82A}">
                    <a16:rowId xmlns:a16="http://schemas.microsoft.com/office/drawing/2014/main" val="2432161215"/>
                  </a:ext>
                </a:extLst>
              </a:tr>
            </a:tbl>
          </a:graphicData>
        </a:graphic>
      </p:graphicFrame>
      <p:sp>
        <p:nvSpPr>
          <p:cNvPr id="8" name="TextBox 7">
            <a:extLst>
              <a:ext uri="{FF2B5EF4-FFF2-40B4-BE49-F238E27FC236}">
                <a16:creationId xmlns:a16="http://schemas.microsoft.com/office/drawing/2014/main" id="{9A59C256-5C5C-4504-98EB-B3D5EA921F73}"/>
              </a:ext>
            </a:extLst>
          </p:cNvPr>
          <p:cNvSpPr txBox="1"/>
          <p:nvPr/>
        </p:nvSpPr>
        <p:spPr>
          <a:xfrm>
            <a:off x="1566542" y="1178678"/>
            <a:ext cx="8619065" cy="754566"/>
          </a:xfrm>
          <a:prstGeom prst="rect">
            <a:avLst/>
          </a:prstGeom>
          <a:noFill/>
        </p:spPr>
        <p:txBody>
          <a:bodyPr wrap="square" rtlCol="0">
            <a:spAutoFit/>
          </a:bodyPr>
          <a:lstStyle/>
          <a:p>
            <a:pPr marL="300038" indent="-285750">
              <a:lnSpc>
                <a:spcPct val="125000"/>
              </a:lnSpc>
              <a:spcAft>
                <a:spcPts val="600"/>
              </a:spcAft>
              <a:buSzPct val="100000"/>
              <a:buFont typeface="Arial" panose="020B0604020202020204" pitchFamily="34" charset="0"/>
              <a:buChar char="•"/>
            </a:pPr>
            <a:r>
              <a:rPr lang="en-US" sz="1600" dirty="0"/>
              <a:t>Five strategies: 3 with Annual Fees, 2 without; 3 on low APR, 2 on higher APR</a:t>
            </a:r>
          </a:p>
          <a:p>
            <a:pPr marL="300038" indent="-285750">
              <a:lnSpc>
                <a:spcPct val="125000"/>
              </a:lnSpc>
              <a:spcAft>
                <a:spcPts val="600"/>
              </a:spcAft>
              <a:buSzPct val="100000"/>
              <a:buFont typeface="Arial" panose="020B0604020202020204" pitchFamily="34" charset="0"/>
              <a:buChar char="•"/>
            </a:pPr>
            <a:r>
              <a:rPr lang="en-US" sz="1600" dirty="0"/>
              <a:t>Analysis performed on Credit Karma issuance (~4.5k Cards issued in Q1 ‘18)</a:t>
            </a:r>
          </a:p>
        </p:txBody>
      </p:sp>
      <p:sp>
        <p:nvSpPr>
          <p:cNvPr id="3" name="Rectangle 2">
            <a:extLst>
              <a:ext uri="{FF2B5EF4-FFF2-40B4-BE49-F238E27FC236}">
                <a16:creationId xmlns:a16="http://schemas.microsoft.com/office/drawing/2014/main" id="{16CC4816-FA58-E04F-A2BB-A9CA0CC5EA8F}"/>
              </a:ext>
            </a:extLst>
          </p:cNvPr>
          <p:cNvSpPr/>
          <p:nvPr/>
        </p:nvSpPr>
        <p:spPr>
          <a:xfrm>
            <a:off x="1566543" y="4208475"/>
            <a:ext cx="9166414" cy="1862048"/>
          </a:xfrm>
          <a:prstGeom prst="rect">
            <a:avLst/>
          </a:prstGeom>
        </p:spPr>
        <p:txBody>
          <a:bodyPr wrap="square">
            <a:spAutoFit/>
          </a:bodyPr>
          <a:lstStyle/>
          <a:p>
            <a:pPr marL="14288" algn="ctr">
              <a:lnSpc>
                <a:spcPct val="125000"/>
              </a:lnSpc>
              <a:spcAft>
                <a:spcPts val="600"/>
              </a:spcAft>
              <a:buSzPct val="100000"/>
            </a:pPr>
            <a:r>
              <a:rPr lang="en-US" sz="1600" b="1" dirty="0"/>
              <a:t>Test Aims:</a:t>
            </a:r>
          </a:p>
          <a:p>
            <a:pPr marL="300038" indent="-285750">
              <a:lnSpc>
                <a:spcPct val="125000"/>
              </a:lnSpc>
              <a:spcAft>
                <a:spcPts val="600"/>
              </a:spcAft>
              <a:buSzPct val="100000"/>
              <a:buFont typeface="Arial" panose="020B0604020202020204" pitchFamily="34" charset="0"/>
              <a:buChar char="•"/>
            </a:pPr>
            <a:r>
              <a:rPr lang="en-US" sz="1600" dirty="0"/>
              <a:t>Gather learnings about response, funnel conversion, selection &amp; early credit performance by pricing</a:t>
            </a:r>
          </a:p>
          <a:p>
            <a:pPr marL="300038" indent="-285750">
              <a:lnSpc>
                <a:spcPct val="125000"/>
              </a:lnSpc>
              <a:spcAft>
                <a:spcPts val="600"/>
              </a:spcAft>
              <a:buSzPct val="100000"/>
              <a:buFont typeface="Arial" panose="020B0604020202020204" pitchFamily="34" charset="0"/>
              <a:buChar char="•"/>
            </a:pPr>
            <a:r>
              <a:rPr lang="en-US" sz="1600" dirty="0"/>
              <a:t>Understand sensitivity to Annual Fee vs. APR</a:t>
            </a:r>
          </a:p>
          <a:p>
            <a:pPr marL="300038" indent="-285750">
              <a:lnSpc>
                <a:spcPct val="125000"/>
              </a:lnSpc>
              <a:spcAft>
                <a:spcPts val="600"/>
              </a:spcAft>
              <a:buSzPct val="100000"/>
              <a:buFont typeface="Arial" panose="020B0604020202020204" pitchFamily="34" charset="0"/>
              <a:buChar char="•"/>
            </a:pPr>
            <a:r>
              <a:rPr lang="en-US" sz="1600" dirty="0"/>
              <a:t>Enable future population segmentation &amp; product offerings based on sensitivity to Pricing</a:t>
            </a:r>
          </a:p>
        </p:txBody>
      </p:sp>
    </p:spTree>
    <p:extLst>
      <p:ext uri="{BB962C8B-B14F-4D97-AF65-F5344CB8AC3E}">
        <p14:creationId xmlns:p14="http://schemas.microsoft.com/office/powerpoint/2010/main" val="27485214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60" name="Shape 160"/>
          <p:cNvSpPr txBox="1">
            <a:spLocks noGrp="1"/>
          </p:cNvSpPr>
          <p:nvPr>
            <p:ph type="title"/>
          </p:nvPr>
        </p:nvSpPr>
        <p:spPr>
          <a:xfrm>
            <a:off x="593846" y="7"/>
            <a:ext cx="11004300" cy="10158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dirty="0"/>
              <a:t>We face constraints in executing a clean test on Affiliates</a:t>
            </a:r>
            <a:endParaRPr sz="3200" b="1" i="0" u="none" strike="noStrike" cap="none" dirty="0">
              <a:solidFill>
                <a:srgbClr val="2780C3"/>
              </a:solidFill>
              <a:latin typeface="Arial"/>
              <a:ea typeface="Arial"/>
              <a:cs typeface="Arial"/>
              <a:sym typeface="Arial"/>
            </a:endParaRPr>
          </a:p>
        </p:txBody>
      </p:sp>
      <p:sp>
        <p:nvSpPr>
          <p:cNvPr id="2" name="Slide Number Placeholder 1">
            <a:extLst>
              <a:ext uri="{FF2B5EF4-FFF2-40B4-BE49-F238E27FC236}">
                <a16:creationId xmlns:a16="http://schemas.microsoft.com/office/drawing/2014/main" id="{05590C5D-7339-5845-8247-9A2554546545}"/>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n-US" smtClean="0"/>
              <a:t>4</a:t>
            </a:fld>
            <a:endParaRPr lang="en-US"/>
          </a:p>
        </p:txBody>
      </p:sp>
      <p:sp>
        <p:nvSpPr>
          <p:cNvPr id="11" name="TextBox 10">
            <a:extLst>
              <a:ext uri="{FF2B5EF4-FFF2-40B4-BE49-F238E27FC236}">
                <a16:creationId xmlns:a16="http://schemas.microsoft.com/office/drawing/2014/main" id="{71B814F4-0E5D-4F8E-BDD2-F91738E048DD}"/>
              </a:ext>
            </a:extLst>
          </p:cNvPr>
          <p:cNvSpPr txBox="1"/>
          <p:nvPr/>
        </p:nvSpPr>
        <p:spPr>
          <a:xfrm>
            <a:off x="1066800" y="1100469"/>
            <a:ext cx="10058400" cy="584775"/>
          </a:xfrm>
          <a:prstGeom prst="rect">
            <a:avLst/>
          </a:prstGeom>
          <a:noFill/>
        </p:spPr>
        <p:txBody>
          <a:bodyPr wrap="square" rtlCol="0">
            <a:spAutoFit/>
          </a:bodyPr>
          <a:lstStyle/>
          <a:p>
            <a:pPr algn="ctr"/>
            <a:r>
              <a:rPr lang="en-US" sz="1600" b="1" dirty="0"/>
              <a:t>We could not execute a clean No Annual Fee offer on Credit Karma for this test; affects top of funnel response &amp; selection – we have reads for the rest of the funnel</a:t>
            </a:r>
          </a:p>
        </p:txBody>
      </p:sp>
      <p:pic>
        <p:nvPicPr>
          <p:cNvPr id="5" name="Picture 4">
            <a:extLst>
              <a:ext uri="{FF2B5EF4-FFF2-40B4-BE49-F238E27FC236}">
                <a16:creationId xmlns:a16="http://schemas.microsoft.com/office/drawing/2014/main" id="{F711BBE5-8218-4457-9E7D-2570E27B6273}"/>
              </a:ext>
            </a:extLst>
          </p:cNvPr>
          <p:cNvPicPr>
            <a:picLocks noChangeAspect="1"/>
          </p:cNvPicPr>
          <p:nvPr/>
        </p:nvPicPr>
        <p:blipFill>
          <a:blip r:embed="rId3"/>
          <a:stretch>
            <a:fillRect/>
          </a:stretch>
        </p:blipFill>
        <p:spPr>
          <a:xfrm>
            <a:off x="2014168" y="1622626"/>
            <a:ext cx="8163664" cy="2682218"/>
          </a:xfrm>
          <a:prstGeom prst="rect">
            <a:avLst/>
          </a:prstGeom>
        </p:spPr>
      </p:pic>
      <p:pic>
        <p:nvPicPr>
          <p:cNvPr id="6" name="Picture 5">
            <a:extLst>
              <a:ext uri="{FF2B5EF4-FFF2-40B4-BE49-F238E27FC236}">
                <a16:creationId xmlns:a16="http://schemas.microsoft.com/office/drawing/2014/main" id="{18491153-CD6B-478F-86C2-80BED8EC7ECD}"/>
              </a:ext>
            </a:extLst>
          </p:cNvPr>
          <p:cNvPicPr>
            <a:picLocks noChangeAspect="1"/>
          </p:cNvPicPr>
          <p:nvPr/>
        </p:nvPicPr>
        <p:blipFill>
          <a:blip r:embed="rId4"/>
          <a:stretch>
            <a:fillRect/>
          </a:stretch>
        </p:blipFill>
        <p:spPr>
          <a:xfrm>
            <a:off x="2014168" y="4190084"/>
            <a:ext cx="8163664" cy="2655216"/>
          </a:xfrm>
          <a:prstGeom prst="rect">
            <a:avLst/>
          </a:prstGeom>
        </p:spPr>
      </p:pic>
      <p:sp>
        <p:nvSpPr>
          <p:cNvPr id="8" name="Oval 7">
            <a:extLst>
              <a:ext uri="{FF2B5EF4-FFF2-40B4-BE49-F238E27FC236}">
                <a16:creationId xmlns:a16="http://schemas.microsoft.com/office/drawing/2014/main" id="{4B0A8DED-A803-4549-A02B-B29CCD45901D}"/>
              </a:ext>
            </a:extLst>
          </p:cNvPr>
          <p:cNvSpPr/>
          <p:nvPr/>
        </p:nvSpPr>
        <p:spPr>
          <a:xfrm>
            <a:off x="4000500" y="2578100"/>
            <a:ext cx="1117600" cy="752019"/>
          </a:xfrm>
          <a:prstGeom prst="ellipse">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9" name="Oval 8">
            <a:extLst>
              <a:ext uri="{FF2B5EF4-FFF2-40B4-BE49-F238E27FC236}">
                <a16:creationId xmlns:a16="http://schemas.microsoft.com/office/drawing/2014/main" id="{78DC7D1D-A942-1C4B-9B44-869779323E48}"/>
              </a:ext>
            </a:extLst>
          </p:cNvPr>
          <p:cNvSpPr/>
          <p:nvPr/>
        </p:nvSpPr>
        <p:spPr>
          <a:xfrm>
            <a:off x="4000500" y="5219700"/>
            <a:ext cx="1117600" cy="752019"/>
          </a:xfrm>
          <a:prstGeom prst="ellipse">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9967282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graphicFrame>
        <p:nvGraphicFramePr>
          <p:cNvPr id="4" name="Chart 3">
            <a:extLst>
              <a:ext uri="{FF2B5EF4-FFF2-40B4-BE49-F238E27FC236}">
                <a16:creationId xmlns:a16="http://schemas.microsoft.com/office/drawing/2014/main" id="{2A4AD980-3A1A-D64B-9009-DF243E9E140D}"/>
              </a:ext>
            </a:extLst>
          </p:cNvPr>
          <p:cNvGraphicFramePr/>
          <p:nvPr>
            <p:extLst>
              <p:ext uri="{D42A27DB-BD31-4B8C-83A1-F6EECF244321}">
                <p14:modId xmlns:p14="http://schemas.microsoft.com/office/powerpoint/2010/main" val="3696580749"/>
              </p:ext>
            </p:extLst>
          </p:nvPr>
        </p:nvGraphicFramePr>
        <p:xfrm>
          <a:off x="1193800" y="1371600"/>
          <a:ext cx="6003749" cy="5071111"/>
        </p:xfrm>
        <a:graphic>
          <a:graphicData uri="http://schemas.openxmlformats.org/drawingml/2006/chart">
            <c:chart xmlns:c="http://schemas.openxmlformats.org/drawingml/2006/chart" xmlns:r="http://schemas.openxmlformats.org/officeDocument/2006/relationships" r:id="rId3"/>
          </a:graphicData>
        </a:graphic>
      </p:graphicFrame>
      <p:sp>
        <p:nvSpPr>
          <p:cNvPr id="160" name="Shape 160"/>
          <p:cNvSpPr txBox="1">
            <a:spLocks noGrp="1"/>
          </p:cNvSpPr>
          <p:nvPr>
            <p:ph type="title"/>
          </p:nvPr>
        </p:nvSpPr>
        <p:spPr>
          <a:xfrm>
            <a:off x="593846" y="7"/>
            <a:ext cx="11004300" cy="10158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3200" b="1" i="0" u="none" strike="noStrike" cap="none" dirty="0">
                <a:solidFill>
                  <a:srgbClr val="2780C3"/>
                </a:solidFill>
                <a:latin typeface="Arial"/>
                <a:ea typeface="Arial"/>
                <a:cs typeface="Arial"/>
                <a:sym typeface="Arial"/>
              </a:rPr>
              <a:t>Test Learnings to Date – Minimal APR sensitivity, some sensitivity to Annual Fees</a:t>
            </a:r>
            <a:endParaRPr sz="3200" b="1" i="0" u="none" strike="noStrike" cap="none" dirty="0">
              <a:solidFill>
                <a:srgbClr val="2780C3"/>
              </a:solidFill>
              <a:latin typeface="Arial"/>
              <a:ea typeface="Arial"/>
              <a:cs typeface="Arial"/>
              <a:sym typeface="Arial"/>
            </a:endParaRPr>
          </a:p>
        </p:txBody>
      </p:sp>
      <p:sp>
        <p:nvSpPr>
          <p:cNvPr id="2" name="Slide Number Placeholder 1">
            <a:extLst>
              <a:ext uri="{FF2B5EF4-FFF2-40B4-BE49-F238E27FC236}">
                <a16:creationId xmlns:a16="http://schemas.microsoft.com/office/drawing/2014/main" id="{05590C5D-7339-5845-8247-9A2554546545}"/>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n-US" smtClean="0"/>
              <a:t>5</a:t>
            </a:fld>
            <a:endParaRPr lang="en-US"/>
          </a:p>
        </p:txBody>
      </p:sp>
      <p:sp>
        <p:nvSpPr>
          <p:cNvPr id="8" name="Rectangle 7">
            <a:extLst>
              <a:ext uri="{FF2B5EF4-FFF2-40B4-BE49-F238E27FC236}">
                <a16:creationId xmlns:a16="http://schemas.microsoft.com/office/drawing/2014/main" id="{CFCEFF96-84DE-9349-8EED-B660EBCA70EE}"/>
              </a:ext>
            </a:extLst>
          </p:cNvPr>
          <p:cNvSpPr/>
          <p:nvPr/>
        </p:nvSpPr>
        <p:spPr>
          <a:xfrm>
            <a:off x="6858000" y="2512521"/>
            <a:ext cx="4940300" cy="307777"/>
          </a:xfrm>
          <a:prstGeom prst="rect">
            <a:avLst/>
          </a:prstGeom>
        </p:spPr>
        <p:txBody>
          <a:bodyPr wrap="square">
            <a:spAutoFit/>
          </a:bodyPr>
          <a:lstStyle/>
          <a:p>
            <a:r>
              <a:rPr lang="en-US" b="1" dirty="0"/>
              <a:t>No Annual Fee</a:t>
            </a:r>
            <a:r>
              <a:rPr lang="en-US" dirty="0"/>
              <a:t>: ~5% conversion decline with higher APR</a:t>
            </a:r>
          </a:p>
        </p:txBody>
      </p:sp>
      <p:sp>
        <p:nvSpPr>
          <p:cNvPr id="14" name="Rectangle 13">
            <a:extLst>
              <a:ext uri="{FF2B5EF4-FFF2-40B4-BE49-F238E27FC236}">
                <a16:creationId xmlns:a16="http://schemas.microsoft.com/office/drawing/2014/main" id="{AF5C5C9C-F080-DC49-9993-7C659A916891}"/>
              </a:ext>
            </a:extLst>
          </p:cNvPr>
          <p:cNvSpPr/>
          <p:nvPr/>
        </p:nvSpPr>
        <p:spPr>
          <a:xfrm>
            <a:off x="2970406" y="3907634"/>
            <a:ext cx="6694294" cy="738664"/>
          </a:xfrm>
          <a:prstGeom prst="rect">
            <a:avLst/>
          </a:prstGeom>
        </p:spPr>
        <p:txBody>
          <a:bodyPr wrap="square">
            <a:spAutoFit/>
          </a:bodyPr>
          <a:lstStyle/>
          <a:p>
            <a:r>
              <a:rPr lang="en-US" b="1" dirty="0"/>
              <a:t>22.24% APR with $0, $29, $39 AMFs</a:t>
            </a:r>
            <a:r>
              <a:rPr lang="en-US" dirty="0"/>
              <a:t>: </a:t>
            </a:r>
          </a:p>
          <a:p>
            <a:r>
              <a:rPr lang="en-US" dirty="0"/>
              <a:t>~15% decline in conversion between $0 &amp; $29 Annual Fee </a:t>
            </a:r>
          </a:p>
          <a:p>
            <a:r>
              <a:rPr lang="en-US" dirty="0"/>
              <a:t>~3% decline between $29 &amp; $39 Annual Fee</a:t>
            </a:r>
          </a:p>
        </p:txBody>
      </p:sp>
      <p:cxnSp>
        <p:nvCxnSpPr>
          <p:cNvPr id="5" name="Straight Connector 4">
            <a:extLst>
              <a:ext uri="{FF2B5EF4-FFF2-40B4-BE49-F238E27FC236}">
                <a16:creationId xmlns:a16="http://schemas.microsoft.com/office/drawing/2014/main" id="{24FEE5EB-7EB3-564F-85DE-446A16916BED}"/>
              </a:ext>
            </a:extLst>
          </p:cNvPr>
          <p:cNvCxnSpPr>
            <a:cxnSpLocks/>
          </p:cNvCxnSpPr>
          <p:nvPr/>
        </p:nvCxnSpPr>
        <p:spPr>
          <a:xfrm>
            <a:off x="3251200" y="2501900"/>
            <a:ext cx="2565400" cy="228600"/>
          </a:xfrm>
          <a:prstGeom prst="line">
            <a:avLst/>
          </a:prstGeom>
          <a:ln>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A4BFB0BE-4B25-D14C-9683-4A6876E6F4C4}"/>
              </a:ext>
            </a:extLst>
          </p:cNvPr>
          <p:cNvCxnSpPr>
            <a:cxnSpLocks/>
          </p:cNvCxnSpPr>
          <p:nvPr/>
        </p:nvCxnSpPr>
        <p:spPr>
          <a:xfrm>
            <a:off x="3251200" y="3186970"/>
            <a:ext cx="2565400" cy="85362"/>
          </a:xfrm>
          <a:prstGeom prst="line">
            <a:avLst/>
          </a:prstGeom>
          <a:ln>
            <a:solidFill>
              <a:srgbClr val="00B050"/>
            </a:solidFill>
            <a:prstDash val="sysDot"/>
          </a:ln>
        </p:spPr>
        <p:style>
          <a:lnRef idx="1">
            <a:schemeClr val="accent1"/>
          </a:lnRef>
          <a:fillRef idx="0">
            <a:schemeClr val="accent1"/>
          </a:fillRef>
          <a:effectRef idx="0">
            <a:schemeClr val="accent1"/>
          </a:effectRef>
          <a:fontRef idx="minor">
            <a:schemeClr val="tx1"/>
          </a:fontRef>
        </p:style>
      </p:cxnSp>
      <p:sp>
        <p:nvSpPr>
          <p:cNvPr id="21" name="Oval 20">
            <a:extLst>
              <a:ext uri="{FF2B5EF4-FFF2-40B4-BE49-F238E27FC236}">
                <a16:creationId xmlns:a16="http://schemas.microsoft.com/office/drawing/2014/main" id="{3581924B-4DA1-A748-A0CF-06FA269F97E0}"/>
              </a:ext>
            </a:extLst>
          </p:cNvPr>
          <p:cNvSpPr/>
          <p:nvPr/>
        </p:nvSpPr>
        <p:spPr>
          <a:xfrm>
            <a:off x="6718300" y="2616200"/>
            <a:ext cx="108464" cy="1143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AC67E510-C910-764B-B317-3FE933603635}"/>
              </a:ext>
            </a:extLst>
          </p:cNvPr>
          <p:cNvSpPr/>
          <p:nvPr/>
        </p:nvSpPr>
        <p:spPr>
          <a:xfrm>
            <a:off x="6870700" y="3134821"/>
            <a:ext cx="4940300" cy="307777"/>
          </a:xfrm>
          <a:prstGeom prst="rect">
            <a:avLst/>
          </a:prstGeom>
        </p:spPr>
        <p:txBody>
          <a:bodyPr wrap="square">
            <a:spAutoFit/>
          </a:bodyPr>
          <a:lstStyle/>
          <a:p>
            <a:r>
              <a:rPr lang="en-US" b="1" dirty="0"/>
              <a:t>$29 Annual Fee</a:t>
            </a:r>
            <a:r>
              <a:rPr lang="en-US" dirty="0"/>
              <a:t>: ~1% conversion decline with higher APR</a:t>
            </a:r>
          </a:p>
        </p:txBody>
      </p:sp>
      <p:sp>
        <p:nvSpPr>
          <p:cNvPr id="24" name="Oval 23">
            <a:extLst>
              <a:ext uri="{FF2B5EF4-FFF2-40B4-BE49-F238E27FC236}">
                <a16:creationId xmlns:a16="http://schemas.microsoft.com/office/drawing/2014/main" id="{914F729C-B06E-D44D-8B7C-2EB599948BFA}"/>
              </a:ext>
            </a:extLst>
          </p:cNvPr>
          <p:cNvSpPr/>
          <p:nvPr/>
        </p:nvSpPr>
        <p:spPr>
          <a:xfrm>
            <a:off x="6731000" y="3238500"/>
            <a:ext cx="108464" cy="11430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Connector 24">
            <a:extLst>
              <a:ext uri="{FF2B5EF4-FFF2-40B4-BE49-F238E27FC236}">
                <a16:creationId xmlns:a16="http://schemas.microsoft.com/office/drawing/2014/main" id="{E1F8B018-A66B-5545-891C-20EC4A06A5E7}"/>
              </a:ext>
            </a:extLst>
          </p:cNvPr>
          <p:cNvCxnSpPr>
            <a:cxnSpLocks/>
          </p:cNvCxnSpPr>
          <p:nvPr/>
        </p:nvCxnSpPr>
        <p:spPr>
          <a:xfrm>
            <a:off x="3181864" y="2512521"/>
            <a:ext cx="0" cy="1395113"/>
          </a:xfrm>
          <a:prstGeom prst="line">
            <a:avLst/>
          </a:prstGeom>
          <a:ln>
            <a:solidFill>
              <a:srgbClr val="002060"/>
            </a:solidFill>
            <a:prstDash val="sysDot"/>
          </a:ln>
        </p:spPr>
        <p:style>
          <a:lnRef idx="1">
            <a:schemeClr val="accent1"/>
          </a:lnRef>
          <a:fillRef idx="0">
            <a:schemeClr val="accent1"/>
          </a:fillRef>
          <a:effectRef idx="0">
            <a:schemeClr val="accent1"/>
          </a:effectRef>
          <a:fontRef idx="minor">
            <a:schemeClr val="tx1"/>
          </a:fontRef>
        </p:style>
      </p:cxnSp>
      <p:sp>
        <p:nvSpPr>
          <p:cNvPr id="29" name="Rectangle 28">
            <a:extLst>
              <a:ext uri="{FF2B5EF4-FFF2-40B4-BE49-F238E27FC236}">
                <a16:creationId xmlns:a16="http://schemas.microsoft.com/office/drawing/2014/main" id="{4681F645-29BC-9349-908A-5AAD5D95F665}"/>
              </a:ext>
            </a:extLst>
          </p:cNvPr>
          <p:cNvSpPr/>
          <p:nvPr/>
        </p:nvSpPr>
        <p:spPr>
          <a:xfrm>
            <a:off x="6883400" y="3452321"/>
            <a:ext cx="4940300" cy="307777"/>
          </a:xfrm>
          <a:prstGeom prst="rect">
            <a:avLst/>
          </a:prstGeom>
        </p:spPr>
        <p:txBody>
          <a:bodyPr wrap="square">
            <a:spAutoFit/>
          </a:bodyPr>
          <a:lstStyle/>
          <a:p>
            <a:r>
              <a:rPr lang="en-US" b="1" dirty="0"/>
              <a:t>$39 Annual Fee</a:t>
            </a:r>
            <a:endParaRPr lang="en-US" dirty="0"/>
          </a:p>
        </p:txBody>
      </p:sp>
      <p:sp>
        <p:nvSpPr>
          <p:cNvPr id="30" name="Oval 29">
            <a:extLst>
              <a:ext uri="{FF2B5EF4-FFF2-40B4-BE49-F238E27FC236}">
                <a16:creationId xmlns:a16="http://schemas.microsoft.com/office/drawing/2014/main" id="{66E3B70C-E3F5-6549-927F-B987BAED44AE}"/>
              </a:ext>
            </a:extLst>
          </p:cNvPr>
          <p:cNvSpPr/>
          <p:nvPr/>
        </p:nvSpPr>
        <p:spPr>
          <a:xfrm>
            <a:off x="6743700" y="3556000"/>
            <a:ext cx="108464" cy="1143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38980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60" name="Shape 160"/>
          <p:cNvSpPr txBox="1">
            <a:spLocks noGrp="1"/>
          </p:cNvSpPr>
          <p:nvPr>
            <p:ph type="title"/>
          </p:nvPr>
        </p:nvSpPr>
        <p:spPr>
          <a:xfrm>
            <a:off x="593846" y="7"/>
            <a:ext cx="11004300" cy="10158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3200" b="1" i="0" u="none" strike="noStrike" cap="none" dirty="0">
                <a:solidFill>
                  <a:srgbClr val="2780C3"/>
                </a:solidFill>
                <a:latin typeface="Arial"/>
                <a:ea typeface="Arial"/>
                <a:cs typeface="Arial"/>
                <a:sym typeface="Arial"/>
              </a:rPr>
              <a:t>Test Learnings to Date – No selection impact observed</a:t>
            </a:r>
            <a:endParaRPr sz="3200" b="1" i="0" u="none" strike="noStrike" cap="none" dirty="0">
              <a:solidFill>
                <a:srgbClr val="2780C3"/>
              </a:solidFill>
              <a:latin typeface="Arial"/>
              <a:ea typeface="Arial"/>
              <a:cs typeface="Arial"/>
              <a:sym typeface="Arial"/>
            </a:endParaRPr>
          </a:p>
        </p:txBody>
      </p:sp>
      <p:sp>
        <p:nvSpPr>
          <p:cNvPr id="2" name="Slide Number Placeholder 1">
            <a:extLst>
              <a:ext uri="{FF2B5EF4-FFF2-40B4-BE49-F238E27FC236}">
                <a16:creationId xmlns:a16="http://schemas.microsoft.com/office/drawing/2014/main" id="{05590C5D-7339-5845-8247-9A2554546545}"/>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n-US" smtClean="0"/>
              <a:t>6</a:t>
            </a:fld>
            <a:endParaRPr lang="en-US"/>
          </a:p>
        </p:txBody>
      </p:sp>
      <p:graphicFrame>
        <p:nvGraphicFramePr>
          <p:cNvPr id="6" name="Table 5">
            <a:extLst>
              <a:ext uri="{FF2B5EF4-FFF2-40B4-BE49-F238E27FC236}">
                <a16:creationId xmlns:a16="http://schemas.microsoft.com/office/drawing/2014/main" id="{73F84E76-3E46-4FB9-8193-F1FDFFE976EB}"/>
              </a:ext>
            </a:extLst>
          </p:cNvPr>
          <p:cNvGraphicFramePr>
            <a:graphicFrameLocks noGrp="1"/>
          </p:cNvGraphicFramePr>
          <p:nvPr>
            <p:extLst>
              <p:ext uri="{D42A27DB-BD31-4B8C-83A1-F6EECF244321}">
                <p14:modId xmlns:p14="http://schemas.microsoft.com/office/powerpoint/2010/main" val="3541842292"/>
              </p:ext>
            </p:extLst>
          </p:nvPr>
        </p:nvGraphicFramePr>
        <p:xfrm>
          <a:off x="593847" y="1142998"/>
          <a:ext cx="8245353" cy="4114804"/>
        </p:xfrm>
        <a:graphic>
          <a:graphicData uri="http://schemas.openxmlformats.org/drawingml/2006/table">
            <a:tbl>
              <a:tblPr firstRow="1">
                <a:tableStyleId>{7D5A484C-FB72-40E2-B683-27CD9AE6F8A6}</a:tableStyleId>
              </a:tblPr>
              <a:tblGrid>
                <a:gridCol w="3216153">
                  <a:extLst>
                    <a:ext uri="{9D8B030D-6E8A-4147-A177-3AD203B41FA5}">
                      <a16:colId xmlns:a16="http://schemas.microsoft.com/office/drawing/2014/main" val="279372747"/>
                    </a:ext>
                  </a:extLst>
                </a:gridCol>
                <a:gridCol w="1005840">
                  <a:extLst>
                    <a:ext uri="{9D8B030D-6E8A-4147-A177-3AD203B41FA5}">
                      <a16:colId xmlns:a16="http://schemas.microsoft.com/office/drawing/2014/main" val="551312724"/>
                    </a:ext>
                  </a:extLst>
                </a:gridCol>
                <a:gridCol w="1005840">
                  <a:extLst>
                    <a:ext uri="{9D8B030D-6E8A-4147-A177-3AD203B41FA5}">
                      <a16:colId xmlns:a16="http://schemas.microsoft.com/office/drawing/2014/main" val="3047953275"/>
                    </a:ext>
                  </a:extLst>
                </a:gridCol>
                <a:gridCol w="1005840">
                  <a:extLst>
                    <a:ext uri="{9D8B030D-6E8A-4147-A177-3AD203B41FA5}">
                      <a16:colId xmlns:a16="http://schemas.microsoft.com/office/drawing/2014/main" val="3617349008"/>
                    </a:ext>
                  </a:extLst>
                </a:gridCol>
                <a:gridCol w="1005840">
                  <a:extLst>
                    <a:ext uri="{9D8B030D-6E8A-4147-A177-3AD203B41FA5}">
                      <a16:colId xmlns:a16="http://schemas.microsoft.com/office/drawing/2014/main" val="1521670881"/>
                    </a:ext>
                  </a:extLst>
                </a:gridCol>
                <a:gridCol w="1005840">
                  <a:extLst>
                    <a:ext uri="{9D8B030D-6E8A-4147-A177-3AD203B41FA5}">
                      <a16:colId xmlns:a16="http://schemas.microsoft.com/office/drawing/2014/main" val="186363053"/>
                    </a:ext>
                  </a:extLst>
                </a:gridCol>
              </a:tblGrid>
              <a:tr h="342646">
                <a:tc>
                  <a:txBody>
                    <a:bodyPr/>
                    <a:lstStyle/>
                    <a:p>
                      <a:pPr algn="ctr"/>
                      <a:r>
                        <a:rPr lang="en-US" sz="1600" dirty="0"/>
                        <a:t>Pricing Strategy</a:t>
                      </a:r>
                    </a:p>
                  </a:txBody>
                  <a:tcPr anchor="ctr"/>
                </a:tc>
                <a:tc>
                  <a:txBody>
                    <a:bodyPr/>
                    <a:lstStyle/>
                    <a:p>
                      <a:pPr algn="ctr"/>
                      <a:r>
                        <a:rPr lang="en-US" sz="1600" dirty="0"/>
                        <a:t>0001</a:t>
                      </a:r>
                    </a:p>
                  </a:txBody>
                  <a:tcPr anchor="ctr"/>
                </a:tc>
                <a:tc>
                  <a:txBody>
                    <a:bodyPr/>
                    <a:lstStyle/>
                    <a:p>
                      <a:pPr algn="ctr"/>
                      <a:r>
                        <a:rPr lang="en-US" sz="1600" dirty="0"/>
                        <a:t>0002</a:t>
                      </a:r>
                    </a:p>
                  </a:txBody>
                  <a:tcPr anchor="ctr"/>
                </a:tc>
                <a:tc>
                  <a:txBody>
                    <a:bodyPr/>
                    <a:lstStyle/>
                    <a:p>
                      <a:pPr algn="ctr"/>
                      <a:r>
                        <a:rPr lang="en-US" sz="1600" dirty="0"/>
                        <a:t>2001</a:t>
                      </a:r>
                    </a:p>
                  </a:txBody>
                  <a:tcPr anchor="ctr"/>
                </a:tc>
                <a:tc>
                  <a:txBody>
                    <a:bodyPr/>
                    <a:lstStyle/>
                    <a:p>
                      <a:pPr algn="ctr"/>
                      <a:r>
                        <a:rPr lang="en-US" sz="1600" dirty="0"/>
                        <a:t>2002</a:t>
                      </a:r>
                    </a:p>
                  </a:txBody>
                  <a:tcPr anchor="ctr"/>
                </a:tc>
                <a:tc>
                  <a:txBody>
                    <a:bodyPr/>
                    <a:lstStyle/>
                    <a:p>
                      <a:pPr algn="ctr"/>
                      <a:r>
                        <a:rPr lang="en-US" sz="1600" dirty="0"/>
                        <a:t>3001</a:t>
                      </a:r>
                    </a:p>
                  </a:txBody>
                  <a:tcPr anchor="ctr"/>
                </a:tc>
                <a:extLst>
                  <a:ext uri="{0D108BD9-81ED-4DB2-BD59-A6C34878D82A}">
                    <a16:rowId xmlns:a16="http://schemas.microsoft.com/office/drawing/2014/main" val="3017496505"/>
                  </a:ext>
                </a:extLst>
              </a:tr>
              <a:tr h="328594">
                <a:tc>
                  <a:txBody>
                    <a:bodyPr/>
                    <a:lstStyle/>
                    <a:p>
                      <a:r>
                        <a:rPr lang="en-US" sz="1400" dirty="0">
                          <a:latin typeface="+mn-lt"/>
                        </a:rPr>
                        <a:t>Strategy shown (count customers)</a:t>
                      </a:r>
                    </a:p>
                  </a:txBody>
                  <a:tcPr/>
                </a:tc>
                <a:tc>
                  <a:txBody>
                    <a:bodyPr/>
                    <a:lstStyle/>
                    <a:p>
                      <a:pPr algn="ctr" fontAlgn="b"/>
                      <a:r>
                        <a:rPr lang="en-US" sz="1400" b="0" i="0" u="none" strike="noStrike" dirty="0">
                          <a:solidFill>
                            <a:srgbClr val="000000"/>
                          </a:solidFill>
                          <a:effectLst/>
                          <a:latin typeface="+mn-lt"/>
                        </a:rPr>
                        <a:t>3,392</a:t>
                      </a:r>
                    </a:p>
                  </a:txBody>
                  <a:tcPr marL="9525" marR="9525" marT="9525" marB="0" anchor="ctr"/>
                </a:tc>
                <a:tc>
                  <a:txBody>
                    <a:bodyPr/>
                    <a:lstStyle/>
                    <a:p>
                      <a:pPr algn="ctr" fontAlgn="b"/>
                      <a:r>
                        <a:rPr lang="en-US" sz="1400" b="0" i="0" u="none" strike="noStrike" dirty="0">
                          <a:solidFill>
                            <a:srgbClr val="000000"/>
                          </a:solidFill>
                          <a:effectLst/>
                          <a:latin typeface="+mn-lt"/>
                        </a:rPr>
                        <a:t>3,211</a:t>
                      </a:r>
                    </a:p>
                  </a:txBody>
                  <a:tcPr marL="9525" marR="9525" marT="9525" marB="0" anchor="ctr"/>
                </a:tc>
                <a:tc>
                  <a:txBody>
                    <a:bodyPr/>
                    <a:lstStyle/>
                    <a:p>
                      <a:pPr algn="ctr" fontAlgn="b"/>
                      <a:r>
                        <a:rPr lang="en-US" sz="1400" b="0" i="0" u="none" strike="noStrike" dirty="0">
                          <a:solidFill>
                            <a:srgbClr val="000000"/>
                          </a:solidFill>
                          <a:effectLst/>
                          <a:latin typeface="+mn-lt"/>
                        </a:rPr>
                        <a:t>5,283</a:t>
                      </a:r>
                    </a:p>
                  </a:txBody>
                  <a:tcPr marL="9525" marR="9525" marT="9525" marB="0" anchor="ctr"/>
                </a:tc>
                <a:tc>
                  <a:txBody>
                    <a:bodyPr/>
                    <a:lstStyle/>
                    <a:p>
                      <a:pPr algn="ctr" fontAlgn="b"/>
                      <a:r>
                        <a:rPr lang="en-US" sz="1400" b="0" i="0" u="none" strike="noStrike">
                          <a:solidFill>
                            <a:srgbClr val="000000"/>
                          </a:solidFill>
                          <a:effectLst/>
                          <a:latin typeface="+mn-lt"/>
                        </a:rPr>
                        <a:t>5,084</a:t>
                      </a:r>
                    </a:p>
                  </a:txBody>
                  <a:tcPr marL="9525" marR="9525" marT="9525" marB="0" anchor="ctr"/>
                </a:tc>
                <a:tc>
                  <a:txBody>
                    <a:bodyPr/>
                    <a:lstStyle/>
                    <a:p>
                      <a:pPr algn="ctr" fontAlgn="b"/>
                      <a:r>
                        <a:rPr lang="en-US" sz="1400" b="0" i="0" u="none" strike="noStrike" dirty="0">
                          <a:solidFill>
                            <a:srgbClr val="000000"/>
                          </a:solidFill>
                          <a:effectLst/>
                          <a:latin typeface="+mn-lt"/>
                        </a:rPr>
                        <a:t>5,116</a:t>
                      </a:r>
                    </a:p>
                  </a:txBody>
                  <a:tcPr marL="9525" marR="9525" marT="9525" marB="0" anchor="ctr"/>
                </a:tc>
                <a:extLst>
                  <a:ext uri="{0D108BD9-81ED-4DB2-BD59-A6C34878D82A}">
                    <a16:rowId xmlns:a16="http://schemas.microsoft.com/office/drawing/2014/main" val="3978102315"/>
                  </a:ext>
                </a:extLst>
              </a:tr>
              <a:tr h="311497">
                <a:tc>
                  <a:txBody>
                    <a:bodyPr/>
                    <a:lstStyle/>
                    <a:p>
                      <a:r>
                        <a:rPr lang="en-US" sz="1400" dirty="0">
                          <a:latin typeface="+mn-lt"/>
                        </a:rPr>
                        <a:t>Issued cards</a:t>
                      </a:r>
                    </a:p>
                  </a:txBody>
                  <a:tcPr/>
                </a:tc>
                <a:tc>
                  <a:txBody>
                    <a:bodyPr/>
                    <a:lstStyle/>
                    <a:p>
                      <a:pPr algn="ctr" fontAlgn="b"/>
                      <a:r>
                        <a:rPr lang="en-US" sz="1400" b="0" i="0" u="none" strike="noStrike" dirty="0">
                          <a:solidFill>
                            <a:srgbClr val="000000"/>
                          </a:solidFill>
                          <a:effectLst/>
                          <a:latin typeface="+mn-lt"/>
                        </a:rPr>
                        <a:t>793</a:t>
                      </a:r>
                    </a:p>
                  </a:txBody>
                  <a:tcPr marL="9525" marR="9525" marT="9525" marB="0" anchor="ctr"/>
                </a:tc>
                <a:tc>
                  <a:txBody>
                    <a:bodyPr/>
                    <a:lstStyle/>
                    <a:p>
                      <a:pPr algn="ctr" fontAlgn="b"/>
                      <a:r>
                        <a:rPr lang="en-US" sz="1400" b="0" i="0" u="none" strike="noStrike" dirty="0">
                          <a:solidFill>
                            <a:srgbClr val="000000"/>
                          </a:solidFill>
                          <a:effectLst/>
                          <a:latin typeface="+mn-lt"/>
                        </a:rPr>
                        <a:t>717</a:t>
                      </a:r>
                    </a:p>
                  </a:txBody>
                  <a:tcPr marL="9525" marR="9525" marT="9525" marB="0" anchor="ctr"/>
                </a:tc>
                <a:tc>
                  <a:txBody>
                    <a:bodyPr/>
                    <a:lstStyle/>
                    <a:p>
                      <a:pPr algn="ctr" fontAlgn="b"/>
                      <a:r>
                        <a:rPr lang="en-US" sz="1400" b="0" i="0" u="none" strike="noStrike" dirty="0">
                          <a:solidFill>
                            <a:srgbClr val="000000"/>
                          </a:solidFill>
                          <a:effectLst/>
                          <a:latin typeface="+mn-lt"/>
                        </a:rPr>
                        <a:t>1,082</a:t>
                      </a:r>
                    </a:p>
                  </a:txBody>
                  <a:tcPr marL="9525" marR="9525" marT="9525" marB="0" anchor="ctr"/>
                </a:tc>
                <a:tc>
                  <a:txBody>
                    <a:bodyPr/>
                    <a:lstStyle/>
                    <a:p>
                      <a:pPr algn="ctr" fontAlgn="b"/>
                      <a:r>
                        <a:rPr lang="en-US" sz="1400" b="0" i="0" u="none" strike="noStrike">
                          <a:solidFill>
                            <a:srgbClr val="000000"/>
                          </a:solidFill>
                          <a:effectLst/>
                          <a:latin typeface="+mn-lt"/>
                        </a:rPr>
                        <a:t>1,026</a:t>
                      </a:r>
                    </a:p>
                  </a:txBody>
                  <a:tcPr marL="9525" marR="9525" marT="9525" marB="0" anchor="ctr"/>
                </a:tc>
                <a:tc>
                  <a:txBody>
                    <a:bodyPr/>
                    <a:lstStyle/>
                    <a:p>
                      <a:pPr algn="ctr" fontAlgn="b"/>
                      <a:r>
                        <a:rPr lang="en-US" sz="1400" b="0" i="0" u="none" strike="noStrike" dirty="0">
                          <a:solidFill>
                            <a:srgbClr val="000000"/>
                          </a:solidFill>
                          <a:effectLst/>
                          <a:latin typeface="+mn-lt"/>
                        </a:rPr>
                        <a:t>1,011</a:t>
                      </a:r>
                    </a:p>
                  </a:txBody>
                  <a:tcPr marL="9525" marR="9525" marT="9525" marB="0" anchor="ctr"/>
                </a:tc>
                <a:extLst>
                  <a:ext uri="{0D108BD9-81ED-4DB2-BD59-A6C34878D82A}">
                    <a16:rowId xmlns:a16="http://schemas.microsoft.com/office/drawing/2014/main" val="3296340895"/>
                  </a:ext>
                </a:extLst>
              </a:tr>
              <a:tr h="311497">
                <a:tc>
                  <a:txBody>
                    <a:bodyPr/>
                    <a:lstStyle/>
                    <a:p>
                      <a:r>
                        <a:rPr lang="en-US" sz="1400" dirty="0">
                          <a:latin typeface="+mn-lt"/>
                        </a:rPr>
                        <a:t>Conversion end-to-end</a:t>
                      </a:r>
                    </a:p>
                  </a:txBody>
                  <a:tcPr/>
                </a:tc>
                <a:tc>
                  <a:txBody>
                    <a:bodyPr/>
                    <a:lstStyle/>
                    <a:p>
                      <a:pPr algn="ctr" fontAlgn="b"/>
                      <a:r>
                        <a:rPr lang="en-US" sz="1400" b="0" i="0" u="none" strike="noStrike" dirty="0">
                          <a:solidFill>
                            <a:srgbClr val="000000"/>
                          </a:solidFill>
                          <a:effectLst/>
                          <a:latin typeface="+mn-lt"/>
                        </a:rPr>
                        <a:t>23.4%</a:t>
                      </a:r>
                    </a:p>
                  </a:txBody>
                  <a:tcPr marL="9525" marR="9525" marT="9525" marB="0" anchor="ctr"/>
                </a:tc>
                <a:tc>
                  <a:txBody>
                    <a:bodyPr/>
                    <a:lstStyle/>
                    <a:p>
                      <a:pPr algn="ctr" fontAlgn="b"/>
                      <a:r>
                        <a:rPr lang="en-US" sz="1400" b="0" i="0" u="none" strike="noStrike">
                          <a:solidFill>
                            <a:srgbClr val="000000"/>
                          </a:solidFill>
                          <a:effectLst/>
                          <a:latin typeface="+mn-lt"/>
                        </a:rPr>
                        <a:t>22.3%</a:t>
                      </a:r>
                    </a:p>
                  </a:txBody>
                  <a:tcPr marL="9525" marR="9525" marT="9525" marB="0" anchor="ctr"/>
                </a:tc>
                <a:tc>
                  <a:txBody>
                    <a:bodyPr/>
                    <a:lstStyle/>
                    <a:p>
                      <a:pPr algn="ctr" fontAlgn="b"/>
                      <a:r>
                        <a:rPr lang="en-US" sz="1400" b="0" i="0" u="none" strike="noStrike">
                          <a:solidFill>
                            <a:srgbClr val="000000"/>
                          </a:solidFill>
                          <a:effectLst/>
                          <a:latin typeface="+mn-lt"/>
                        </a:rPr>
                        <a:t>20.5%</a:t>
                      </a:r>
                    </a:p>
                  </a:txBody>
                  <a:tcPr marL="9525" marR="9525" marT="9525" marB="0" anchor="ctr"/>
                </a:tc>
                <a:tc>
                  <a:txBody>
                    <a:bodyPr/>
                    <a:lstStyle/>
                    <a:p>
                      <a:pPr algn="ctr" fontAlgn="b"/>
                      <a:r>
                        <a:rPr lang="en-US" sz="1400" b="0" i="0" u="none" strike="noStrike" dirty="0">
                          <a:solidFill>
                            <a:srgbClr val="000000"/>
                          </a:solidFill>
                          <a:effectLst/>
                          <a:latin typeface="+mn-lt"/>
                        </a:rPr>
                        <a:t>20.2%</a:t>
                      </a:r>
                    </a:p>
                  </a:txBody>
                  <a:tcPr marL="9525" marR="9525" marT="9525" marB="0" anchor="ctr"/>
                </a:tc>
                <a:tc>
                  <a:txBody>
                    <a:bodyPr/>
                    <a:lstStyle/>
                    <a:p>
                      <a:pPr algn="ctr" fontAlgn="b"/>
                      <a:r>
                        <a:rPr lang="en-US" sz="1400" b="0" i="0" u="none" strike="noStrike" dirty="0">
                          <a:solidFill>
                            <a:srgbClr val="000000"/>
                          </a:solidFill>
                          <a:effectLst/>
                          <a:latin typeface="+mn-lt"/>
                        </a:rPr>
                        <a:t>19.8%</a:t>
                      </a:r>
                    </a:p>
                  </a:txBody>
                  <a:tcPr marL="9525" marR="9525" marT="9525" marB="0" anchor="ctr"/>
                </a:tc>
                <a:extLst>
                  <a:ext uri="{0D108BD9-81ED-4DB2-BD59-A6C34878D82A}">
                    <a16:rowId xmlns:a16="http://schemas.microsoft.com/office/drawing/2014/main" val="1693975794"/>
                  </a:ext>
                </a:extLst>
              </a:tr>
              <a:tr h="311497">
                <a:tc>
                  <a:txBody>
                    <a:bodyPr/>
                    <a:lstStyle/>
                    <a:p>
                      <a:endParaRPr lang="en-US" sz="1400" dirty="0">
                        <a:latin typeface="+mn-lt"/>
                      </a:endParaRPr>
                    </a:p>
                  </a:txBody>
                  <a:tcPr>
                    <a:noFill/>
                  </a:tcPr>
                </a:tc>
                <a:tc>
                  <a:txBody>
                    <a:bodyPr/>
                    <a:lstStyle/>
                    <a:p>
                      <a:pPr algn="ctr" fontAlgn="b"/>
                      <a:endParaRPr lang="en-US" sz="1400" b="0" i="0" u="none" strike="noStrike" dirty="0">
                        <a:solidFill>
                          <a:srgbClr val="000000"/>
                        </a:solidFill>
                        <a:effectLst/>
                        <a:latin typeface="+mn-lt"/>
                      </a:endParaRPr>
                    </a:p>
                  </a:txBody>
                  <a:tcPr marL="9525" marR="9525" marT="9525" marB="0" anchor="ctr">
                    <a:noFill/>
                  </a:tcPr>
                </a:tc>
                <a:tc>
                  <a:txBody>
                    <a:bodyPr/>
                    <a:lstStyle/>
                    <a:p>
                      <a:pPr algn="ctr" fontAlgn="b"/>
                      <a:endParaRPr lang="en-US" sz="1400" b="0" i="0" u="none" strike="noStrike" dirty="0">
                        <a:solidFill>
                          <a:srgbClr val="000000"/>
                        </a:solidFill>
                        <a:effectLst/>
                        <a:latin typeface="+mn-lt"/>
                      </a:endParaRPr>
                    </a:p>
                  </a:txBody>
                  <a:tcPr marL="9525" marR="9525" marT="9525" marB="0" anchor="ctr">
                    <a:noFill/>
                  </a:tcPr>
                </a:tc>
                <a:tc>
                  <a:txBody>
                    <a:bodyPr/>
                    <a:lstStyle/>
                    <a:p>
                      <a:pPr algn="ctr" fontAlgn="b"/>
                      <a:endParaRPr lang="en-US" sz="1400" b="0" i="0" u="none" strike="noStrike" dirty="0">
                        <a:solidFill>
                          <a:srgbClr val="000000"/>
                        </a:solidFill>
                        <a:effectLst/>
                        <a:latin typeface="+mn-lt"/>
                      </a:endParaRPr>
                    </a:p>
                  </a:txBody>
                  <a:tcPr marL="9525" marR="9525" marT="9525" marB="0" anchor="ctr">
                    <a:noFill/>
                  </a:tcPr>
                </a:tc>
                <a:tc>
                  <a:txBody>
                    <a:bodyPr/>
                    <a:lstStyle/>
                    <a:p>
                      <a:pPr algn="ctr" fontAlgn="b"/>
                      <a:endParaRPr lang="en-US" sz="1400" b="0" i="0" u="none" strike="noStrike" dirty="0">
                        <a:solidFill>
                          <a:srgbClr val="000000"/>
                        </a:solidFill>
                        <a:effectLst/>
                        <a:latin typeface="+mn-lt"/>
                      </a:endParaRPr>
                    </a:p>
                  </a:txBody>
                  <a:tcPr marL="9525" marR="9525" marT="9525" marB="0" anchor="ctr">
                    <a:noFill/>
                  </a:tcPr>
                </a:tc>
                <a:tc>
                  <a:txBody>
                    <a:bodyPr/>
                    <a:lstStyle/>
                    <a:p>
                      <a:pPr algn="ctr" fontAlgn="b"/>
                      <a:endParaRPr lang="en-US" sz="1400" b="0" i="0" u="none" strike="noStrike" dirty="0">
                        <a:solidFill>
                          <a:srgbClr val="000000"/>
                        </a:solidFill>
                        <a:effectLst/>
                        <a:latin typeface="+mn-lt"/>
                      </a:endParaRPr>
                    </a:p>
                  </a:txBody>
                  <a:tcPr marL="9525" marR="9525" marT="9525" marB="0" anchor="ctr">
                    <a:noFill/>
                  </a:tcPr>
                </a:tc>
                <a:extLst>
                  <a:ext uri="{0D108BD9-81ED-4DB2-BD59-A6C34878D82A}">
                    <a16:rowId xmlns:a16="http://schemas.microsoft.com/office/drawing/2014/main" val="783587714"/>
                  </a:ext>
                </a:extLst>
              </a:tr>
              <a:tr h="311497">
                <a:tc>
                  <a:txBody>
                    <a:bodyPr/>
                    <a:lstStyle/>
                    <a:p>
                      <a:r>
                        <a:rPr lang="en-US" sz="1400" dirty="0">
                          <a:latin typeface="+mn-lt"/>
                        </a:rPr>
                        <a:t>Average Application FICO</a:t>
                      </a:r>
                    </a:p>
                  </a:txBody>
                  <a:tcPr/>
                </a:tc>
                <a:tc>
                  <a:txBody>
                    <a:bodyPr/>
                    <a:lstStyle/>
                    <a:p>
                      <a:pPr algn="ctr" fontAlgn="b"/>
                      <a:r>
                        <a:rPr lang="en-US" sz="1400" b="0" i="0" u="none" strike="noStrike" dirty="0">
                          <a:solidFill>
                            <a:srgbClr val="000000"/>
                          </a:solidFill>
                          <a:effectLst/>
                          <a:latin typeface="+mn-lt"/>
                        </a:rPr>
                        <a:t>607</a:t>
                      </a:r>
                    </a:p>
                  </a:txBody>
                  <a:tcPr marL="9525" marR="9525" marT="9525" marB="0" anchor="ctr"/>
                </a:tc>
                <a:tc>
                  <a:txBody>
                    <a:bodyPr/>
                    <a:lstStyle/>
                    <a:p>
                      <a:pPr algn="ctr" fontAlgn="b"/>
                      <a:r>
                        <a:rPr lang="en-US" sz="1400" b="0" i="0" u="none" strike="noStrike" dirty="0">
                          <a:solidFill>
                            <a:srgbClr val="000000"/>
                          </a:solidFill>
                          <a:effectLst/>
                          <a:latin typeface="+mn-lt"/>
                        </a:rPr>
                        <a:t>608</a:t>
                      </a:r>
                    </a:p>
                  </a:txBody>
                  <a:tcPr marL="9525" marR="9525" marT="9525" marB="0" anchor="ctr"/>
                </a:tc>
                <a:tc>
                  <a:txBody>
                    <a:bodyPr/>
                    <a:lstStyle/>
                    <a:p>
                      <a:pPr algn="ctr" fontAlgn="b"/>
                      <a:r>
                        <a:rPr lang="en-US" sz="1400" b="0" i="0" u="none" strike="noStrike" dirty="0">
                          <a:solidFill>
                            <a:srgbClr val="000000"/>
                          </a:solidFill>
                          <a:effectLst/>
                          <a:latin typeface="+mn-lt"/>
                        </a:rPr>
                        <a:t>606</a:t>
                      </a:r>
                    </a:p>
                  </a:txBody>
                  <a:tcPr marL="9525" marR="9525" marT="9525" marB="0" anchor="ctr"/>
                </a:tc>
                <a:tc>
                  <a:txBody>
                    <a:bodyPr/>
                    <a:lstStyle/>
                    <a:p>
                      <a:pPr algn="ctr" fontAlgn="b"/>
                      <a:r>
                        <a:rPr lang="en-US" sz="1400" b="0" i="0" u="none" strike="noStrike" dirty="0">
                          <a:solidFill>
                            <a:srgbClr val="000000"/>
                          </a:solidFill>
                          <a:effectLst/>
                          <a:latin typeface="+mn-lt"/>
                        </a:rPr>
                        <a:t>607</a:t>
                      </a:r>
                    </a:p>
                  </a:txBody>
                  <a:tcPr marL="9525" marR="9525" marT="9525" marB="0" anchor="ctr"/>
                </a:tc>
                <a:tc>
                  <a:txBody>
                    <a:bodyPr/>
                    <a:lstStyle/>
                    <a:p>
                      <a:pPr algn="ctr" fontAlgn="b"/>
                      <a:r>
                        <a:rPr lang="en-US" sz="1400" b="0" i="0" u="none" strike="noStrike" dirty="0">
                          <a:solidFill>
                            <a:srgbClr val="000000"/>
                          </a:solidFill>
                          <a:effectLst/>
                          <a:latin typeface="+mn-lt"/>
                        </a:rPr>
                        <a:t>608</a:t>
                      </a:r>
                    </a:p>
                  </a:txBody>
                  <a:tcPr marL="9525" marR="9525" marT="9525" marB="0" anchor="ctr"/>
                </a:tc>
                <a:extLst>
                  <a:ext uri="{0D108BD9-81ED-4DB2-BD59-A6C34878D82A}">
                    <a16:rowId xmlns:a16="http://schemas.microsoft.com/office/drawing/2014/main" val="880196210"/>
                  </a:ext>
                </a:extLst>
              </a:tr>
              <a:tr h="311497">
                <a:tc>
                  <a:txBody>
                    <a:bodyPr/>
                    <a:lstStyle/>
                    <a:p>
                      <a:r>
                        <a:rPr lang="en-US" sz="1400" dirty="0">
                          <a:latin typeface="+mn-lt"/>
                        </a:rPr>
                        <a:t>Average Application Model Score</a:t>
                      </a:r>
                    </a:p>
                  </a:txBody>
                  <a:tcPr/>
                </a:tc>
                <a:tc>
                  <a:txBody>
                    <a:bodyPr/>
                    <a:lstStyle/>
                    <a:p>
                      <a:pPr algn="ctr" fontAlgn="b"/>
                      <a:r>
                        <a:rPr lang="en-US" sz="1400" b="0" i="0" u="none" strike="noStrike" dirty="0">
                          <a:solidFill>
                            <a:srgbClr val="000000"/>
                          </a:solidFill>
                          <a:effectLst/>
                          <a:latin typeface="+mn-lt"/>
                        </a:rPr>
                        <a:t>0.219</a:t>
                      </a:r>
                    </a:p>
                  </a:txBody>
                  <a:tcPr marL="9525" marR="9525" marT="9525" marB="0" anchor="ctr"/>
                </a:tc>
                <a:tc>
                  <a:txBody>
                    <a:bodyPr/>
                    <a:lstStyle/>
                    <a:p>
                      <a:pPr algn="ctr" fontAlgn="b"/>
                      <a:r>
                        <a:rPr lang="en-US" sz="1400" b="0" i="0" u="none" strike="noStrike" dirty="0">
                          <a:solidFill>
                            <a:srgbClr val="000000"/>
                          </a:solidFill>
                          <a:effectLst/>
                          <a:latin typeface="+mn-lt"/>
                        </a:rPr>
                        <a:t>0.220</a:t>
                      </a:r>
                    </a:p>
                  </a:txBody>
                  <a:tcPr marL="9525" marR="9525" marT="9525" marB="0" anchor="ctr"/>
                </a:tc>
                <a:tc>
                  <a:txBody>
                    <a:bodyPr/>
                    <a:lstStyle/>
                    <a:p>
                      <a:pPr algn="ctr" fontAlgn="b"/>
                      <a:r>
                        <a:rPr lang="en-US" sz="1400" b="0" i="0" u="none" strike="noStrike" dirty="0">
                          <a:solidFill>
                            <a:srgbClr val="000000"/>
                          </a:solidFill>
                          <a:effectLst/>
                          <a:latin typeface="+mn-lt"/>
                        </a:rPr>
                        <a:t>0.221</a:t>
                      </a:r>
                    </a:p>
                  </a:txBody>
                  <a:tcPr marL="9525" marR="9525" marT="9525" marB="0" anchor="ctr"/>
                </a:tc>
                <a:tc>
                  <a:txBody>
                    <a:bodyPr/>
                    <a:lstStyle/>
                    <a:p>
                      <a:pPr algn="ctr" fontAlgn="b"/>
                      <a:r>
                        <a:rPr lang="en-US" sz="1400" b="0" i="0" u="none" strike="noStrike" dirty="0">
                          <a:solidFill>
                            <a:srgbClr val="000000"/>
                          </a:solidFill>
                          <a:effectLst/>
                          <a:latin typeface="+mn-lt"/>
                        </a:rPr>
                        <a:t>0.221</a:t>
                      </a:r>
                    </a:p>
                  </a:txBody>
                  <a:tcPr marL="9525" marR="9525" marT="9525" marB="0" anchor="ctr"/>
                </a:tc>
                <a:tc>
                  <a:txBody>
                    <a:bodyPr/>
                    <a:lstStyle/>
                    <a:p>
                      <a:pPr algn="ctr" fontAlgn="b"/>
                      <a:r>
                        <a:rPr lang="en-US" sz="1400" b="0" i="0" u="none" strike="noStrike" dirty="0">
                          <a:solidFill>
                            <a:srgbClr val="000000"/>
                          </a:solidFill>
                          <a:effectLst/>
                          <a:latin typeface="+mn-lt"/>
                        </a:rPr>
                        <a:t>0.220</a:t>
                      </a:r>
                    </a:p>
                  </a:txBody>
                  <a:tcPr marL="9525" marR="9525" marT="9525" marB="0" anchor="ctr"/>
                </a:tc>
                <a:extLst>
                  <a:ext uri="{0D108BD9-81ED-4DB2-BD59-A6C34878D82A}">
                    <a16:rowId xmlns:a16="http://schemas.microsoft.com/office/drawing/2014/main" val="1313490770"/>
                  </a:ext>
                </a:extLst>
              </a:tr>
              <a:tr h="311497">
                <a:tc>
                  <a:txBody>
                    <a:bodyPr/>
                    <a:lstStyle/>
                    <a:p>
                      <a:r>
                        <a:rPr lang="en-US" sz="1400" dirty="0">
                          <a:latin typeface="+mn-lt"/>
                        </a:rPr>
                        <a:t>Average Application Vantage 3 score</a:t>
                      </a:r>
                    </a:p>
                  </a:txBody>
                  <a:tcPr/>
                </a:tc>
                <a:tc>
                  <a:txBody>
                    <a:bodyPr/>
                    <a:lstStyle/>
                    <a:p>
                      <a:pPr algn="ctr" fontAlgn="b"/>
                      <a:r>
                        <a:rPr lang="en-US" sz="1400" b="0" i="0" u="none" strike="noStrike" dirty="0">
                          <a:solidFill>
                            <a:srgbClr val="000000"/>
                          </a:solidFill>
                          <a:effectLst/>
                          <a:latin typeface="+mn-lt"/>
                        </a:rPr>
                        <a:t>584</a:t>
                      </a:r>
                    </a:p>
                  </a:txBody>
                  <a:tcPr marL="9525" marR="9525" marT="9525" marB="0" anchor="ctr"/>
                </a:tc>
                <a:tc>
                  <a:txBody>
                    <a:bodyPr/>
                    <a:lstStyle/>
                    <a:p>
                      <a:pPr algn="ctr" fontAlgn="b"/>
                      <a:r>
                        <a:rPr lang="en-US" sz="1400" b="0" i="0" u="none" strike="noStrike" dirty="0">
                          <a:solidFill>
                            <a:srgbClr val="000000"/>
                          </a:solidFill>
                          <a:effectLst/>
                          <a:latin typeface="+mn-lt"/>
                        </a:rPr>
                        <a:t>585</a:t>
                      </a:r>
                    </a:p>
                  </a:txBody>
                  <a:tcPr marL="9525" marR="9525" marT="9525" marB="0" anchor="ctr"/>
                </a:tc>
                <a:tc>
                  <a:txBody>
                    <a:bodyPr/>
                    <a:lstStyle/>
                    <a:p>
                      <a:pPr algn="ctr" fontAlgn="b"/>
                      <a:r>
                        <a:rPr lang="en-US" sz="1400" b="0" i="0" u="none" strike="noStrike" dirty="0">
                          <a:solidFill>
                            <a:srgbClr val="000000"/>
                          </a:solidFill>
                          <a:effectLst/>
                          <a:latin typeface="+mn-lt"/>
                        </a:rPr>
                        <a:t>585</a:t>
                      </a:r>
                    </a:p>
                  </a:txBody>
                  <a:tcPr marL="9525" marR="9525" marT="9525" marB="0" anchor="ctr"/>
                </a:tc>
                <a:tc>
                  <a:txBody>
                    <a:bodyPr/>
                    <a:lstStyle/>
                    <a:p>
                      <a:pPr algn="ctr" fontAlgn="b"/>
                      <a:r>
                        <a:rPr lang="en-US" sz="1400" b="0" i="0" u="none" strike="noStrike" dirty="0">
                          <a:solidFill>
                            <a:srgbClr val="000000"/>
                          </a:solidFill>
                          <a:effectLst/>
                          <a:latin typeface="+mn-lt"/>
                        </a:rPr>
                        <a:t>584</a:t>
                      </a:r>
                    </a:p>
                  </a:txBody>
                  <a:tcPr marL="9525" marR="9525" marT="9525" marB="0" anchor="ctr"/>
                </a:tc>
                <a:tc>
                  <a:txBody>
                    <a:bodyPr/>
                    <a:lstStyle/>
                    <a:p>
                      <a:pPr algn="ctr" fontAlgn="b"/>
                      <a:r>
                        <a:rPr lang="en-US" sz="1400" b="0" i="0" u="none" strike="noStrike" dirty="0">
                          <a:solidFill>
                            <a:srgbClr val="000000"/>
                          </a:solidFill>
                          <a:effectLst/>
                          <a:latin typeface="+mn-lt"/>
                        </a:rPr>
                        <a:t>585</a:t>
                      </a:r>
                    </a:p>
                  </a:txBody>
                  <a:tcPr marL="9525" marR="9525" marT="9525" marB="0" anchor="ctr"/>
                </a:tc>
                <a:extLst>
                  <a:ext uri="{0D108BD9-81ED-4DB2-BD59-A6C34878D82A}">
                    <a16:rowId xmlns:a16="http://schemas.microsoft.com/office/drawing/2014/main" val="970223918"/>
                  </a:ext>
                </a:extLst>
              </a:tr>
              <a:tr h="311497">
                <a:tc>
                  <a:txBody>
                    <a:bodyPr/>
                    <a:lstStyle/>
                    <a:p>
                      <a:endParaRPr lang="en-US" sz="1400" dirty="0">
                        <a:latin typeface="+mn-lt"/>
                      </a:endParaRPr>
                    </a:p>
                  </a:txBody>
                  <a:tcPr>
                    <a:noFill/>
                  </a:tcPr>
                </a:tc>
                <a:tc>
                  <a:txBody>
                    <a:bodyPr/>
                    <a:lstStyle/>
                    <a:p>
                      <a:pPr algn="ctr" fontAlgn="b"/>
                      <a:endParaRPr lang="en-US" sz="1400" b="0" i="0" u="none" strike="noStrike" dirty="0">
                        <a:solidFill>
                          <a:srgbClr val="000000"/>
                        </a:solidFill>
                        <a:effectLst/>
                        <a:latin typeface="+mn-lt"/>
                      </a:endParaRPr>
                    </a:p>
                  </a:txBody>
                  <a:tcPr marL="9525" marR="9525" marT="9525" marB="0" anchor="ctr">
                    <a:noFill/>
                  </a:tcPr>
                </a:tc>
                <a:tc>
                  <a:txBody>
                    <a:bodyPr/>
                    <a:lstStyle/>
                    <a:p>
                      <a:pPr algn="ctr" fontAlgn="b"/>
                      <a:endParaRPr lang="en-US" sz="1400" b="0" i="0" u="none" strike="noStrike" dirty="0">
                        <a:solidFill>
                          <a:srgbClr val="000000"/>
                        </a:solidFill>
                        <a:effectLst/>
                        <a:latin typeface="+mn-lt"/>
                      </a:endParaRPr>
                    </a:p>
                  </a:txBody>
                  <a:tcPr marL="9525" marR="9525" marT="9525" marB="0" anchor="ctr">
                    <a:noFill/>
                  </a:tcPr>
                </a:tc>
                <a:tc>
                  <a:txBody>
                    <a:bodyPr/>
                    <a:lstStyle/>
                    <a:p>
                      <a:pPr algn="ctr" fontAlgn="b"/>
                      <a:endParaRPr lang="en-US" sz="1400" b="0" i="0" u="none" strike="noStrike">
                        <a:solidFill>
                          <a:srgbClr val="000000"/>
                        </a:solidFill>
                        <a:effectLst/>
                        <a:latin typeface="+mn-lt"/>
                      </a:endParaRPr>
                    </a:p>
                  </a:txBody>
                  <a:tcPr marL="9525" marR="9525" marT="9525" marB="0" anchor="ctr">
                    <a:noFill/>
                  </a:tcPr>
                </a:tc>
                <a:tc>
                  <a:txBody>
                    <a:bodyPr/>
                    <a:lstStyle/>
                    <a:p>
                      <a:pPr algn="ctr" fontAlgn="b"/>
                      <a:endParaRPr lang="en-US" sz="1400" b="0" i="0" u="none" strike="noStrike" dirty="0">
                        <a:solidFill>
                          <a:srgbClr val="000000"/>
                        </a:solidFill>
                        <a:effectLst/>
                        <a:latin typeface="+mn-lt"/>
                      </a:endParaRPr>
                    </a:p>
                  </a:txBody>
                  <a:tcPr marL="9525" marR="9525" marT="9525" marB="0" anchor="ctr">
                    <a:noFill/>
                  </a:tcPr>
                </a:tc>
                <a:tc>
                  <a:txBody>
                    <a:bodyPr/>
                    <a:lstStyle/>
                    <a:p>
                      <a:pPr algn="ctr" fontAlgn="b"/>
                      <a:endParaRPr lang="en-US" sz="1400" b="0" i="0" u="none" strike="noStrike" dirty="0">
                        <a:solidFill>
                          <a:srgbClr val="000000"/>
                        </a:solidFill>
                        <a:effectLst/>
                        <a:latin typeface="+mn-lt"/>
                      </a:endParaRPr>
                    </a:p>
                  </a:txBody>
                  <a:tcPr marL="9525" marR="9525" marT="9525" marB="0" anchor="ctr">
                    <a:noFill/>
                  </a:tcPr>
                </a:tc>
                <a:extLst>
                  <a:ext uri="{0D108BD9-81ED-4DB2-BD59-A6C34878D82A}">
                    <a16:rowId xmlns:a16="http://schemas.microsoft.com/office/drawing/2014/main" val="933178451"/>
                  </a:ext>
                </a:extLst>
              </a:tr>
              <a:tr h="311497">
                <a:tc>
                  <a:txBody>
                    <a:bodyPr/>
                    <a:lstStyle/>
                    <a:p>
                      <a:r>
                        <a:rPr lang="en-US" sz="1400" dirty="0">
                          <a:latin typeface="+mn-lt"/>
                        </a:rPr>
                        <a:t>Average Issued FICO</a:t>
                      </a:r>
                    </a:p>
                  </a:txBody>
                  <a:tcPr/>
                </a:tc>
                <a:tc>
                  <a:txBody>
                    <a:bodyPr/>
                    <a:lstStyle/>
                    <a:p>
                      <a:pPr algn="ctr" fontAlgn="b"/>
                      <a:r>
                        <a:rPr lang="en-US" sz="1400" b="0" i="0" u="none" strike="noStrike" dirty="0">
                          <a:solidFill>
                            <a:srgbClr val="000000"/>
                          </a:solidFill>
                          <a:effectLst/>
                          <a:latin typeface="+mn-lt"/>
                        </a:rPr>
                        <a:t>638</a:t>
                      </a:r>
                    </a:p>
                  </a:txBody>
                  <a:tcPr marL="9525" marR="9525" marT="9525" marB="0" anchor="ctr"/>
                </a:tc>
                <a:tc>
                  <a:txBody>
                    <a:bodyPr/>
                    <a:lstStyle/>
                    <a:p>
                      <a:pPr algn="ctr" fontAlgn="b"/>
                      <a:r>
                        <a:rPr lang="en-US" sz="1400" b="0" i="0" u="none" strike="noStrike" dirty="0">
                          <a:solidFill>
                            <a:srgbClr val="000000"/>
                          </a:solidFill>
                          <a:effectLst/>
                          <a:latin typeface="+mn-lt"/>
                        </a:rPr>
                        <a:t>640</a:t>
                      </a:r>
                    </a:p>
                  </a:txBody>
                  <a:tcPr marL="9525" marR="9525" marT="9525" marB="0" anchor="ctr"/>
                </a:tc>
                <a:tc>
                  <a:txBody>
                    <a:bodyPr/>
                    <a:lstStyle/>
                    <a:p>
                      <a:pPr algn="ctr" fontAlgn="b"/>
                      <a:r>
                        <a:rPr lang="en-US" sz="1400" b="0" i="0" u="none" strike="noStrike">
                          <a:solidFill>
                            <a:srgbClr val="000000"/>
                          </a:solidFill>
                          <a:effectLst/>
                          <a:latin typeface="+mn-lt"/>
                        </a:rPr>
                        <a:t>638</a:t>
                      </a:r>
                    </a:p>
                  </a:txBody>
                  <a:tcPr marL="9525" marR="9525" marT="9525" marB="0" anchor="ctr"/>
                </a:tc>
                <a:tc>
                  <a:txBody>
                    <a:bodyPr/>
                    <a:lstStyle/>
                    <a:p>
                      <a:pPr algn="ctr" fontAlgn="b"/>
                      <a:r>
                        <a:rPr lang="en-US" sz="1400" b="0" i="0" u="none" strike="noStrike" dirty="0">
                          <a:solidFill>
                            <a:srgbClr val="000000"/>
                          </a:solidFill>
                          <a:effectLst/>
                          <a:latin typeface="+mn-lt"/>
                        </a:rPr>
                        <a:t>637</a:t>
                      </a:r>
                    </a:p>
                  </a:txBody>
                  <a:tcPr marL="9525" marR="9525" marT="9525" marB="0" anchor="ctr"/>
                </a:tc>
                <a:tc>
                  <a:txBody>
                    <a:bodyPr/>
                    <a:lstStyle/>
                    <a:p>
                      <a:pPr algn="ctr" fontAlgn="b"/>
                      <a:r>
                        <a:rPr lang="en-US" sz="1400" b="0" i="0" u="none" strike="noStrike" dirty="0">
                          <a:solidFill>
                            <a:srgbClr val="000000"/>
                          </a:solidFill>
                          <a:effectLst/>
                          <a:latin typeface="+mn-lt"/>
                        </a:rPr>
                        <a:t>640</a:t>
                      </a:r>
                    </a:p>
                  </a:txBody>
                  <a:tcPr marL="9525" marR="9525" marT="9525" marB="0" anchor="ctr"/>
                </a:tc>
                <a:extLst>
                  <a:ext uri="{0D108BD9-81ED-4DB2-BD59-A6C34878D82A}">
                    <a16:rowId xmlns:a16="http://schemas.microsoft.com/office/drawing/2014/main" val="3353000253"/>
                  </a:ext>
                </a:extLst>
              </a:tr>
              <a:tr h="311497">
                <a:tc>
                  <a:txBody>
                    <a:bodyPr/>
                    <a:lstStyle/>
                    <a:p>
                      <a:r>
                        <a:rPr lang="en-US" sz="1400" dirty="0">
                          <a:latin typeface="+mn-lt"/>
                        </a:rPr>
                        <a:t>Average Issued Model Score</a:t>
                      </a:r>
                    </a:p>
                  </a:txBody>
                  <a:tcPr/>
                </a:tc>
                <a:tc>
                  <a:txBody>
                    <a:bodyPr/>
                    <a:lstStyle/>
                    <a:p>
                      <a:pPr algn="ctr" fontAlgn="b"/>
                      <a:r>
                        <a:rPr lang="en-US" sz="1400" b="0" i="0" u="none" strike="noStrike" dirty="0">
                          <a:solidFill>
                            <a:srgbClr val="000000"/>
                          </a:solidFill>
                          <a:effectLst/>
                          <a:latin typeface="+mn-lt"/>
                        </a:rPr>
                        <a:t>0.084</a:t>
                      </a:r>
                    </a:p>
                  </a:txBody>
                  <a:tcPr marL="9525" marR="9525" marT="9525" marB="0" anchor="ctr"/>
                </a:tc>
                <a:tc>
                  <a:txBody>
                    <a:bodyPr/>
                    <a:lstStyle/>
                    <a:p>
                      <a:pPr algn="ctr" fontAlgn="b"/>
                      <a:r>
                        <a:rPr lang="en-US" sz="1400" b="0" i="0" u="none" strike="noStrike">
                          <a:solidFill>
                            <a:srgbClr val="000000"/>
                          </a:solidFill>
                          <a:effectLst/>
                          <a:latin typeface="+mn-lt"/>
                        </a:rPr>
                        <a:t>0.082</a:t>
                      </a:r>
                    </a:p>
                  </a:txBody>
                  <a:tcPr marL="9525" marR="9525" marT="9525" marB="0" anchor="ctr"/>
                </a:tc>
                <a:tc>
                  <a:txBody>
                    <a:bodyPr/>
                    <a:lstStyle/>
                    <a:p>
                      <a:pPr algn="ctr" fontAlgn="b"/>
                      <a:r>
                        <a:rPr lang="en-US" sz="1400" b="0" i="0" u="none" strike="noStrike" dirty="0">
                          <a:solidFill>
                            <a:srgbClr val="000000"/>
                          </a:solidFill>
                          <a:effectLst/>
                          <a:latin typeface="+mn-lt"/>
                        </a:rPr>
                        <a:t>0.082</a:t>
                      </a:r>
                    </a:p>
                  </a:txBody>
                  <a:tcPr marL="9525" marR="9525" marT="9525" marB="0" anchor="ctr"/>
                </a:tc>
                <a:tc>
                  <a:txBody>
                    <a:bodyPr/>
                    <a:lstStyle/>
                    <a:p>
                      <a:pPr algn="ctr" fontAlgn="b"/>
                      <a:r>
                        <a:rPr lang="en-US" sz="1400" b="0" i="0" u="none" strike="noStrike" dirty="0">
                          <a:solidFill>
                            <a:srgbClr val="000000"/>
                          </a:solidFill>
                          <a:effectLst/>
                          <a:latin typeface="+mn-lt"/>
                        </a:rPr>
                        <a:t>0.082</a:t>
                      </a:r>
                    </a:p>
                  </a:txBody>
                  <a:tcPr marL="9525" marR="9525" marT="9525" marB="0" anchor="ctr"/>
                </a:tc>
                <a:tc>
                  <a:txBody>
                    <a:bodyPr/>
                    <a:lstStyle/>
                    <a:p>
                      <a:pPr algn="ctr" fontAlgn="b"/>
                      <a:r>
                        <a:rPr lang="en-US" sz="1400" b="0" i="0" u="none" strike="noStrike" dirty="0">
                          <a:solidFill>
                            <a:srgbClr val="000000"/>
                          </a:solidFill>
                          <a:effectLst/>
                          <a:latin typeface="+mn-lt"/>
                        </a:rPr>
                        <a:t>0.081</a:t>
                      </a:r>
                    </a:p>
                  </a:txBody>
                  <a:tcPr marL="9525" marR="9525" marT="9525" marB="0" anchor="ctr"/>
                </a:tc>
                <a:extLst>
                  <a:ext uri="{0D108BD9-81ED-4DB2-BD59-A6C34878D82A}">
                    <a16:rowId xmlns:a16="http://schemas.microsoft.com/office/drawing/2014/main" val="2432161215"/>
                  </a:ext>
                </a:extLst>
              </a:tr>
              <a:tr h="328594">
                <a:tc>
                  <a:txBody>
                    <a:bodyPr/>
                    <a:lstStyle/>
                    <a:p>
                      <a:r>
                        <a:rPr lang="en-US" sz="1400" dirty="0">
                          <a:latin typeface="+mn-lt"/>
                        </a:rPr>
                        <a:t>Average Issued Vantage 3 Score</a:t>
                      </a:r>
                    </a:p>
                  </a:txBody>
                  <a:tcPr/>
                </a:tc>
                <a:tc>
                  <a:txBody>
                    <a:bodyPr/>
                    <a:lstStyle/>
                    <a:p>
                      <a:pPr algn="ctr"/>
                      <a:r>
                        <a:rPr lang="en-US" sz="1400" dirty="0">
                          <a:latin typeface="+mn-lt"/>
                        </a:rPr>
                        <a:t>617</a:t>
                      </a:r>
                    </a:p>
                  </a:txBody>
                  <a:tcPr anchor="ctr"/>
                </a:tc>
                <a:tc>
                  <a:txBody>
                    <a:bodyPr/>
                    <a:lstStyle/>
                    <a:p>
                      <a:pPr algn="ctr"/>
                      <a:r>
                        <a:rPr lang="en-US" sz="1400" dirty="0">
                          <a:latin typeface="+mn-lt"/>
                        </a:rPr>
                        <a:t>618</a:t>
                      </a:r>
                    </a:p>
                  </a:txBody>
                  <a:tcPr anchor="ctr"/>
                </a:tc>
                <a:tc>
                  <a:txBody>
                    <a:bodyPr/>
                    <a:lstStyle/>
                    <a:p>
                      <a:pPr algn="ctr"/>
                      <a:r>
                        <a:rPr lang="en-US" sz="1400" dirty="0">
                          <a:latin typeface="+mn-lt"/>
                        </a:rPr>
                        <a:t>620</a:t>
                      </a:r>
                    </a:p>
                  </a:txBody>
                  <a:tcPr anchor="ctr"/>
                </a:tc>
                <a:tc>
                  <a:txBody>
                    <a:bodyPr/>
                    <a:lstStyle/>
                    <a:p>
                      <a:pPr algn="ctr"/>
                      <a:r>
                        <a:rPr lang="en-US" sz="1400" dirty="0">
                          <a:latin typeface="+mn-lt"/>
                        </a:rPr>
                        <a:t>618</a:t>
                      </a:r>
                    </a:p>
                  </a:txBody>
                  <a:tcPr anchor="ctr"/>
                </a:tc>
                <a:tc>
                  <a:txBody>
                    <a:bodyPr/>
                    <a:lstStyle/>
                    <a:p>
                      <a:pPr algn="ctr"/>
                      <a:r>
                        <a:rPr lang="en-US" sz="1400" dirty="0">
                          <a:latin typeface="+mn-lt"/>
                        </a:rPr>
                        <a:t>618</a:t>
                      </a:r>
                    </a:p>
                  </a:txBody>
                  <a:tcPr anchor="ctr"/>
                </a:tc>
                <a:extLst>
                  <a:ext uri="{0D108BD9-81ED-4DB2-BD59-A6C34878D82A}">
                    <a16:rowId xmlns:a16="http://schemas.microsoft.com/office/drawing/2014/main" val="4225171259"/>
                  </a:ext>
                </a:extLst>
              </a:tr>
              <a:tr h="311497">
                <a:tc>
                  <a:txBody>
                    <a:bodyPr/>
                    <a:lstStyle/>
                    <a:p>
                      <a:r>
                        <a:rPr lang="en-US" sz="1400" dirty="0">
                          <a:latin typeface="+mn-lt"/>
                        </a:rPr>
                        <a:t>Average Issued Line</a:t>
                      </a:r>
                    </a:p>
                  </a:txBody>
                  <a:tcPr/>
                </a:tc>
                <a:tc>
                  <a:txBody>
                    <a:bodyPr/>
                    <a:lstStyle/>
                    <a:p>
                      <a:pPr algn="ctr" fontAlgn="b"/>
                      <a:r>
                        <a:rPr lang="en-US" sz="1400" b="0" i="0" u="none" strike="noStrike" dirty="0">
                          <a:solidFill>
                            <a:srgbClr val="000000"/>
                          </a:solidFill>
                          <a:effectLst/>
                          <a:latin typeface="+mn-lt"/>
                          <a:cs typeface="Arial" panose="020B0604020202020204" pitchFamily="34" charset="0"/>
                        </a:rPr>
                        <a:t>$579</a:t>
                      </a:r>
                    </a:p>
                  </a:txBody>
                  <a:tcPr marL="9525" marR="9525" marT="9525" marB="0" anchor="ctr"/>
                </a:tc>
                <a:tc>
                  <a:txBody>
                    <a:bodyPr/>
                    <a:lstStyle/>
                    <a:p>
                      <a:pPr algn="ctr" fontAlgn="b"/>
                      <a:r>
                        <a:rPr lang="en-US" sz="1400" b="0" i="0" u="none" strike="noStrike" dirty="0">
                          <a:solidFill>
                            <a:srgbClr val="000000"/>
                          </a:solidFill>
                          <a:effectLst/>
                          <a:latin typeface="+mn-lt"/>
                          <a:cs typeface="Arial" panose="020B0604020202020204" pitchFamily="34" charset="0"/>
                        </a:rPr>
                        <a:t>$599</a:t>
                      </a:r>
                    </a:p>
                  </a:txBody>
                  <a:tcPr marL="9525" marR="9525" marT="9525" marB="0" anchor="ctr"/>
                </a:tc>
                <a:tc>
                  <a:txBody>
                    <a:bodyPr/>
                    <a:lstStyle/>
                    <a:p>
                      <a:pPr algn="ctr" fontAlgn="b"/>
                      <a:r>
                        <a:rPr lang="en-US" sz="1400" b="0" i="0" u="none" strike="noStrike" dirty="0">
                          <a:solidFill>
                            <a:srgbClr val="000000"/>
                          </a:solidFill>
                          <a:effectLst/>
                          <a:latin typeface="+mn-lt"/>
                          <a:cs typeface="Arial" panose="020B0604020202020204" pitchFamily="34" charset="0"/>
                        </a:rPr>
                        <a:t>$595</a:t>
                      </a:r>
                    </a:p>
                  </a:txBody>
                  <a:tcPr marL="9525" marR="9525" marT="9525" marB="0" anchor="ctr"/>
                </a:tc>
                <a:tc>
                  <a:txBody>
                    <a:bodyPr/>
                    <a:lstStyle/>
                    <a:p>
                      <a:pPr algn="ctr" fontAlgn="b"/>
                      <a:r>
                        <a:rPr lang="en-US" sz="1400" b="0" i="0" u="none" strike="noStrike" dirty="0">
                          <a:solidFill>
                            <a:srgbClr val="000000"/>
                          </a:solidFill>
                          <a:effectLst/>
                          <a:latin typeface="+mn-lt"/>
                          <a:cs typeface="Arial" panose="020B0604020202020204" pitchFamily="34" charset="0"/>
                        </a:rPr>
                        <a:t>$590</a:t>
                      </a:r>
                    </a:p>
                  </a:txBody>
                  <a:tcPr marL="9525" marR="9525" marT="9525" marB="0" anchor="ctr"/>
                </a:tc>
                <a:tc>
                  <a:txBody>
                    <a:bodyPr/>
                    <a:lstStyle/>
                    <a:p>
                      <a:pPr algn="ctr" fontAlgn="b"/>
                      <a:r>
                        <a:rPr lang="en-US" sz="1400" b="0" i="0" u="none" strike="noStrike" dirty="0">
                          <a:solidFill>
                            <a:srgbClr val="000000"/>
                          </a:solidFill>
                          <a:effectLst/>
                          <a:latin typeface="+mn-lt"/>
                          <a:cs typeface="Arial" panose="020B0604020202020204" pitchFamily="34" charset="0"/>
                        </a:rPr>
                        <a:t>$598</a:t>
                      </a:r>
                    </a:p>
                  </a:txBody>
                  <a:tcPr marL="9525" marR="9525" marT="9525" marB="0" anchor="ctr"/>
                </a:tc>
                <a:extLst>
                  <a:ext uri="{0D108BD9-81ED-4DB2-BD59-A6C34878D82A}">
                    <a16:rowId xmlns:a16="http://schemas.microsoft.com/office/drawing/2014/main" val="2949459429"/>
                  </a:ext>
                </a:extLst>
              </a:tr>
            </a:tbl>
          </a:graphicData>
        </a:graphic>
      </p:graphicFrame>
      <p:sp>
        <p:nvSpPr>
          <p:cNvPr id="3" name="Right Brace 2">
            <a:extLst>
              <a:ext uri="{FF2B5EF4-FFF2-40B4-BE49-F238E27FC236}">
                <a16:creationId xmlns:a16="http://schemas.microsoft.com/office/drawing/2014/main" id="{546F9885-5BCD-BC48-8C72-3724B3648980}"/>
              </a:ext>
            </a:extLst>
          </p:cNvPr>
          <p:cNvSpPr/>
          <p:nvPr/>
        </p:nvSpPr>
        <p:spPr>
          <a:xfrm>
            <a:off x="8964084" y="2781300"/>
            <a:ext cx="218016" cy="9017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Right Brace 6">
            <a:extLst>
              <a:ext uri="{FF2B5EF4-FFF2-40B4-BE49-F238E27FC236}">
                <a16:creationId xmlns:a16="http://schemas.microsoft.com/office/drawing/2014/main" id="{E115765A-8574-ED47-A566-4F65F3AC863C}"/>
              </a:ext>
            </a:extLst>
          </p:cNvPr>
          <p:cNvSpPr/>
          <p:nvPr/>
        </p:nvSpPr>
        <p:spPr>
          <a:xfrm>
            <a:off x="8964084" y="3987800"/>
            <a:ext cx="248708" cy="1270001"/>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 name="Rectangle 3">
            <a:extLst>
              <a:ext uri="{FF2B5EF4-FFF2-40B4-BE49-F238E27FC236}">
                <a16:creationId xmlns:a16="http://schemas.microsoft.com/office/drawing/2014/main" id="{2D324BFB-6978-5145-ACE6-7A3AD2052496}"/>
              </a:ext>
            </a:extLst>
          </p:cNvPr>
          <p:cNvSpPr/>
          <p:nvPr/>
        </p:nvSpPr>
        <p:spPr>
          <a:xfrm>
            <a:off x="9182100" y="3002061"/>
            <a:ext cx="2766484" cy="523220"/>
          </a:xfrm>
          <a:prstGeom prst="rect">
            <a:avLst/>
          </a:prstGeom>
        </p:spPr>
        <p:txBody>
          <a:bodyPr wrap="square">
            <a:spAutoFit/>
          </a:bodyPr>
          <a:lstStyle/>
          <a:p>
            <a:r>
              <a:rPr lang="en-US" dirty="0"/>
              <a:t>Offers randomized across Applicants</a:t>
            </a:r>
          </a:p>
        </p:txBody>
      </p:sp>
      <p:sp>
        <p:nvSpPr>
          <p:cNvPr id="8" name="Rectangle 7">
            <a:extLst>
              <a:ext uri="{FF2B5EF4-FFF2-40B4-BE49-F238E27FC236}">
                <a16:creationId xmlns:a16="http://schemas.microsoft.com/office/drawing/2014/main" id="{9499D298-26E9-EA43-B54E-478C02969187}"/>
              </a:ext>
            </a:extLst>
          </p:cNvPr>
          <p:cNvSpPr/>
          <p:nvPr/>
        </p:nvSpPr>
        <p:spPr>
          <a:xfrm>
            <a:off x="9182100" y="4373661"/>
            <a:ext cx="2766484" cy="523220"/>
          </a:xfrm>
          <a:prstGeom prst="rect">
            <a:avLst/>
          </a:prstGeom>
        </p:spPr>
        <p:txBody>
          <a:bodyPr wrap="square">
            <a:spAutoFit/>
          </a:bodyPr>
          <a:lstStyle/>
          <a:p>
            <a:r>
              <a:rPr lang="en-US" dirty="0"/>
              <a:t>Minimal selection effects observed with Issued customers</a:t>
            </a:r>
          </a:p>
        </p:txBody>
      </p:sp>
    </p:spTree>
    <p:extLst>
      <p:ext uri="{BB962C8B-B14F-4D97-AF65-F5344CB8AC3E}">
        <p14:creationId xmlns:p14="http://schemas.microsoft.com/office/powerpoint/2010/main" val="12761524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60" name="Shape 160"/>
          <p:cNvSpPr txBox="1">
            <a:spLocks noGrp="1"/>
          </p:cNvSpPr>
          <p:nvPr>
            <p:ph type="title"/>
          </p:nvPr>
        </p:nvSpPr>
        <p:spPr>
          <a:xfrm>
            <a:off x="593846" y="7"/>
            <a:ext cx="11004300" cy="10158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dirty="0"/>
              <a:t>Pricing recommendation made to maximize profits (given data we have to date)</a:t>
            </a:r>
            <a:endParaRPr sz="3200" b="1" i="0" u="none" strike="noStrike" cap="none" dirty="0">
              <a:solidFill>
                <a:srgbClr val="2780C3"/>
              </a:solidFill>
              <a:latin typeface="Arial"/>
              <a:ea typeface="Arial"/>
              <a:cs typeface="Arial"/>
              <a:sym typeface="Arial"/>
            </a:endParaRPr>
          </a:p>
        </p:txBody>
      </p:sp>
      <p:sp>
        <p:nvSpPr>
          <p:cNvPr id="2" name="Slide Number Placeholder 1">
            <a:extLst>
              <a:ext uri="{FF2B5EF4-FFF2-40B4-BE49-F238E27FC236}">
                <a16:creationId xmlns:a16="http://schemas.microsoft.com/office/drawing/2014/main" id="{05590C5D-7339-5845-8247-9A2554546545}"/>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n-US" smtClean="0"/>
              <a:t>7</a:t>
            </a:fld>
            <a:endParaRPr lang="en-US"/>
          </a:p>
        </p:txBody>
      </p:sp>
      <p:sp>
        <p:nvSpPr>
          <p:cNvPr id="8" name="TextBox 7">
            <a:extLst>
              <a:ext uri="{FF2B5EF4-FFF2-40B4-BE49-F238E27FC236}">
                <a16:creationId xmlns:a16="http://schemas.microsoft.com/office/drawing/2014/main" id="{5987B6B4-6B7D-A640-860F-07356BBEB8F9}"/>
              </a:ext>
            </a:extLst>
          </p:cNvPr>
          <p:cNvSpPr txBox="1"/>
          <p:nvPr/>
        </p:nvSpPr>
        <p:spPr>
          <a:xfrm>
            <a:off x="1066800" y="1100469"/>
            <a:ext cx="10058400" cy="338554"/>
          </a:xfrm>
          <a:prstGeom prst="rect">
            <a:avLst/>
          </a:prstGeom>
          <a:noFill/>
        </p:spPr>
        <p:txBody>
          <a:bodyPr wrap="square" rtlCol="0">
            <a:spAutoFit/>
          </a:bodyPr>
          <a:lstStyle/>
          <a:p>
            <a:pPr algn="ctr"/>
            <a:r>
              <a:rPr lang="en-US" sz="1600" b="1" dirty="0"/>
              <a:t>Profitability across pricing strategies is a trade-off between Volume (# Cards) &amp; Profitability/Card</a:t>
            </a:r>
          </a:p>
        </p:txBody>
      </p:sp>
      <p:graphicFrame>
        <p:nvGraphicFramePr>
          <p:cNvPr id="7" name="Table 6">
            <a:extLst>
              <a:ext uri="{FF2B5EF4-FFF2-40B4-BE49-F238E27FC236}">
                <a16:creationId xmlns:a16="http://schemas.microsoft.com/office/drawing/2014/main" id="{45E1983E-8B83-094E-841C-D831AFEC9BC9}"/>
              </a:ext>
            </a:extLst>
          </p:cNvPr>
          <p:cNvGraphicFramePr>
            <a:graphicFrameLocks noGrp="1"/>
          </p:cNvGraphicFramePr>
          <p:nvPr>
            <p:extLst>
              <p:ext uri="{D42A27DB-BD31-4B8C-83A1-F6EECF244321}">
                <p14:modId xmlns:p14="http://schemas.microsoft.com/office/powerpoint/2010/main" val="552514464"/>
              </p:ext>
            </p:extLst>
          </p:nvPr>
        </p:nvGraphicFramePr>
        <p:xfrm>
          <a:off x="593846" y="1624269"/>
          <a:ext cx="11004300" cy="4785360"/>
        </p:xfrm>
        <a:graphic>
          <a:graphicData uri="http://schemas.openxmlformats.org/drawingml/2006/table">
            <a:tbl>
              <a:tblPr firstRow="1">
                <a:tableStyleId>{7D5A484C-FB72-40E2-B683-27CD9AE6F8A6}</a:tableStyleId>
              </a:tblPr>
              <a:tblGrid>
                <a:gridCol w="3363557">
                  <a:extLst>
                    <a:ext uri="{9D8B030D-6E8A-4147-A177-3AD203B41FA5}">
                      <a16:colId xmlns:a16="http://schemas.microsoft.com/office/drawing/2014/main" val="889830145"/>
                    </a:ext>
                  </a:extLst>
                </a:gridCol>
                <a:gridCol w="2788171">
                  <a:extLst>
                    <a:ext uri="{9D8B030D-6E8A-4147-A177-3AD203B41FA5}">
                      <a16:colId xmlns:a16="http://schemas.microsoft.com/office/drawing/2014/main" val="3673396945"/>
                    </a:ext>
                  </a:extLst>
                </a:gridCol>
                <a:gridCol w="4852572">
                  <a:extLst>
                    <a:ext uri="{9D8B030D-6E8A-4147-A177-3AD203B41FA5}">
                      <a16:colId xmlns:a16="http://schemas.microsoft.com/office/drawing/2014/main" val="3129692499"/>
                    </a:ext>
                  </a:extLst>
                </a:gridCol>
              </a:tblGrid>
              <a:tr h="256865">
                <a:tc>
                  <a:txBody>
                    <a:bodyPr/>
                    <a:lstStyle/>
                    <a:p>
                      <a:pPr algn="ctr"/>
                      <a:r>
                        <a:rPr lang="en-US" dirty="0"/>
                        <a:t>Profitability Component</a:t>
                      </a:r>
                    </a:p>
                  </a:txBody>
                  <a:tcPr/>
                </a:tc>
                <a:tc>
                  <a:txBody>
                    <a:bodyPr/>
                    <a:lstStyle/>
                    <a:p>
                      <a:pPr algn="ctr"/>
                      <a:r>
                        <a:rPr lang="en-US" dirty="0"/>
                        <a:t>Assumption used across Pricing Strategies</a:t>
                      </a:r>
                    </a:p>
                  </a:txBody>
                  <a:tcPr/>
                </a:tc>
                <a:tc>
                  <a:txBody>
                    <a:bodyPr/>
                    <a:lstStyle/>
                    <a:p>
                      <a:pPr algn="ctr"/>
                      <a:r>
                        <a:rPr lang="en-US" dirty="0"/>
                        <a:t>Comments</a:t>
                      </a:r>
                    </a:p>
                  </a:txBody>
                  <a:tcPr/>
                </a:tc>
                <a:extLst>
                  <a:ext uri="{0D108BD9-81ED-4DB2-BD59-A6C34878D82A}">
                    <a16:rowId xmlns:a16="http://schemas.microsoft.com/office/drawing/2014/main" val="3951991298"/>
                  </a:ext>
                </a:extLst>
              </a:tr>
              <a:tr h="183835">
                <a:tc>
                  <a:txBody>
                    <a:bodyPr/>
                    <a:lstStyle/>
                    <a:p>
                      <a:r>
                        <a:rPr lang="en-US" b="1" dirty="0"/>
                        <a:t>Volumes</a:t>
                      </a:r>
                    </a:p>
                  </a:txBody>
                  <a:tcPr/>
                </a:tc>
                <a:tc>
                  <a:txBody>
                    <a:bodyPr/>
                    <a:lstStyle/>
                    <a:p>
                      <a:r>
                        <a:rPr lang="en-US" dirty="0"/>
                        <a:t>Credit Karma conversion data</a:t>
                      </a:r>
                    </a:p>
                  </a:txBody>
                  <a:tcPr/>
                </a:tc>
                <a:tc>
                  <a:txBody>
                    <a:bodyPr/>
                    <a:lstStyle/>
                    <a:p>
                      <a:endParaRPr lang="en-US" i="1" dirty="0"/>
                    </a:p>
                  </a:txBody>
                  <a:tcPr/>
                </a:tc>
                <a:extLst>
                  <a:ext uri="{0D108BD9-81ED-4DB2-BD59-A6C34878D82A}">
                    <a16:rowId xmlns:a16="http://schemas.microsoft.com/office/drawing/2014/main" val="2928659067"/>
                  </a:ext>
                </a:extLst>
              </a:tr>
              <a:tr h="183835">
                <a:tc>
                  <a:txBody>
                    <a:bodyPr/>
                    <a:lstStyle/>
                    <a:p>
                      <a:r>
                        <a:rPr lang="en-US" b="0" i="1" dirty="0"/>
                        <a:t>Per Card Profitability</a:t>
                      </a:r>
                    </a:p>
                  </a:txBody>
                  <a:tcPr>
                    <a:noFill/>
                  </a:tcPr>
                </a:tc>
                <a:tc>
                  <a:txBody>
                    <a:bodyPr/>
                    <a:lstStyle/>
                    <a:p>
                      <a:endParaRPr lang="en-US" dirty="0"/>
                    </a:p>
                  </a:txBody>
                  <a:tcPr>
                    <a:noFill/>
                  </a:tcPr>
                </a:tc>
                <a:tc>
                  <a:txBody>
                    <a:bodyPr/>
                    <a:lstStyle/>
                    <a:p>
                      <a:endParaRPr lang="en-US" dirty="0"/>
                    </a:p>
                  </a:txBody>
                  <a:tcPr>
                    <a:noFill/>
                  </a:tcPr>
                </a:tc>
                <a:extLst>
                  <a:ext uri="{0D108BD9-81ED-4DB2-BD59-A6C34878D82A}">
                    <a16:rowId xmlns:a16="http://schemas.microsoft.com/office/drawing/2014/main" val="115288925"/>
                  </a:ext>
                </a:extLst>
              </a:tr>
              <a:tr h="183835">
                <a:tc>
                  <a:txBody>
                    <a:bodyPr/>
                    <a:lstStyle/>
                    <a:p>
                      <a:pPr marL="457200" lvl="2" indent="0">
                        <a:tabLst/>
                      </a:pPr>
                      <a:r>
                        <a:rPr lang="en-US" b="1" dirty="0"/>
                        <a:t>Acquisition Costs</a:t>
                      </a: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4005643281"/>
                  </a:ext>
                </a:extLst>
              </a:tr>
              <a:tr h="183835">
                <a:tc>
                  <a:txBody>
                    <a:bodyPr/>
                    <a:lstStyle/>
                    <a:p>
                      <a:pPr marL="693738" lvl="2" indent="0">
                        <a:tabLst/>
                      </a:pPr>
                      <a:r>
                        <a:rPr lang="en-US" dirty="0"/>
                        <a:t>CPA</a:t>
                      </a:r>
                    </a:p>
                  </a:txBody>
                  <a:tcPr/>
                </a:tc>
                <a:tc>
                  <a:txBody>
                    <a:bodyPr/>
                    <a:lstStyle/>
                    <a:p>
                      <a:r>
                        <a:rPr lang="en-US" dirty="0"/>
                        <a:t>Same</a:t>
                      </a:r>
                    </a:p>
                  </a:txBody>
                  <a:tcPr/>
                </a:tc>
                <a:tc>
                  <a:txBody>
                    <a:bodyPr/>
                    <a:lstStyle/>
                    <a:p>
                      <a:endParaRPr lang="en-US" dirty="0"/>
                    </a:p>
                  </a:txBody>
                  <a:tcPr/>
                </a:tc>
                <a:extLst>
                  <a:ext uri="{0D108BD9-81ED-4DB2-BD59-A6C34878D82A}">
                    <a16:rowId xmlns:a16="http://schemas.microsoft.com/office/drawing/2014/main" val="873597009"/>
                  </a:ext>
                </a:extLst>
              </a:tr>
              <a:tr h="256865">
                <a:tc>
                  <a:txBody>
                    <a:bodyPr/>
                    <a:lstStyle/>
                    <a:p>
                      <a:pPr marL="693738" lvl="2" indent="0">
                        <a:tabLst/>
                      </a:pPr>
                      <a:r>
                        <a:rPr lang="en-US" dirty="0"/>
                        <a:t>Reporting costs</a:t>
                      </a:r>
                    </a:p>
                  </a:txBody>
                  <a:tcPr/>
                </a:tc>
                <a:tc>
                  <a:txBody>
                    <a:bodyPr/>
                    <a:lstStyle/>
                    <a:p>
                      <a:r>
                        <a:rPr lang="en-US" dirty="0"/>
                        <a:t>Same</a:t>
                      </a:r>
                    </a:p>
                  </a:txBody>
                  <a:tcPr/>
                </a:tc>
                <a:tc>
                  <a:txBody>
                    <a:bodyPr/>
                    <a:lstStyle/>
                    <a:p>
                      <a:r>
                        <a:rPr lang="en-US" i="1" dirty="0"/>
                        <a:t>($1-$2) difference expected by pricing strategy</a:t>
                      </a:r>
                    </a:p>
                  </a:txBody>
                  <a:tcPr/>
                </a:tc>
                <a:extLst>
                  <a:ext uri="{0D108BD9-81ED-4DB2-BD59-A6C34878D82A}">
                    <a16:rowId xmlns:a16="http://schemas.microsoft.com/office/drawing/2014/main" val="584920487"/>
                  </a:ext>
                </a:extLst>
              </a:tr>
              <a:tr h="183835">
                <a:tc>
                  <a:txBody>
                    <a:bodyPr/>
                    <a:lstStyle/>
                    <a:p>
                      <a:pPr marL="457200" lvl="2" indent="0">
                        <a:tabLst/>
                      </a:pPr>
                      <a:r>
                        <a:rPr lang="en-US" b="1" dirty="0"/>
                        <a:t>Revenue</a:t>
                      </a: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2277701603"/>
                  </a:ext>
                </a:extLst>
              </a:tr>
              <a:tr h="183835">
                <a:tc>
                  <a:txBody>
                    <a:bodyPr/>
                    <a:lstStyle/>
                    <a:p>
                      <a:pPr marL="693738" lvl="2" indent="0">
                        <a:tabLst/>
                      </a:pPr>
                      <a:r>
                        <a:rPr lang="en-US" dirty="0"/>
                        <a:t>Annual Fee</a:t>
                      </a:r>
                    </a:p>
                  </a:txBody>
                  <a:tcPr/>
                </a:tc>
                <a:tc>
                  <a:txBody>
                    <a:bodyPr/>
                    <a:lstStyle/>
                    <a:p>
                      <a:r>
                        <a:rPr lang="en-US" dirty="0"/>
                        <a:t>As per Pricing strategy</a:t>
                      </a:r>
                    </a:p>
                  </a:txBody>
                  <a:tcPr/>
                </a:tc>
                <a:tc rowSpan="3">
                  <a:txBody>
                    <a:bodyPr/>
                    <a:lstStyle/>
                    <a:p>
                      <a:r>
                        <a:rPr lang="en-US" i="1" dirty="0"/>
                        <a:t>Given similar credit profiles &amp; Credit Lines, Utilization, Collectability etc. are assumed to be the same</a:t>
                      </a:r>
                    </a:p>
                  </a:txBody>
                  <a:tcPr anchor="ctr"/>
                </a:tc>
                <a:extLst>
                  <a:ext uri="{0D108BD9-81ED-4DB2-BD59-A6C34878D82A}">
                    <a16:rowId xmlns:a16="http://schemas.microsoft.com/office/drawing/2014/main" val="3627505593"/>
                  </a:ext>
                </a:extLst>
              </a:tr>
              <a:tr h="183835">
                <a:tc>
                  <a:txBody>
                    <a:bodyPr/>
                    <a:lstStyle/>
                    <a:p>
                      <a:pPr marL="693738" lvl="2" indent="0">
                        <a:tabLst/>
                      </a:pPr>
                      <a:r>
                        <a:rPr lang="en-US" dirty="0"/>
                        <a:t>Finance Charges</a:t>
                      </a:r>
                    </a:p>
                  </a:txBody>
                  <a:tcPr/>
                </a:tc>
                <a:tc>
                  <a:txBody>
                    <a:bodyPr/>
                    <a:lstStyle/>
                    <a:p>
                      <a:r>
                        <a:rPr lang="en-US" dirty="0"/>
                        <a:t>As per Pricing strategy</a:t>
                      </a:r>
                    </a:p>
                  </a:txBody>
                  <a:tcPr/>
                </a:tc>
                <a:tc vMerge="1">
                  <a:txBody>
                    <a:bodyPr/>
                    <a:lstStyle/>
                    <a:p>
                      <a:endParaRPr lang="en-US" i="1" dirty="0"/>
                    </a:p>
                  </a:txBody>
                  <a:tcPr/>
                </a:tc>
                <a:extLst>
                  <a:ext uri="{0D108BD9-81ED-4DB2-BD59-A6C34878D82A}">
                    <a16:rowId xmlns:a16="http://schemas.microsoft.com/office/drawing/2014/main" val="1946977984"/>
                  </a:ext>
                </a:extLst>
              </a:tr>
              <a:tr h="183835">
                <a:tc>
                  <a:txBody>
                    <a:bodyPr/>
                    <a:lstStyle/>
                    <a:p>
                      <a:pPr marL="693738" lvl="2" indent="0">
                        <a:tabLst/>
                      </a:pPr>
                      <a:r>
                        <a:rPr lang="en-US" dirty="0"/>
                        <a:t>Late Fees &amp; Interchange</a:t>
                      </a:r>
                    </a:p>
                  </a:txBody>
                  <a:tcPr/>
                </a:tc>
                <a:tc>
                  <a:txBody>
                    <a:bodyPr/>
                    <a:lstStyle/>
                    <a:p>
                      <a:r>
                        <a:rPr lang="en-US" dirty="0"/>
                        <a:t>Same</a:t>
                      </a:r>
                    </a:p>
                  </a:txBody>
                  <a:tcPr/>
                </a:tc>
                <a:tc vMerge="1">
                  <a:txBody>
                    <a:bodyPr/>
                    <a:lstStyle/>
                    <a:p>
                      <a:endParaRPr lang="en-US" i="1" dirty="0"/>
                    </a:p>
                  </a:txBody>
                  <a:tcPr/>
                </a:tc>
                <a:extLst>
                  <a:ext uri="{0D108BD9-81ED-4DB2-BD59-A6C34878D82A}">
                    <a16:rowId xmlns:a16="http://schemas.microsoft.com/office/drawing/2014/main" val="848294653"/>
                  </a:ext>
                </a:extLst>
              </a:tr>
              <a:tr h="183835">
                <a:tc>
                  <a:txBody>
                    <a:bodyPr/>
                    <a:lstStyle/>
                    <a:p>
                      <a:pPr marL="693738" lvl="2" indent="0">
                        <a:tabLst/>
                      </a:pPr>
                      <a:r>
                        <a:rPr lang="en-US" dirty="0"/>
                        <a:t>Attrition</a:t>
                      </a:r>
                    </a:p>
                  </a:txBody>
                  <a:tcPr/>
                </a:tc>
                <a:tc>
                  <a:txBody>
                    <a:bodyPr/>
                    <a:lstStyle/>
                    <a:p>
                      <a:r>
                        <a:rPr lang="en-US" dirty="0"/>
                        <a:t>Same</a:t>
                      </a:r>
                    </a:p>
                  </a:txBody>
                  <a:tcPr/>
                </a:tc>
                <a:tc>
                  <a:txBody>
                    <a:bodyPr/>
                    <a:lstStyle/>
                    <a:p>
                      <a:r>
                        <a:rPr lang="en-US" i="1" dirty="0"/>
                        <a:t>Will be higher for Annual Fee strategies</a:t>
                      </a:r>
                    </a:p>
                  </a:txBody>
                  <a:tcPr anchor="ctr"/>
                </a:tc>
                <a:extLst>
                  <a:ext uri="{0D108BD9-81ED-4DB2-BD59-A6C34878D82A}">
                    <a16:rowId xmlns:a16="http://schemas.microsoft.com/office/drawing/2014/main" val="260291735"/>
                  </a:ext>
                </a:extLst>
              </a:tr>
              <a:tr h="183835">
                <a:tc>
                  <a:txBody>
                    <a:bodyPr/>
                    <a:lstStyle/>
                    <a:p>
                      <a:pPr marL="457200" lvl="2" indent="0">
                        <a:tabLst/>
                      </a:pPr>
                      <a:r>
                        <a:rPr lang="en-US" b="1" dirty="0"/>
                        <a:t>Costs</a:t>
                      </a: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534272330"/>
                  </a:ext>
                </a:extLst>
              </a:tr>
              <a:tr h="183835">
                <a:tc>
                  <a:txBody>
                    <a:bodyPr/>
                    <a:lstStyle/>
                    <a:p>
                      <a:pPr marL="693738" lvl="2" indent="0">
                        <a:tabLst/>
                      </a:pPr>
                      <a:r>
                        <a:rPr lang="en-US" dirty="0"/>
                        <a:t>Credit Losses</a:t>
                      </a:r>
                    </a:p>
                  </a:txBody>
                  <a:tcPr/>
                </a:tc>
                <a:tc>
                  <a:txBody>
                    <a:bodyPr/>
                    <a:lstStyle/>
                    <a:p>
                      <a:r>
                        <a:rPr lang="en-US" dirty="0"/>
                        <a:t>Same</a:t>
                      </a:r>
                    </a:p>
                  </a:txBody>
                  <a:tcPr/>
                </a:tc>
                <a:tc rowSpan="3">
                  <a:txBody>
                    <a:bodyPr/>
                    <a:lstStyle/>
                    <a:p>
                      <a:r>
                        <a:rPr lang="en-US" i="1" dirty="0"/>
                        <a:t>Given similar profiles &amp; Credit Lines, delinquency &amp; loss metrics are assumed to be the same</a:t>
                      </a:r>
                    </a:p>
                  </a:txBody>
                  <a:tcPr anchor="ctr"/>
                </a:tc>
                <a:extLst>
                  <a:ext uri="{0D108BD9-81ED-4DB2-BD59-A6C34878D82A}">
                    <a16:rowId xmlns:a16="http://schemas.microsoft.com/office/drawing/2014/main" val="1606429121"/>
                  </a:ext>
                </a:extLst>
              </a:tr>
              <a:tr h="183835">
                <a:tc>
                  <a:txBody>
                    <a:bodyPr/>
                    <a:lstStyle/>
                    <a:p>
                      <a:pPr marL="693738" lvl="2" indent="0">
                        <a:tabLst/>
                      </a:pPr>
                      <a:r>
                        <a:rPr lang="en-US" dirty="0"/>
                        <a:t>Ops Costs</a:t>
                      </a:r>
                    </a:p>
                  </a:txBody>
                  <a:tcPr/>
                </a:tc>
                <a:tc>
                  <a:txBody>
                    <a:bodyPr/>
                    <a:lstStyle/>
                    <a:p>
                      <a:r>
                        <a:rPr lang="en-US" dirty="0"/>
                        <a:t>Same</a:t>
                      </a:r>
                    </a:p>
                  </a:txBody>
                  <a:tcPr/>
                </a:tc>
                <a:tc vMerge="1">
                  <a:txBody>
                    <a:bodyPr/>
                    <a:lstStyle/>
                    <a:p>
                      <a:endParaRPr lang="en-US" i="1" dirty="0"/>
                    </a:p>
                  </a:txBody>
                  <a:tcPr/>
                </a:tc>
                <a:extLst>
                  <a:ext uri="{0D108BD9-81ED-4DB2-BD59-A6C34878D82A}">
                    <a16:rowId xmlns:a16="http://schemas.microsoft.com/office/drawing/2014/main" val="475763524"/>
                  </a:ext>
                </a:extLst>
              </a:tr>
              <a:tr h="183835">
                <a:tc>
                  <a:txBody>
                    <a:bodyPr/>
                    <a:lstStyle/>
                    <a:p>
                      <a:pPr marL="693738" lvl="2" indent="0">
                        <a:tabLst/>
                      </a:pPr>
                      <a:r>
                        <a:rPr lang="en-US" dirty="0"/>
                        <a:t>Cost of Funds</a:t>
                      </a:r>
                    </a:p>
                  </a:txBody>
                  <a:tcPr/>
                </a:tc>
                <a:tc>
                  <a:txBody>
                    <a:bodyPr/>
                    <a:lstStyle/>
                    <a:p>
                      <a:r>
                        <a:rPr lang="en-US" dirty="0"/>
                        <a:t>Same</a:t>
                      </a:r>
                    </a:p>
                  </a:txBody>
                  <a:tcPr/>
                </a:tc>
                <a:tc vMerge="1">
                  <a:txBody>
                    <a:bodyPr/>
                    <a:lstStyle/>
                    <a:p>
                      <a:endParaRPr lang="en-US" i="1" dirty="0"/>
                    </a:p>
                  </a:txBody>
                  <a:tcPr/>
                </a:tc>
                <a:extLst>
                  <a:ext uri="{0D108BD9-81ED-4DB2-BD59-A6C34878D82A}">
                    <a16:rowId xmlns:a16="http://schemas.microsoft.com/office/drawing/2014/main" val="3729901012"/>
                  </a:ext>
                </a:extLst>
              </a:tr>
            </a:tbl>
          </a:graphicData>
        </a:graphic>
      </p:graphicFrame>
    </p:spTree>
    <p:extLst>
      <p:ext uri="{BB962C8B-B14F-4D97-AF65-F5344CB8AC3E}">
        <p14:creationId xmlns:p14="http://schemas.microsoft.com/office/powerpoint/2010/main" val="17276019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Shape 159"/>
          <p:cNvSpPr txBox="1">
            <a:spLocks noGrp="1"/>
          </p:cNvSpPr>
          <p:nvPr>
            <p:ph type="body" idx="1"/>
          </p:nvPr>
        </p:nvSpPr>
        <p:spPr>
          <a:xfrm>
            <a:off x="593846" y="1032722"/>
            <a:ext cx="11004300" cy="861734"/>
          </a:xfrm>
          <a:prstGeom prst="rect">
            <a:avLst/>
          </a:prstGeom>
          <a:noFill/>
          <a:ln>
            <a:noFill/>
          </a:ln>
        </p:spPr>
        <p:txBody>
          <a:bodyPr spcFirstLastPara="1" wrap="square" lIns="91425" tIns="45700" rIns="91425" bIns="45700" anchor="t" anchorCtr="0">
            <a:spAutoFit/>
          </a:bodyPr>
          <a:lstStyle/>
          <a:p>
            <a:pPr marL="228600" marR="0" lvl="0" indent="-228600" algn="l" rtl="0">
              <a:lnSpc>
                <a:spcPct val="125000"/>
              </a:lnSpc>
              <a:spcBef>
                <a:spcPts val="0"/>
              </a:spcBef>
              <a:spcAft>
                <a:spcPts val="600"/>
              </a:spcAft>
              <a:buClr>
                <a:srgbClr val="000000"/>
              </a:buClr>
              <a:buSzPct val="100000"/>
              <a:buFont typeface="Arial"/>
              <a:buChar char="•"/>
            </a:pPr>
            <a:r>
              <a:rPr lang="en-US" sz="1600" dirty="0">
                <a:solidFill>
                  <a:srgbClr val="000000"/>
                </a:solidFill>
              </a:rPr>
              <a:t>Limited data available other than for funnel metrics</a:t>
            </a:r>
          </a:p>
          <a:p>
            <a:pPr marL="228600" marR="0" lvl="0" indent="-228600" algn="l" rtl="0">
              <a:lnSpc>
                <a:spcPct val="125000"/>
              </a:lnSpc>
              <a:spcBef>
                <a:spcPts val="0"/>
              </a:spcBef>
              <a:spcAft>
                <a:spcPts val="600"/>
              </a:spcAft>
              <a:buClr>
                <a:srgbClr val="000000"/>
              </a:buClr>
              <a:buSzPct val="100000"/>
              <a:buFont typeface="Arial"/>
              <a:buChar char="•"/>
            </a:pPr>
            <a:r>
              <a:rPr lang="en-US" sz="1600" dirty="0">
                <a:solidFill>
                  <a:srgbClr val="000000"/>
                </a:solidFill>
              </a:rPr>
              <a:t>Simplified annualized view of profitability used for recommendation vs. full UE</a:t>
            </a:r>
          </a:p>
        </p:txBody>
      </p:sp>
      <p:sp>
        <p:nvSpPr>
          <p:cNvPr id="160" name="Shape 160"/>
          <p:cNvSpPr txBox="1">
            <a:spLocks noGrp="1"/>
          </p:cNvSpPr>
          <p:nvPr>
            <p:ph type="title"/>
          </p:nvPr>
        </p:nvSpPr>
        <p:spPr>
          <a:xfrm>
            <a:off x="593846" y="7"/>
            <a:ext cx="11004300" cy="10158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3200" b="1" i="0" u="none" strike="noStrike" cap="none" dirty="0">
                <a:solidFill>
                  <a:srgbClr val="2780C3"/>
                </a:solidFill>
                <a:latin typeface="Arial"/>
                <a:ea typeface="Arial"/>
                <a:cs typeface="Arial"/>
                <a:sym typeface="Arial"/>
              </a:rPr>
              <a:t>Profitability comparison by Pricing strategy</a:t>
            </a:r>
            <a:endParaRPr sz="3200" b="1" i="0" u="none" strike="noStrike" cap="none" dirty="0">
              <a:solidFill>
                <a:srgbClr val="2780C3"/>
              </a:solidFill>
              <a:latin typeface="Arial"/>
              <a:ea typeface="Arial"/>
              <a:cs typeface="Arial"/>
              <a:sym typeface="Arial"/>
            </a:endParaRPr>
          </a:p>
        </p:txBody>
      </p:sp>
      <p:sp>
        <p:nvSpPr>
          <p:cNvPr id="2" name="Slide Number Placeholder 1">
            <a:extLst>
              <a:ext uri="{FF2B5EF4-FFF2-40B4-BE49-F238E27FC236}">
                <a16:creationId xmlns:a16="http://schemas.microsoft.com/office/drawing/2014/main" id="{05590C5D-7339-5845-8247-9A2554546545}"/>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n-US" smtClean="0"/>
              <a:t>8</a:t>
            </a:fld>
            <a:endParaRPr lang="en-US"/>
          </a:p>
        </p:txBody>
      </p:sp>
      <p:graphicFrame>
        <p:nvGraphicFramePr>
          <p:cNvPr id="6" name="Table 5">
            <a:extLst>
              <a:ext uri="{FF2B5EF4-FFF2-40B4-BE49-F238E27FC236}">
                <a16:creationId xmlns:a16="http://schemas.microsoft.com/office/drawing/2014/main" id="{B479046D-FFB5-47B4-985C-58192A77BFA7}"/>
              </a:ext>
            </a:extLst>
          </p:cNvPr>
          <p:cNvGraphicFramePr>
            <a:graphicFrameLocks noGrp="1"/>
          </p:cNvGraphicFramePr>
          <p:nvPr>
            <p:extLst>
              <p:ext uri="{D42A27DB-BD31-4B8C-83A1-F6EECF244321}">
                <p14:modId xmlns:p14="http://schemas.microsoft.com/office/powerpoint/2010/main" val="413807942"/>
              </p:ext>
            </p:extLst>
          </p:nvPr>
        </p:nvGraphicFramePr>
        <p:xfrm>
          <a:off x="609600" y="2169743"/>
          <a:ext cx="10481730" cy="3756667"/>
        </p:xfrm>
        <a:graphic>
          <a:graphicData uri="http://schemas.openxmlformats.org/drawingml/2006/table">
            <a:tbl>
              <a:tblPr firstRow="1">
                <a:tableStyleId>{7D5A484C-FB72-40E2-B683-27CD9AE6F8A6}</a:tableStyleId>
              </a:tblPr>
              <a:tblGrid>
                <a:gridCol w="3200400">
                  <a:extLst>
                    <a:ext uri="{9D8B030D-6E8A-4147-A177-3AD203B41FA5}">
                      <a16:colId xmlns:a16="http://schemas.microsoft.com/office/drawing/2014/main" val="1111298973"/>
                    </a:ext>
                  </a:extLst>
                </a:gridCol>
                <a:gridCol w="1456266">
                  <a:extLst>
                    <a:ext uri="{9D8B030D-6E8A-4147-A177-3AD203B41FA5}">
                      <a16:colId xmlns:a16="http://schemas.microsoft.com/office/drawing/2014/main" val="739299405"/>
                    </a:ext>
                  </a:extLst>
                </a:gridCol>
                <a:gridCol w="1456266">
                  <a:extLst>
                    <a:ext uri="{9D8B030D-6E8A-4147-A177-3AD203B41FA5}">
                      <a16:colId xmlns:a16="http://schemas.microsoft.com/office/drawing/2014/main" val="1620687211"/>
                    </a:ext>
                  </a:extLst>
                </a:gridCol>
                <a:gridCol w="1456266">
                  <a:extLst>
                    <a:ext uri="{9D8B030D-6E8A-4147-A177-3AD203B41FA5}">
                      <a16:colId xmlns:a16="http://schemas.microsoft.com/office/drawing/2014/main" val="1303131246"/>
                    </a:ext>
                  </a:extLst>
                </a:gridCol>
                <a:gridCol w="1456266">
                  <a:extLst>
                    <a:ext uri="{9D8B030D-6E8A-4147-A177-3AD203B41FA5}">
                      <a16:colId xmlns:a16="http://schemas.microsoft.com/office/drawing/2014/main" val="4146098220"/>
                    </a:ext>
                  </a:extLst>
                </a:gridCol>
                <a:gridCol w="1456266">
                  <a:extLst>
                    <a:ext uri="{9D8B030D-6E8A-4147-A177-3AD203B41FA5}">
                      <a16:colId xmlns:a16="http://schemas.microsoft.com/office/drawing/2014/main" val="4062465296"/>
                    </a:ext>
                  </a:extLst>
                </a:gridCol>
              </a:tblGrid>
              <a:tr h="286329">
                <a:tc>
                  <a:txBody>
                    <a:bodyPr/>
                    <a:lstStyle/>
                    <a:p>
                      <a:pPr marR="0" algn="ctr" rtl="0" fontAlgn="b">
                        <a:lnSpc>
                          <a:spcPct val="100000"/>
                        </a:lnSpc>
                        <a:spcBef>
                          <a:spcPts val="0"/>
                        </a:spcBef>
                        <a:spcAft>
                          <a:spcPts val="0"/>
                        </a:spcAft>
                        <a:buClr>
                          <a:srgbClr val="000000"/>
                        </a:buClr>
                        <a:buFont typeface="Arial"/>
                      </a:pPr>
                      <a:r>
                        <a:rPr lang="en-US" sz="1600" b="1" i="0" u="none" strike="noStrike" cap="none" dirty="0">
                          <a:solidFill>
                            <a:schemeClr val="lt1"/>
                          </a:solidFill>
                          <a:latin typeface="Arial"/>
                          <a:cs typeface="Arial"/>
                          <a:sym typeface="Arial"/>
                        </a:rPr>
                        <a:t>Strategy</a:t>
                      </a:r>
                    </a:p>
                  </a:txBody>
                  <a:tcPr marL="9525" marR="9525" marT="9525" marB="0" anchor="ctr"/>
                </a:tc>
                <a:tc>
                  <a:txBody>
                    <a:bodyPr/>
                    <a:lstStyle/>
                    <a:p>
                      <a:pPr marR="0" algn="ctr" rtl="0" fontAlgn="b">
                        <a:lnSpc>
                          <a:spcPct val="100000"/>
                        </a:lnSpc>
                        <a:spcBef>
                          <a:spcPts val="0"/>
                        </a:spcBef>
                        <a:spcAft>
                          <a:spcPts val="0"/>
                        </a:spcAft>
                        <a:buClr>
                          <a:srgbClr val="000000"/>
                        </a:buClr>
                        <a:buFont typeface="Arial"/>
                      </a:pPr>
                      <a:r>
                        <a:rPr lang="en-US" sz="1600" b="1" i="0" u="none" strike="noStrike" cap="none" dirty="0">
                          <a:solidFill>
                            <a:schemeClr val="lt1"/>
                          </a:solidFill>
                          <a:latin typeface="Arial"/>
                          <a:cs typeface="Arial"/>
                          <a:sym typeface="Arial"/>
                        </a:rPr>
                        <a:t>0001</a:t>
                      </a:r>
                    </a:p>
                  </a:txBody>
                  <a:tcPr marL="9525" marR="9525" marT="9525" marB="0" anchor="ctr"/>
                </a:tc>
                <a:tc>
                  <a:txBody>
                    <a:bodyPr/>
                    <a:lstStyle/>
                    <a:p>
                      <a:pPr marR="0" algn="ctr" rtl="0" fontAlgn="b">
                        <a:lnSpc>
                          <a:spcPct val="100000"/>
                        </a:lnSpc>
                        <a:spcBef>
                          <a:spcPts val="0"/>
                        </a:spcBef>
                        <a:spcAft>
                          <a:spcPts val="0"/>
                        </a:spcAft>
                        <a:buClr>
                          <a:srgbClr val="000000"/>
                        </a:buClr>
                        <a:buFont typeface="Arial"/>
                      </a:pPr>
                      <a:r>
                        <a:rPr lang="en-US" sz="1600" b="1" i="0" u="none" strike="noStrike" cap="none" dirty="0">
                          <a:solidFill>
                            <a:schemeClr val="lt1"/>
                          </a:solidFill>
                          <a:latin typeface="Arial"/>
                          <a:cs typeface="Arial"/>
                          <a:sym typeface="Arial"/>
                        </a:rPr>
                        <a:t>0002</a:t>
                      </a:r>
                    </a:p>
                  </a:txBody>
                  <a:tcPr marL="9525" marR="9525" marT="9525" marB="0" anchor="ctr"/>
                </a:tc>
                <a:tc>
                  <a:txBody>
                    <a:bodyPr/>
                    <a:lstStyle/>
                    <a:p>
                      <a:pPr marR="0" algn="ctr" rtl="0" fontAlgn="b">
                        <a:lnSpc>
                          <a:spcPct val="100000"/>
                        </a:lnSpc>
                        <a:spcBef>
                          <a:spcPts val="0"/>
                        </a:spcBef>
                        <a:spcAft>
                          <a:spcPts val="0"/>
                        </a:spcAft>
                        <a:buClr>
                          <a:srgbClr val="000000"/>
                        </a:buClr>
                        <a:buFont typeface="Arial"/>
                      </a:pPr>
                      <a:r>
                        <a:rPr lang="en-US" sz="1600" b="1" i="0" u="none" strike="noStrike" cap="none" dirty="0">
                          <a:solidFill>
                            <a:schemeClr val="lt1"/>
                          </a:solidFill>
                          <a:latin typeface="Arial"/>
                          <a:cs typeface="Arial"/>
                          <a:sym typeface="Arial"/>
                        </a:rPr>
                        <a:t>2001</a:t>
                      </a:r>
                    </a:p>
                  </a:txBody>
                  <a:tcPr marL="9525" marR="9525" marT="9525" marB="0" anchor="ctr"/>
                </a:tc>
                <a:tc>
                  <a:txBody>
                    <a:bodyPr/>
                    <a:lstStyle/>
                    <a:p>
                      <a:pPr marR="0" algn="ctr" rtl="0" fontAlgn="b">
                        <a:lnSpc>
                          <a:spcPct val="100000"/>
                        </a:lnSpc>
                        <a:spcBef>
                          <a:spcPts val="0"/>
                        </a:spcBef>
                        <a:spcAft>
                          <a:spcPts val="0"/>
                        </a:spcAft>
                        <a:buClr>
                          <a:srgbClr val="000000"/>
                        </a:buClr>
                        <a:buFont typeface="Arial"/>
                      </a:pPr>
                      <a:r>
                        <a:rPr lang="en-US" sz="1600" b="1" i="0" u="none" strike="noStrike" cap="none" dirty="0">
                          <a:solidFill>
                            <a:schemeClr val="lt1"/>
                          </a:solidFill>
                          <a:latin typeface="Arial"/>
                          <a:cs typeface="Arial"/>
                          <a:sym typeface="Arial"/>
                        </a:rPr>
                        <a:t>2002</a:t>
                      </a:r>
                    </a:p>
                  </a:txBody>
                  <a:tcPr marL="9525" marR="9525" marT="9525" marB="0" anchor="ctr"/>
                </a:tc>
                <a:tc>
                  <a:txBody>
                    <a:bodyPr/>
                    <a:lstStyle/>
                    <a:p>
                      <a:pPr marR="0" algn="ctr" rtl="0" fontAlgn="b">
                        <a:lnSpc>
                          <a:spcPct val="100000"/>
                        </a:lnSpc>
                        <a:spcBef>
                          <a:spcPts val="0"/>
                        </a:spcBef>
                        <a:spcAft>
                          <a:spcPts val="0"/>
                        </a:spcAft>
                        <a:buClr>
                          <a:srgbClr val="000000"/>
                        </a:buClr>
                        <a:buFont typeface="Arial"/>
                      </a:pPr>
                      <a:r>
                        <a:rPr lang="en-US" sz="1600" b="1" i="0" u="none" strike="noStrike" cap="none" dirty="0">
                          <a:solidFill>
                            <a:schemeClr val="lt1"/>
                          </a:solidFill>
                          <a:latin typeface="Arial"/>
                          <a:cs typeface="Arial"/>
                          <a:sym typeface="Arial"/>
                        </a:rPr>
                        <a:t>3001</a:t>
                      </a:r>
                    </a:p>
                  </a:txBody>
                  <a:tcPr marL="9525" marR="9525" marT="9525" marB="0" anchor="ctr"/>
                </a:tc>
                <a:extLst>
                  <a:ext uri="{0D108BD9-81ED-4DB2-BD59-A6C34878D82A}">
                    <a16:rowId xmlns:a16="http://schemas.microsoft.com/office/drawing/2014/main" val="696397566"/>
                  </a:ext>
                </a:extLst>
              </a:tr>
              <a:tr h="320719">
                <a:tc>
                  <a:txBody>
                    <a:bodyPr/>
                    <a:lstStyle/>
                    <a:p>
                      <a:pPr marR="0" algn="ctr" rtl="0" fontAlgn="ctr">
                        <a:lnSpc>
                          <a:spcPct val="100000"/>
                        </a:lnSpc>
                        <a:spcBef>
                          <a:spcPts val="0"/>
                        </a:spcBef>
                        <a:spcAft>
                          <a:spcPts val="0"/>
                        </a:spcAft>
                        <a:buClr>
                          <a:srgbClr val="000000"/>
                        </a:buClr>
                        <a:buFont typeface="Arial"/>
                      </a:pPr>
                      <a:r>
                        <a:rPr lang="en-US" sz="1400" b="0" i="0" u="none" strike="noStrike" cap="none" dirty="0">
                          <a:solidFill>
                            <a:schemeClr val="dk1"/>
                          </a:solidFill>
                          <a:latin typeface="+mn-lt"/>
                          <a:cs typeface="Arial"/>
                          <a:sym typeface="Arial"/>
                        </a:rPr>
                        <a:t>Funnel conversion</a:t>
                      </a:r>
                    </a:p>
                  </a:txBody>
                  <a:tcPr marL="9525" marR="9525" marT="9525" marB="0" anchor="ctr"/>
                </a:tc>
                <a:tc>
                  <a:txBody>
                    <a:bodyPr/>
                    <a:lstStyle/>
                    <a:p>
                      <a:pPr marR="0" algn="ctr" rtl="0" fontAlgn="b">
                        <a:lnSpc>
                          <a:spcPct val="100000"/>
                        </a:lnSpc>
                        <a:spcBef>
                          <a:spcPts val="0"/>
                        </a:spcBef>
                        <a:spcAft>
                          <a:spcPts val="0"/>
                        </a:spcAft>
                        <a:buClr>
                          <a:srgbClr val="000000"/>
                        </a:buClr>
                        <a:buFont typeface="Arial"/>
                      </a:pPr>
                      <a:r>
                        <a:rPr lang="en-US" sz="1400" b="0" i="0" u="none" strike="noStrike" cap="none" dirty="0">
                          <a:solidFill>
                            <a:schemeClr val="dk1"/>
                          </a:solidFill>
                          <a:latin typeface="+mn-lt"/>
                          <a:cs typeface="Arial"/>
                          <a:sym typeface="Arial"/>
                        </a:rPr>
                        <a:t>23.40%</a:t>
                      </a:r>
                    </a:p>
                  </a:txBody>
                  <a:tcPr marL="9525" marR="9525" marT="9525" marB="0" anchor="ctr"/>
                </a:tc>
                <a:tc>
                  <a:txBody>
                    <a:bodyPr/>
                    <a:lstStyle/>
                    <a:p>
                      <a:pPr marR="0" algn="ctr" rtl="0" fontAlgn="b">
                        <a:lnSpc>
                          <a:spcPct val="100000"/>
                        </a:lnSpc>
                        <a:spcBef>
                          <a:spcPts val="0"/>
                        </a:spcBef>
                        <a:spcAft>
                          <a:spcPts val="0"/>
                        </a:spcAft>
                        <a:buClr>
                          <a:srgbClr val="000000"/>
                        </a:buClr>
                        <a:buFont typeface="Arial"/>
                      </a:pPr>
                      <a:r>
                        <a:rPr lang="en-US" sz="1400" b="0" i="0" u="none" strike="noStrike" cap="none">
                          <a:solidFill>
                            <a:schemeClr val="dk1"/>
                          </a:solidFill>
                          <a:latin typeface="+mn-lt"/>
                          <a:cs typeface="Arial"/>
                          <a:sym typeface="Arial"/>
                        </a:rPr>
                        <a:t>22.30%</a:t>
                      </a:r>
                    </a:p>
                  </a:txBody>
                  <a:tcPr marL="9525" marR="9525" marT="9525" marB="0" anchor="ctr"/>
                </a:tc>
                <a:tc>
                  <a:txBody>
                    <a:bodyPr/>
                    <a:lstStyle/>
                    <a:p>
                      <a:pPr marR="0" algn="ctr" rtl="0" fontAlgn="b">
                        <a:lnSpc>
                          <a:spcPct val="100000"/>
                        </a:lnSpc>
                        <a:spcBef>
                          <a:spcPts val="0"/>
                        </a:spcBef>
                        <a:spcAft>
                          <a:spcPts val="0"/>
                        </a:spcAft>
                        <a:buClr>
                          <a:srgbClr val="000000"/>
                        </a:buClr>
                        <a:buFont typeface="Arial"/>
                      </a:pPr>
                      <a:r>
                        <a:rPr lang="en-US" sz="1400" b="0" i="0" u="none" strike="noStrike" cap="none">
                          <a:solidFill>
                            <a:schemeClr val="dk1"/>
                          </a:solidFill>
                          <a:latin typeface="+mn-lt"/>
                          <a:cs typeface="Arial"/>
                          <a:sym typeface="Arial"/>
                        </a:rPr>
                        <a:t>20.50%</a:t>
                      </a:r>
                    </a:p>
                  </a:txBody>
                  <a:tcPr marL="9525" marR="9525" marT="9525" marB="0" anchor="ctr"/>
                </a:tc>
                <a:tc>
                  <a:txBody>
                    <a:bodyPr/>
                    <a:lstStyle/>
                    <a:p>
                      <a:pPr marR="0" algn="ctr" rtl="0" fontAlgn="b">
                        <a:lnSpc>
                          <a:spcPct val="100000"/>
                        </a:lnSpc>
                        <a:spcBef>
                          <a:spcPts val="0"/>
                        </a:spcBef>
                        <a:spcAft>
                          <a:spcPts val="0"/>
                        </a:spcAft>
                        <a:buClr>
                          <a:srgbClr val="000000"/>
                        </a:buClr>
                        <a:buFont typeface="Arial"/>
                      </a:pPr>
                      <a:r>
                        <a:rPr lang="en-US" sz="1400" b="0" i="0" u="none" strike="noStrike" cap="none">
                          <a:solidFill>
                            <a:schemeClr val="dk1"/>
                          </a:solidFill>
                          <a:latin typeface="+mn-lt"/>
                          <a:cs typeface="Arial"/>
                          <a:sym typeface="Arial"/>
                        </a:rPr>
                        <a:t>20.20%</a:t>
                      </a:r>
                    </a:p>
                  </a:txBody>
                  <a:tcPr marL="9525" marR="9525" marT="9525" marB="0" anchor="ctr"/>
                </a:tc>
                <a:tc>
                  <a:txBody>
                    <a:bodyPr/>
                    <a:lstStyle/>
                    <a:p>
                      <a:pPr marR="0" algn="ctr" rtl="0" fontAlgn="b">
                        <a:lnSpc>
                          <a:spcPct val="100000"/>
                        </a:lnSpc>
                        <a:spcBef>
                          <a:spcPts val="0"/>
                        </a:spcBef>
                        <a:spcAft>
                          <a:spcPts val="0"/>
                        </a:spcAft>
                        <a:buClr>
                          <a:srgbClr val="000000"/>
                        </a:buClr>
                        <a:buFont typeface="Arial"/>
                      </a:pPr>
                      <a:r>
                        <a:rPr lang="en-US" sz="1400" b="0" i="0" u="none" strike="noStrike" cap="none" dirty="0">
                          <a:solidFill>
                            <a:schemeClr val="dk1"/>
                          </a:solidFill>
                          <a:latin typeface="+mn-lt"/>
                          <a:cs typeface="Arial"/>
                          <a:sym typeface="Arial"/>
                        </a:rPr>
                        <a:t>19.80%</a:t>
                      </a:r>
                    </a:p>
                  </a:txBody>
                  <a:tcPr marL="9525" marR="9525" marT="9525" marB="0" anchor="ctr"/>
                </a:tc>
                <a:extLst>
                  <a:ext uri="{0D108BD9-81ED-4DB2-BD59-A6C34878D82A}">
                    <a16:rowId xmlns:a16="http://schemas.microsoft.com/office/drawing/2014/main" val="3413986584"/>
                  </a:ext>
                </a:extLst>
              </a:tr>
              <a:tr h="286329">
                <a:tc>
                  <a:txBody>
                    <a:bodyPr/>
                    <a:lstStyle/>
                    <a:p>
                      <a:pPr marR="0" algn="ctr" rtl="0" fontAlgn="ctr">
                        <a:lnSpc>
                          <a:spcPct val="100000"/>
                        </a:lnSpc>
                        <a:spcBef>
                          <a:spcPts val="0"/>
                        </a:spcBef>
                        <a:spcAft>
                          <a:spcPts val="0"/>
                        </a:spcAft>
                        <a:buClr>
                          <a:srgbClr val="000000"/>
                        </a:buClr>
                        <a:buFont typeface="Arial"/>
                      </a:pPr>
                      <a:r>
                        <a:rPr lang="en-US" sz="1400" b="0" i="0" u="none" strike="noStrike" cap="none" dirty="0">
                          <a:solidFill>
                            <a:schemeClr val="dk1"/>
                          </a:solidFill>
                          <a:latin typeface="+mn-lt"/>
                          <a:cs typeface="Arial"/>
                          <a:sym typeface="Arial"/>
                        </a:rPr>
                        <a:t>Relative Conversion</a:t>
                      </a:r>
                    </a:p>
                  </a:txBody>
                  <a:tcPr marL="9525" marR="9525" marT="9525" marB="0" anchor="ctr"/>
                </a:tc>
                <a:tc>
                  <a:txBody>
                    <a:bodyPr/>
                    <a:lstStyle/>
                    <a:p>
                      <a:pPr marR="0" algn="ctr" rtl="0" fontAlgn="b">
                        <a:lnSpc>
                          <a:spcPct val="100000"/>
                        </a:lnSpc>
                        <a:spcBef>
                          <a:spcPts val="0"/>
                        </a:spcBef>
                        <a:spcAft>
                          <a:spcPts val="0"/>
                        </a:spcAft>
                        <a:buClr>
                          <a:srgbClr val="000000"/>
                        </a:buClr>
                        <a:buFont typeface="Arial"/>
                      </a:pPr>
                      <a:r>
                        <a:rPr lang="en-US" sz="1400" b="0" i="0" u="none" strike="noStrike" cap="none" dirty="0">
                          <a:solidFill>
                            <a:schemeClr val="dk1"/>
                          </a:solidFill>
                          <a:latin typeface="+mn-lt"/>
                          <a:cs typeface="Arial"/>
                          <a:sym typeface="Arial"/>
                        </a:rPr>
                        <a:t>1.00</a:t>
                      </a:r>
                    </a:p>
                  </a:txBody>
                  <a:tcPr marL="9525" marR="9525" marT="9525" marB="0" anchor="ctr"/>
                </a:tc>
                <a:tc>
                  <a:txBody>
                    <a:bodyPr/>
                    <a:lstStyle/>
                    <a:p>
                      <a:pPr marR="0" algn="ctr" rtl="0" fontAlgn="b">
                        <a:lnSpc>
                          <a:spcPct val="100000"/>
                        </a:lnSpc>
                        <a:spcBef>
                          <a:spcPts val="0"/>
                        </a:spcBef>
                        <a:spcAft>
                          <a:spcPts val="0"/>
                        </a:spcAft>
                        <a:buClr>
                          <a:srgbClr val="000000"/>
                        </a:buClr>
                        <a:buFont typeface="Arial"/>
                      </a:pPr>
                      <a:r>
                        <a:rPr lang="en-US" sz="1400" b="0" i="0" u="none" strike="noStrike" cap="none" dirty="0">
                          <a:solidFill>
                            <a:schemeClr val="dk1"/>
                          </a:solidFill>
                          <a:latin typeface="+mn-lt"/>
                          <a:cs typeface="Arial"/>
                          <a:sym typeface="Arial"/>
                        </a:rPr>
                        <a:t>0.95 </a:t>
                      </a:r>
                    </a:p>
                  </a:txBody>
                  <a:tcPr marL="9525" marR="9525" marT="9525" marB="0" anchor="b"/>
                </a:tc>
                <a:tc>
                  <a:txBody>
                    <a:bodyPr/>
                    <a:lstStyle/>
                    <a:p>
                      <a:pPr marR="0" algn="ctr" rtl="0" fontAlgn="b">
                        <a:lnSpc>
                          <a:spcPct val="100000"/>
                        </a:lnSpc>
                        <a:spcBef>
                          <a:spcPts val="0"/>
                        </a:spcBef>
                        <a:spcAft>
                          <a:spcPts val="0"/>
                        </a:spcAft>
                        <a:buClr>
                          <a:srgbClr val="000000"/>
                        </a:buClr>
                        <a:buFont typeface="Arial"/>
                      </a:pPr>
                      <a:r>
                        <a:rPr lang="en-US" sz="1400" b="0" i="0" u="none" strike="noStrike" cap="none" dirty="0">
                          <a:solidFill>
                            <a:schemeClr val="dk1"/>
                          </a:solidFill>
                          <a:latin typeface="+mn-lt"/>
                          <a:cs typeface="Arial"/>
                          <a:sym typeface="Arial"/>
                        </a:rPr>
                        <a:t>0.87 </a:t>
                      </a:r>
                    </a:p>
                  </a:txBody>
                  <a:tcPr marL="9525" marR="9525" marT="9525" marB="0" anchor="b"/>
                </a:tc>
                <a:tc>
                  <a:txBody>
                    <a:bodyPr/>
                    <a:lstStyle/>
                    <a:p>
                      <a:pPr marR="0" algn="ctr" rtl="0" fontAlgn="b">
                        <a:lnSpc>
                          <a:spcPct val="100000"/>
                        </a:lnSpc>
                        <a:spcBef>
                          <a:spcPts val="0"/>
                        </a:spcBef>
                        <a:spcAft>
                          <a:spcPts val="0"/>
                        </a:spcAft>
                        <a:buClr>
                          <a:srgbClr val="000000"/>
                        </a:buClr>
                        <a:buFont typeface="Arial"/>
                      </a:pPr>
                      <a:r>
                        <a:rPr lang="en-US" sz="1400" b="0" i="0" u="none" strike="noStrike" cap="none" dirty="0">
                          <a:solidFill>
                            <a:schemeClr val="dk1"/>
                          </a:solidFill>
                          <a:latin typeface="+mn-lt"/>
                          <a:cs typeface="Arial"/>
                          <a:sym typeface="Arial"/>
                        </a:rPr>
                        <a:t>0.86 </a:t>
                      </a:r>
                    </a:p>
                  </a:txBody>
                  <a:tcPr marL="9525" marR="9525" marT="9525" marB="0" anchor="b"/>
                </a:tc>
                <a:tc>
                  <a:txBody>
                    <a:bodyPr/>
                    <a:lstStyle/>
                    <a:p>
                      <a:pPr marR="0" algn="ctr" rtl="0" fontAlgn="b">
                        <a:lnSpc>
                          <a:spcPct val="100000"/>
                        </a:lnSpc>
                        <a:spcBef>
                          <a:spcPts val="0"/>
                        </a:spcBef>
                        <a:spcAft>
                          <a:spcPts val="0"/>
                        </a:spcAft>
                        <a:buClr>
                          <a:srgbClr val="000000"/>
                        </a:buClr>
                        <a:buFont typeface="Arial"/>
                      </a:pPr>
                      <a:r>
                        <a:rPr lang="en-US" sz="1400" b="0" i="0" u="none" strike="noStrike" cap="none" dirty="0">
                          <a:solidFill>
                            <a:schemeClr val="dk1"/>
                          </a:solidFill>
                          <a:latin typeface="+mn-lt"/>
                          <a:cs typeface="Arial"/>
                          <a:sym typeface="Arial"/>
                        </a:rPr>
                        <a:t>0.85 </a:t>
                      </a:r>
                    </a:p>
                  </a:txBody>
                  <a:tcPr marL="9525" marR="9525" marT="9525" marB="0" anchor="b"/>
                </a:tc>
                <a:extLst>
                  <a:ext uri="{0D108BD9-81ED-4DB2-BD59-A6C34878D82A}">
                    <a16:rowId xmlns:a16="http://schemas.microsoft.com/office/drawing/2014/main" val="1035650451"/>
                  </a:ext>
                </a:extLst>
              </a:tr>
              <a:tr h="286329">
                <a:tc>
                  <a:txBody>
                    <a:bodyPr/>
                    <a:lstStyle/>
                    <a:p>
                      <a:pPr marR="0" algn="ctr" rtl="0" fontAlgn="ctr">
                        <a:lnSpc>
                          <a:spcPct val="100000"/>
                        </a:lnSpc>
                        <a:spcBef>
                          <a:spcPts val="0"/>
                        </a:spcBef>
                        <a:spcAft>
                          <a:spcPts val="0"/>
                        </a:spcAft>
                        <a:buClr>
                          <a:srgbClr val="000000"/>
                        </a:buClr>
                        <a:buFont typeface="Arial"/>
                      </a:pPr>
                      <a:endParaRPr lang="en-US" sz="1400" b="0" i="0" u="none" strike="noStrike" cap="none" dirty="0">
                        <a:solidFill>
                          <a:schemeClr val="dk1"/>
                        </a:solidFill>
                        <a:latin typeface="+mn-lt"/>
                        <a:cs typeface="Arial"/>
                        <a:sym typeface="Arial"/>
                      </a:endParaRPr>
                    </a:p>
                  </a:txBody>
                  <a:tcPr marL="9525" marR="9525" marT="9525" marB="0" anchor="ctr">
                    <a:noFill/>
                  </a:tcPr>
                </a:tc>
                <a:tc>
                  <a:txBody>
                    <a:bodyPr/>
                    <a:lstStyle/>
                    <a:p>
                      <a:pPr marR="0" algn="ctr" rtl="0" fontAlgn="b">
                        <a:lnSpc>
                          <a:spcPct val="100000"/>
                        </a:lnSpc>
                        <a:spcBef>
                          <a:spcPts val="0"/>
                        </a:spcBef>
                        <a:spcAft>
                          <a:spcPts val="0"/>
                        </a:spcAft>
                        <a:buClr>
                          <a:srgbClr val="000000"/>
                        </a:buClr>
                        <a:buFont typeface="Arial"/>
                      </a:pPr>
                      <a:endParaRPr lang="en-US" sz="1400" b="0" i="0" u="none" strike="noStrike" cap="none">
                        <a:solidFill>
                          <a:schemeClr val="dk1"/>
                        </a:solidFill>
                        <a:latin typeface="+mn-lt"/>
                        <a:cs typeface="Arial"/>
                        <a:sym typeface="Arial"/>
                      </a:endParaRPr>
                    </a:p>
                  </a:txBody>
                  <a:tcPr marL="9525" marR="9525" marT="9525" marB="0" anchor="ctr">
                    <a:noFill/>
                  </a:tcPr>
                </a:tc>
                <a:tc>
                  <a:txBody>
                    <a:bodyPr/>
                    <a:lstStyle/>
                    <a:p>
                      <a:pPr marR="0" algn="ctr" rtl="0" fontAlgn="b">
                        <a:lnSpc>
                          <a:spcPct val="100000"/>
                        </a:lnSpc>
                        <a:spcBef>
                          <a:spcPts val="0"/>
                        </a:spcBef>
                        <a:spcAft>
                          <a:spcPts val="0"/>
                        </a:spcAft>
                        <a:buClr>
                          <a:srgbClr val="000000"/>
                        </a:buClr>
                        <a:buFont typeface="Arial"/>
                      </a:pPr>
                      <a:endParaRPr lang="en-US" sz="1400" b="0" i="0" u="none" strike="noStrike" cap="none" dirty="0">
                        <a:solidFill>
                          <a:schemeClr val="dk1"/>
                        </a:solidFill>
                        <a:latin typeface="+mn-lt"/>
                        <a:cs typeface="Arial"/>
                        <a:sym typeface="Arial"/>
                      </a:endParaRPr>
                    </a:p>
                  </a:txBody>
                  <a:tcPr marL="9525" marR="9525" marT="9525" marB="0" anchor="ctr">
                    <a:noFill/>
                  </a:tcPr>
                </a:tc>
                <a:tc>
                  <a:txBody>
                    <a:bodyPr/>
                    <a:lstStyle/>
                    <a:p>
                      <a:pPr marR="0" algn="ctr" rtl="0" fontAlgn="b">
                        <a:lnSpc>
                          <a:spcPct val="100000"/>
                        </a:lnSpc>
                        <a:spcBef>
                          <a:spcPts val="0"/>
                        </a:spcBef>
                        <a:spcAft>
                          <a:spcPts val="0"/>
                        </a:spcAft>
                        <a:buClr>
                          <a:srgbClr val="000000"/>
                        </a:buClr>
                        <a:buFont typeface="Arial"/>
                      </a:pPr>
                      <a:endParaRPr lang="en-US" sz="1400" b="0" i="0" u="none" strike="noStrike" cap="none">
                        <a:solidFill>
                          <a:schemeClr val="dk1"/>
                        </a:solidFill>
                        <a:latin typeface="+mn-lt"/>
                        <a:cs typeface="Arial"/>
                        <a:sym typeface="Arial"/>
                      </a:endParaRPr>
                    </a:p>
                  </a:txBody>
                  <a:tcPr marL="9525" marR="9525" marT="9525" marB="0" anchor="ctr">
                    <a:noFill/>
                  </a:tcPr>
                </a:tc>
                <a:tc>
                  <a:txBody>
                    <a:bodyPr/>
                    <a:lstStyle/>
                    <a:p>
                      <a:pPr marR="0" algn="ctr" rtl="0" fontAlgn="b">
                        <a:lnSpc>
                          <a:spcPct val="100000"/>
                        </a:lnSpc>
                        <a:spcBef>
                          <a:spcPts val="0"/>
                        </a:spcBef>
                        <a:spcAft>
                          <a:spcPts val="0"/>
                        </a:spcAft>
                        <a:buClr>
                          <a:srgbClr val="000000"/>
                        </a:buClr>
                        <a:buFont typeface="Arial"/>
                      </a:pPr>
                      <a:endParaRPr lang="en-US" sz="1400" b="0" i="0" u="none" strike="noStrike" cap="none">
                        <a:solidFill>
                          <a:schemeClr val="dk1"/>
                        </a:solidFill>
                        <a:latin typeface="+mn-lt"/>
                        <a:cs typeface="Arial"/>
                        <a:sym typeface="Arial"/>
                      </a:endParaRPr>
                    </a:p>
                  </a:txBody>
                  <a:tcPr marL="9525" marR="9525" marT="9525" marB="0" anchor="ctr">
                    <a:noFill/>
                  </a:tcPr>
                </a:tc>
                <a:tc>
                  <a:txBody>
                    <a:bodyPr/>
                    <a:lstStyle/>
                    <a:p>
                      <a:pPr marR="0" algn="ctr" rtl="0" fontAlgn="b">
                        <a:lnSpc>
                          <a:spcPct val="100000"/>
                        </a:lnSpc>
                        <a:spcBef>
                          <a:spcPts val="0"/>
                        </a:spcBef>
                        <a:spcAft>
                          <a:spcPts val="0"/>
                        </a:spcAft>
                        <a:buClr>
                          <a:srgbClr val="000000"/>
                        </a:buClr>
                        <a:buFont typeface="Arial"/>
                      </a:pPr>
                      <a:endParaRPr lang="en-US" sz="1400" b="0" i="0" u="none" strike="noStrike" cap="none" dirty="0">
                        <a:solidFill>
                          <a:schemeClr val="dk1"/>
                        </a:solidFill>
                        <a:latin typeface="+mn-lt"/>
                        <a:cs typeface="Arial"/>
                        <a:sym typeface="Arial"/>
                      </a:endParaRPr>
                    </a:p>
                  </a:txBody>
                  <a:tcPr marL="9525" marR="9525" marT="9525" marB="0" anchor="ctr">
                    <a:noFill/>
                  </a:tcPr>
                </a:tc>
                <a:extLst>
                  <a:ext uri="{0D108BD9-81ED-4DB2-BD59-A6C34878D82A}">
                    <a16:rowId xmlns:a16="http://schemas.microsoft.com/office/drawing/2014/main" val="262353596"/>
                  </a:ext>
                </a:extLst>
              </a:tr>
              <a:tr h="286329">
                <a:tc>
                  <a:txBody>
                    <a:bodyPr/>
                    <a:lstStyle/>
                    <a:p>
                      <a:pPr marR="0" algn="ctr" rtl="0" fontAlgn="ctr">
                        <a:lnSpc>
                          <a:spcPct val="100000"/>
                        </a:lnSpc>
                        <a:spcBef>
                          <a:spcPts val="0"/>
                        </a:spcBef>
                        <a:spcAft>
                          <a:spcPts val="0"/>
                        </a:spcAft>
                        <a:buClr>
                          <a:srgbClr val="000000"/>
                        </a:buClr>
                        <a:buFont typeface="Arial"/>
                      </a:pPr>
                      <a:r>
                        <a:rPr lang="en-US" sz="1400" b="0" i="0" u="none" strike="noStrike" cap="none" dirty="0">
                          <a:solidFill>
                            <a:schemeClr val="dk1"/>
                          </a:solidFill>
                          <a:latin typeface="+mn-lt"/>
                          <a:cs typeface="Arial"/>
                          <a:sym typeface="Arial"/>
                        </a:rPr>
                        <a:t>APR</a:t>
                      </a:r>
                    </a:p>
                  </a:txBody>
                  <a:tcPr marL="9525" marR="9525" marT="9525" marB="0" anchor="ctr"/>
                </a:tc>
                <a:tc>
                  <a:txBody>
                    <a:bodyPr/>
                    <a:lstStyle/>
                    <a:p>
                      <a:pPr marR="0" algn="ctr" rtl="0" fontAlgn="b">
                        <a:lnSpc>
                          <a:spcPct val="100000"/>
                        </a:lnSpc>
                        <a:spcBef>
                          <a:spcPts val="0"/>
                        </a:spcBef>
                        <a:spcAft>
                          <a:spcPts val="0"/>
                        </a:spcAft>
                        <a:buClr>
                          <a:srgbClr val="000000"/>
                        </a:buClr>
                        <a:buFont typeface="Arial"/>
                      </a:pPr>
                      <a:r>
                        <a:rPr lang="en-US" sz="1400" b="0" i="0" u="none" strike="noStrike" cap="none">
                          <a:solidFill>
                            <a:schemeClr val="dk1"/>
                          </a:solidFill>
                          <a:latin typeface="+mn-lt"/>
                          <a:cs typeface="Arial"/>
                          <a:sym typeface="Arial"/>
                        </a:rPr>
                        <a:t>22.24%</a:t>
                      </a:r>
                    </a:p>
                  </a:txBody>
                  <a:tcPr marL="9525" marR="9525" marT="9525" marB="0" anchor="ctr"/>
                </a:tc>
                <a:tc>
                  <a:txBody>
                    <a:bodyPr/>
                    <a:lstStyle/>
                    <a:p>
                      <a:pPr marR="0" algn="ctr" rtl="0" fontAlgn="b">
                        <a:lnSpc>
                          <a:spcPct val="100000"/>
                        </a:lnSpc>
                        <a:spcBef>
                          <a:spcPts val="0"/>
                        </a:spcBef>
                        <a:spcAft>
                          <a:spcPts val="0"/>
                        </a:spcAft>
                        <a:buClr>
                          <a:srgbClr val="000000"/>
                        </a:buClr>
                        <a:buFont typeface="Arial"/>
                      </a:pPr>
                      <a:r>
                        <a:rPr lang="en-US" sz="1400" b="0" i="0" u="none" strike="noStrike" cap="none">
                          <a:solidFill>
                            <a:schemeClr val="dk1"/>
                          </a:solidFill>
                          <a:latin typeface="+mn-lt"/>
                          <a:cs typeface="Arial"/>
                          <a:sym typeface="Arial"/>
                        </a:rPr>
                        <a:t>25.24%</a:t>
                      </a:r>
                    </a:p>
                  </a:txBody>
                  <a:tcPr marL="9525" marR="9525" marT="9525" marB="0" anchor="ctr"/>
                </a:tc>
                <a:tc>
                  <a:txBody>
                    <a:bodyPr/>
                    <a:lstStyle/>
                    <a:p>
                      <a:pPr marR="0" algn="ctr" rtl="0" fontAlgn="b">
                        <a:lnSpc>
                          <a:spcPct val="100000"/>
                        </a:lnSpc>
                        <a:spcBef>
                          <a:spcPts val="0"/>
                        </a:spcBef>
                        <a:spcAft>
                          <a:spcPts val="0"/>
                        </a:spcAft>
                        <a:buClr>
                          <a:srgbClr val="000000"/>
                        </a:buClr>
                        <a:buFont typeface="Arial"/>
                      </a:pPr>
                      <a:r>
                        <a:rPr lang="en-US" sz="1400" b="0" i="0" u="none" strike="noStrike" cap="none">
                          <a:solidFill>
                            <a:schemeClr val="dk1"/>
                          </a:solidFill>
                          <a:latin typeface="+mn-lt"/>
                          <a:cs typeface="Arial"/>
                          <a:sym typeface="Arial"/>
                        </a:rPr>
                        <a:t>22.24%</a:t>
                      </a:r>
                    </a:p>
                  </a:txBody>
                  <a:tcPr marL="9525" marR="9525" marT="9525" marB="0" anchor="ctr"/>
                </a:tc>
                <a:tc>
                  <a:txBody>
                    <a:bodyPr/>
                    <a:lstStyle/>
                    <a:p>
                      <a:pPr marR="0" algn="ctr" rtl="0" fontAlgn="b">
                        <a:lnSpc>
                          <a:spcPct val="100000"/>
                        </a:lnSpc>
                        <a:spcBef>
                          <a:spcPts val="0"/>
                        </a:spcBef>
                        <a:spcAft>
                          <a:spcPts val="0"/>
                        </a:spcAft>
                        <a:buClr>
                          <a:srgbClr val="000000"/>
                        </a:buClr>
                        <a:buFont typeface="Arial"/>
                      </a:pPr>
                      <a:r>
                        <a:rPr lang="en-US" sz="1400" b="0" i="0" u="none" strike="noStrike" cap="none">
                          <a:solidFill>
                            <a:schemeClr val="dk1"/>
                          </a:solidFill>
                          <a:latin typeface="+mn-lt"/>
                          <a:cs typeface="Arial"/>
                          <a:sym typeface="Arial"/>
                        </a:rPr>
                        <a:t>25.24%</a:t>
                      </a:r>
                    </a:p>
                  </a:txBody>
                  <a:tcPr marL="9525" marR="9525" marT="9525" marB="0" anchor="ctr"/>
                </a:tc>
                <a:tc>
                  <a:txBody>
                    <a:bodyPr/>
                    <a:lstStyle/>
                    <a:p>
                      <a:pPr marR="0" algn="ctr" rtl="0" fontAlgn="b">
                        <a:lnSpc>
                          <a:spcPct val="100000"/>
                        </a:lnSpc>
                        <a:spcBef>
                          <a:spcPts val="0"/>
                        </a:spcBef>
                        <a:spcAft>
                          <a:spcPts val="0"/>
                        </a:spcAft>
                        <a:buClr>
                          <a:srgbClr val="000000"/>
                        </a:buClr>
                        <a:buFont typeface="Arial"/>
                      </a:pPr>
                      <a:r>
                        <a:rPr lang="en-US" sz="1400" b="0" i="0" u="none" strike="noStrike" cap="none">
                          <a:solidFill>
                            <a:schemeClr val="dk1"/>
                          </a:solidFill>
                          <a:latin typeface="+mn-lt"/>
                          <a:cs typeface="Arial"/>
                          <a:sym typeface="Arial"/>
                        </a:rPr>
                        <a:t>22.24%</a:t>
                      </a:r>
                    </a:p>
                  </a:txBody>
                  <a:tcPr marL="9525" marR="9525" marT="9525" marB="0" anchor="ctr"/>
                </a:tc>
                <a:extLst>
                  <a:ext uri="{0D108BD9-81ED-4DB2-BD59-A6C34878D82A}">
                    <a16:rowId xmlns:a16="http://schemas.microsoft.com/office/drawing/2014/main" val="3617456649"/>
                  </a:ext>
                </a:extLst>
              </a:tr>
              <a:tr h="286329">
                <a:tc>
                  <a:txBody>
                    <a:bodyPr/>
                    <a:lstStyle/>
                    <a:p>
                      <a:pPr marR="0" algn="ctr" rtl="0" fontAlgn="ctr">
                        <a:lnSpc>
                          <a:spcPct val="100000"/>
                        </a:lnSpc>
                        <a:spcBef>
                          <a:spcPts val="0"/>
                        </a:spcBef>
                        <a:spcAft>
                          <a:spcPts val="0"/>
                        </a:spcAft>
                        <a:buClr>
                          <a:srgbClr val="000000"/>
                        </a:buClr>
                        <a:buFont typeface="Arial"/>
                      </a:pPr>
                      <a:r>
                        <a:rPr lang="en-US" sz="1400" b="0" i="0" u="none" strike="noStrike" cap="none" dirty="0">
                          <a:solidFill>
                            <a:schemeClr val="dk1"/>
                          </a:solidFill>
                          <a:latin typeface="+mn-lt"/>
                          <a:cs typeface="Arial"/>
                          <a:sym typeface="Arial"/>
                        </a:rPr>
                        <a:t>Funding Costs</a:t>
                      </a:r>
                    </a:p>
                  </a:txBody>
                  <a:tcPr marL="9525" marR="9525" marT="9525" marB="0" anchor="ctr"/>
                </a:tc>
                <a:tc>
                  <a:txBody>
                    <a:bodyPr/>
                    <a:lstStyle/>
                    <a:p>
                      <a:pPr marR="0" algn="ctr" rtl="0" fontAlgn="b">
                        <a:lnSpc>
                          <a:spcPct val="100000"/>
                        </a:lnSpc>
                        <a:spcBef>
                          <a:spcPts val="0"/>
                        </a:spcBef>
                        <a:spcAft>
                          <a:spcPts val="0"/>
                        </a:spcAft>
                        <a:buClr>
                          <a:srgbClr val="000000"/>
                        </a:buClr>
                        <a:buFont typeface="Arial"/>
                      </a:pPr>
                      <a:r>
                        <a:rPr lang="en-US" sz="1400" b="0" i="0" u="none" strike="noStrike" cap="none">
                          <a:solidFill>
                            <a:schemeClr val="dk1"/>
                          </a:solidFill>
                          <a:latin typeface="+mn-lt"/>
                          <a:cs typeface="Arial"/>
                          <a:sym typeface="Arial"/>
                        </a:rPr>
                        <a:t>7.24%</a:t>
                      </a:r>
                    </a:p>
                  </a:txBody>
                  <a:tcPr marL="9525" marR="9525" marT="9525" marB="0" anchor="ctr"/>
                </a:tc>
                <a:tc>
                  <a:txBody>
                    <a:bodyPr/>
                    <a:lstStyle/>
                    <a:p>
                      <a:pPr marR="0" algn="ctr" rtl="0" fontAlgn="b">
                        <a:lnSpc>
                          <a:spcPct val="100000"/>
                        </a:lnSpc>
                        <a:spcBef>
                          <a:spcPts val="0"/>
                        </a:spcBef>
                        <a:spcAft>
                          <a:spcPts val="0"/>
                        </a:spcAft>
                        <a:buClr>
                          <a:srgbClr val="000000"/>
                        </a:buClr>
                        <a:buFont typeface="Arial"/>
                      </a:pPr>
                      <a:r>
                        <a:rPr lang="en-US" sz="1400" b="0" i="0" u="none" strike="noStrike" cap="none" dirty="0">
                          <a:solidFill>
                            <a:schemeClr val="dk1"/>
                          </a:solidFill>
                          <a:latin typeface="+mn-lt"/>
                          <a:cs typeface="Arial"/>
                          <a:sym typeface="Arial"/>
                        </a:rPr>
                        <a:t>7.24%</a:t>
                      </a:r>
                    </a:p>
                  </a:txBody>
                  <a:tcPr marL="9525" marR="9525" marT="9525" marB="0" anchor="ctr"/>
                </a:tc>
                <a:tc>
                  <a:txBody>
                    <a:bodyPr/>
                    <a:lstStyle/>
                    <a:p>
                      <a:pPr marR="0" algn="ctr" rtl="0" fontAlgn="b">
                        <a:lnSpc>
                          <a:spcPct val="100000"/>
                        </a:lnSpc>
                        <a:spcBef>
                          <a:spcPts val="0"/>
                        </a:spcBef>
                        <a:spcAft>
                          <a:spcPts val="0"/>
                        </a:spcAft>
                        <a:buClr>
                          <a:srgbClr val="000000"/>
                        </a:buClr>
                        <a:buFont typeface="Arial"/>
                      </a:pPr>
                      <a:r>
                        <a:rPr lang="en-US" sz="1400" b="0" i="0" u="none" strike="noStrike" cap="none">
                          <a:solidFill>
                            <a:schemeClr val="dk1"/>
                          </a:solidFill>
                          <a:latin typeface="+mn-lt"/>
                          <a:cs typeface="Arial"/>
                          <a:sym typeface="Arial"/>
                        </a:rPr>
                        <a:t>7.24%</a:t>
                      </a:r>
                    </a:p>
                  </a:txBody>
                  <a:tcPr marL="9525" marR="9525" marT="9525" marB="0" anchor="ctr"/>
                </a:tc>
                <a:tc>
                  <a:txBody>
                    <a:bodyPr/>
                    <a:lstStyle/>
                    <a:p>
                      <a:pPr marR="0" algn="ctr" rtl="0" fontAlgn="b">
                        <a:lnSpc>
                          <a:spcPct val="100000"/>
                        </a:lnSpc>
                        <a:spcBef>
                          <a:spcPts val="0"/>
                        </a:spcBef>
                        <a:spcAft>
                          <a:spcPts val="0"/>
                        </a:spcAft>
                        <a:buClr>
                          <a:srgbClr val="000000"/>
                        </a:buClr>
                        <a:buFont typeface="Arial"/>
                      </a:pPr>
                      <a:r>
                        <a:rPr lang="en-US" sz="1400" b="0" i="0" u="none" strike="noStrike" cap="none">
                          <a:solidFill>
                            <a:schemeClr val="dk1"/>
                          </a:solidFill>
                          <a:latin typeface="+mn-lt"/>
                          <a:cs typeface="Arial"/>
                          <a:sym typeface="Arial"/>
                        </a:rPr>
                        <a:t>7.24%</a:t>
                      </a:r>
                    </a:p>
                  </a:txBody>
                  <a:tcPr marL="9525" marR="9525" marT="9525" marB="0" anchor="ctr"/>
                </a:tc>
                <a:tc>
                  <a:txBody>
                    <a:bodyPr/>
                    <a:lstStyle/>
                    <a:p>
                      <a:pPr marR="0" algn="ctr" rtl="0" fontAlgn="b">
                        <a:lnSpc>
                          <a:spcPct val="100000"/>
                        </a:lnSpc>
                        <a:spcBef>
                          <a:spcPts val="0"/>
                        </a:spcBef>
                        <a:spcAft>
                          <a:spcPts val="0"/>
                        </a:spcAft>
                        <a:buClr>
                          <a:srgbClr val="000000"/>
                        </a:buClr>
                        <a:buFont typeface="Arial"/>
                      </a:pPr>
                      <a:r>
                        <a:rPr lang="en-US" sz="1400" b="0" i="0" u="none" strike="noStrike" cap="none">
                          <a:solidFill>
                            <a:schemeClr val="dk1"/>
                          </a:solidFill>
                          <a:latin typeface="+mn-lt"/>
                          <a:cs typeface="Arial"/>
                          <a:sym typeface="Arial"/>
                        </a:rPr>
                        <a:t>7.24%</a:t>
                      </a:r>
                    </a:p>
                  </a:txBody>
                  <a:tcPr marL="9525" marR="9525" marT="9525" marB="0" anchor="ctr"/>
                </a:tc>
                <a:extLst>
                  <a:ext uri="{0D108BD9-81ED-4DB2-BD59-A6C34878D82A}">
                    <a16:rowId xmlns:a16="http://schemas.microsoft.com/office/drawing/2014/main" val="1134897230"/>
                  </a:ext>
                </a:extLst>
              </a:tr>
              <a:tr h="286329">
                <a:tc>
                  <a:txBody>
                    <a:bodyPr/>
                    <a:lstStyle/>
                    <a:p>
                      <a:pPr marR="0" algn="ctr" rtl="0" fontAlgn="ctr">
                        <a:lnSpc>
                          <a:spcPct val="100000"/>
                        </a:lnSpc>
                        <a:spcBef>
                          <a:spcPts val="0"/>
                        </a:spcBef>
                        <a:spcAft>
                          <a:spcPts val="0"/>
                        </a:spcAft>
                        <a:buClr>
                          <a:srgbClr val="000000"/>
                        </a:buClr>
                        <a:buFont typeface="Arial"/>
                      </a:pPr>
                      <a:r>
                        <a:rPr lang="en-US" sz="1400" b="0" i="0" u="none" strike="noStrike" cap="none" dirty="0">
                          <a:solidFill>
                            <a:schemeClr val="dk1"/>
                          </a:solidFill>
                          <a:latin typeface="+mn-lt"/>
                          <a:cs typeface="Arial"/>
                          <a:sym typeface="Arial"/>
                        </a:rPr>
                        <a:t>(Net Interest Margin) NIM</a:t>
                      </a:r>
                    </a:p>
                  </a:txBody>
                  <a:tcPr marL="9525" marR="9525" marT="9525" marB="0" anchor="ctr"/>
                </a:tc>
                <a:tc>
                  <a:txBody>
                    <a:bodyPr/>
                    <a:lstStyle/>
                    <a:p>
                      <a:pPr marR="0" algn="ctr" rtl="0" fontAlgn="b">
                        <a:lnSpc>
                          <a:spcPct val="100000"/>
                        </a:lnSpc>
                        <a:spcBef>
                          <a:spcPts val="0"/>
                        </a:spcBef>
                        <a:spcAft>
                          <a:spcPts val="0"/>
                        </a:spcAft>
                        <a:buClr>
                          <a:srgbClr val="000000"/>
                        </a:buClr>
                        <a:buFont typeface="Arial"/>
                      </a:pPr>
                      <a:r>
                        <a:rPr lang="en-US" sz="1400" b="0" i="0" u="none" strike="noStrike" cap="none">
                          <a:solidFill>
                            <a:schemeClr val="dk1"/>
                          </a:solidFill>
                          <a:latin typeface="+mn-lt"/>
                          <a:cs typeface="Arial"/>
                          <a:sym typeface="Arial"/>
                        </a:rPr>
                        <a:t>15.00%</a:t>
                      </a:r>
                    </a:p>
                  </a:txBody>
                  <a:tcPr marL="9525" marR="9525" marT="9525" marB="0" anchor="ctr"/>
                </a:tc>
                <a:tc>
                  <a:txBody>
                    <a:bodyPr/>
                    <a:lstStyle/>
                    <a:p>
                      <a:pPr marR="0" algn="ctr" rtl="0" fontAlgn="b">
                        <a:lnSpc>
                          <a:spcPct val="100000"/>
                        </a:lnSpc>
                        <a:spcBef>
                          <a:spcPts val="0"/>
                        </a:spcBef>
                        <a:spcAft>
                          <a:spcPts val="0"/>
                        </a:spcAft>
                        <a:buClr>
                          <a:srgbClr val="000000"/>
                        </a:buClr>
                        <a:buFont typeface="Arial"/>
                      </a:pPr>
                      <a:r>
                        <a:rPr lang="en-US" sz="1400" b="0" i="0" u="none" strike="noStrike" cap="none">
                          <a:solidFill>
                            <a:schemeClr val="dk1"/>
                          </a:solidFill>
                          <a:latin typeface="+mn-lt"/>
                          <a:cs typeface="Arial"/>
                          <a:sym typeface="Arial"/>
                        </a:rPr>
                        <a:t>18.00%</a:t>
                      </a:r>
                    </a:p>
                  </a:txBody>
                  <a:tcPr marL="9525" marR="9525" marT="9525" marB="0" anchor="ctr"/>
                </a:tc>
                <a:tc>
                  <a:txBody>
                    <a:bodyPr/>
                    <a:lstStyle/>
                    <a:p>
                      <a:pPr marR="0" algn="ctr" rtl="0" fontAlgn="b">
                        <a:lnSpc>
                          <a:spcPct val="100000"/>
                        </a:lnSpc>
                        <a:spcBef>
                          <a:spcPts val="0"/>
                        </a:spcBef>
                        <a:spcAft>
                          <a:spcPts val="0"/>
                        </a:spcAft>
                        <a:buClr>
                          <a:srgbClr val="000000"/>
                        </a:buClr>
                        <a:buFont typeface="Arial"/>
                      </a:pPr>
                      <a:r>
                        <a:rPr lang="en-US" sz="1400" b="0" i="0" u="none" strike="noStrike" cap="none" dirty="0">
                          <a:solidFill>
                            <a:schemeClr val="dk1"/>
                          </a:solidFill>
                          <a:latin typeface="+mn-lt"/>
                          <a:cs typeface="Arial"/>
                          <a:sym typeface="Arial"/>
                        </a:rPr>
                        <a:t>15.00%</a:t>
                      </a:r>
                    </a:p>
                  </a:txBody>
                  <a:tcPr marL="9525" marR="9525" marT="9525" marB="0" anchor="ctr"/>
                </a:tc>
                <a:tc>
                  <a:txBody>
                    <a:bodyPr/>
                    <a:lstStyle/>
                    <a:p>
                      <a:pPr marR="0" algn="ctr" rtl="0" fontAlgn="b">
                        <a:lnSpc>
                          <a:spcPct val="100000"/>
                        </a:lnSpc>
                        <a:spcBef>
                          <a:spcPts val="0"/>
                        </a:spcBef>
                        <a:spcAft>
                          <a:spcPts val="0"/>
                        </a:spcAft>
                        <a:buClr>
                          <a:srgbClr val="000000"/>
                        </a:buClr>
                        <a:buFont typeface="Arial"/>
                      </a:pPr>
                      <a:r>
                        <a:rPr lang="en-US" sz="1400" b="0" i="0" u="none" strike="noStrike" cap="none">
                          <a:solidFill>
                            <a:schemeClr val="dk1"/>
                          </a:solidFill>
                          <a:latin typeface="+mn-lt"/>
                          <a:cs typeface="Arial"/>
                          <a:sym typeface="Arial"/>
                        </a:rPr>
                        <a:t>18.00%</a:t>
                      </a:r>
                    </a:p>
                  </a:txBody>
                  <a:tcPr marL="9525" marR="9525" marT="9525" marB="0" anchor="ctr"/>
                </a:tc>
                <a:tc>
                  <a:txBody>
                    <a:bodyPr/>
                    <a:lstStyle/>
                    <a:p>
                      <a:pPr marR="0" algn="ctr" rtl="0" fontAlgn="b">
                        <a:lnSpc>
                          <a:spcPct val="100000"/>
                        </a:lnSpc>
                        <a:spcBef>
                          <a:spcPts val="0"/>
                        </a:spcBef>
                        <a:spcAft>
                          <a:spcPts val="0"/>
                        </a:spcAft>
                        <a:buClr>
                          <a:srgbClr val="000000"/>
                        </a:buClr>
                        <a:buFont typeface="Arial"/>
                      </a:pPr>
                      <a:r>
                        <a:rPr lang="en-US" sz="1400" b="0" i="0" u="none" strike="noStrike" cap="none">
                          <a:solidFill>
                            <a:schemeClr val="dk1"/>
                          </a:solidFill>
                          <a:latin typeface="+mn-lt"/>
                          <a:cs typeface="Arial"/>
                          <a:sym typeface="Arial"/>
                        </a:rPr>
                        <a:t>15.00%</a:t>
                      </a:r>
                    </a:p>
                  </a:txBody>
                  <a:tcPr marL="9525" marR="9525" marT="9525" marB="0" anchor="ctr"/>
                </a:tc>
                <a:extLst>
                  <a:ext uri="{0D108BD9-81ED-4DB2-BD59-A6C34878D82A}">
                    <a16:rowId xmlns:a16="http://schemas.microsoft.com/office/drawing/2014/main" val="3583316920"/>
                  </a:ext>
                </a:extLst>
              </a:tr>
              <a:tr h="286329">
                <a:tc>
                  <a:txBody>
                    <a:bodyPr/>
                    <a:lstStyle/>
                    <a:p>
                      <a:pPr marR="0" algn="ctr" rtl="0" fontAlgn="ctr">
                        <a:lnSpc>
                          <a:spcPct val="100000"/>
                        </a:lnSpc>
                        <a:spcBef>
                          <a:spcPts val="0"/>
                        </a:spcBef>
                        <a:spcAft>
                          <a:spcPts val="0"/>
                        </a:spcAft>
                        <a:buClr>
                          <a:srgbClr val="000000"/>
                        </a:buClr>
                        <a:buFont typeface="Arial"/>
                      </a:pPr>
                      <a:r>
                        <a:rPr lang="en-US" sz="1400" b="0" i="0" u="none" strike="noStrike" cap="none" dirty="0">
                          <a:solidFill>
                            <a:schemeClr val="dk1"/>
                          </a:solidFill>
                          <a:latin typeface="+mn-lt"/>
                          <a:cs typeface="Arial"/>
                          <a:sym typeface="Arial"/>
                        </a:rPr>
                        <a:t>Annual Fee</a:t>
                      </a:r>
                    </a:p>
                  </a:txBody>
                  <a:tcPr marL="9525" marR="9525" marT="9525" marB="0" anchor="ctr"/>
                </a:tc>
                <a:tc>
                  <a:txBody>
                    <a:bodyPr/>
                    <a:lstStyle/>
                    <a:p>
                      <a:pPr marR="0" algn="ctr" rtl="0" fontAlgn="b">
                        <a:lnSpc>
                          <a:spcPct val="100000"/>
                        </a:lnSpc>
                        <a:spcBef>
                          <a:spcPts val="0"/>
                        </a:spcBef>
                        <a:spcAft>
                          <a:spcPts val="0"/>
                        </a:spcAft>
                        <a:buClr>
                          <a:srgbClr val="000000"/>
                        </a:buClr>
                        <a:buFont typeface="Arial"/>
                      </a:pPr>
                      <a:r>
                        <a:rPr lang="en-US" sz="1400" b="0" i="0" u="none" strike="noStrike" cap="none" dirty="0">
                          <a:solidFill>
                            <a:schemeClr val="dk1"/>
                          </a:solidFill>
                          <a:latin typeface="+mn-lt"/>
                          <a:cs typeface="Arial"/>
                          <a:sym typeface="Arial"/>
                        </a:rPr>
                        <a:t> $0</a:t>
                      </a:r>
                    </a:p>
                  </a:txBody>
                  <a:tcPr marL="9525" marR="9525" marT="9525" marB="0" anchor="ctr"/>
                </a:tc>
                <a:tc>
                  <a:txBody>
                    <a:bodyPr/>
                    <a:lstStyle/>
                    <a:p>
                      <a:pPr marR="0" algn="ctr" rtl="0" fontAlgn="b">
                        <a:lnSpc>
                          <a:spcPct val="100000"/>
                        </a:lnSpc>
                        <a:spcBef>
                          <a:spcPts val="0"/>
                        </a:spcBef>
                        <a:spcAft>
                          <a:spcPts val="0"/>
                        </a:spcAft>
                        <a:buClr>
                          <a:srgbClr val="000000"/>
                        </a:buClr>
                        <a:buFont typeface="Arial"/>
                      </a:pPr>
                      <a:r>
                        <a:rPr lang="en-US" sz="1400" b="0" i="0" u="none" strike="noStrike" cap="none" dirty="0">
                          <a:solidFill>
                            <a:schemeClr val="dk1"/>
                          </a:solidFill>
                          <a:latin typeface="+mn-lt"/>
                          <a:cs typeface="Arial"/>
                          <a:sym typeface="Arial"/>
                        </a:rPr>
                        <a:t>$0</a:t>
                      </a:r>
                    </a:p>
                  </a:txBody>
                  <a:tcPr marL="9525" marR="9525" marT="9525" marB="0" anchor="ctr"/>
                </a:tc>
                <a:tc>
                  <a:txBody>
                    <a:bodyPr/>
                    <a:lstStyle/>
                    <a:p>
                      <a:pPr marR="0" algn="ctr" rtl="0" fontAlgn="b">
                        <a:lnSpc>
                          <a:spcPct val="100000"/>
                        </a:lnSpc>
                        <a:spcBef>
                          <a:spcPts val="0"/>
                        </a:spcBef>
                        <a:spcAft>
                          <a:spcPts val="0"/>
                        </a:spcAft>
                        <a:buClr>
                          <a:srgbClr val="000000"/>
                        </a:buClr>
                        <a:buFont typeface="Arial"/>
                      </a:pPr>
                      <a:r>
                        <a:rPr lang="en-US" sz="1400" b="0" i="0" u="none" strike="noStrike" cap="none" dirty="0">
                          <a:solidFill>
                            <a:schemeClr val="dk1"/>
                          </a:solidFill>
                          <a:latin typeface="+mn-lt"/>
                          <a:cs typeface="Arial"/>
                          <a:sym typeface="Arial"/>
                        </a:rPr>
                        <a:t> $29.00 </a:t>
                      </a:r>
                    </a:p>
                  </a:txBody>
                  <a:tcPr marL="9525" marR="9525" marT="9525" marB="0" anchor="ctr"/>
                </a:tc>
                <a:tc>
                  <a:txBody>
                    <a:bodyPr/>
                    <a:lstStyle/>
                    <a:p>
                      <a:pPr marR="0" algn="ctr" rtl="0" fontAlgn="b">
                        <a:lnSpc>
                          <a:spcPct val="100000"/>
                        </a:lnSpc>
                        <a:spcBef>
                          <a:spcPts val="0"/>
                        </a:spcBef>
                        <a:spcAft>
                          <a:spcPts val="0"/>
                        </a:spcAft>
                        <a:buClr>
                          <a:srgbClr val="000000"/>
                        </a:buClr>
                        <a:buFont typeface="Arial"/>
                      </a:pPr>
                      <a:r>
                        <a:rPr lang="en-US" sz="1400" b="0" i="0" u="none" strike="noStrike" cap="none" dirty="0">
                          <a:solidFill>
                            <a:schemeClr val="dk1"/>
                          </a:solidFill>
                          <a:latin typeface="+mn-lt"/>
                          <a:cs typeface="Arial"/>
                          <a:sym typeface="Arial"/>
                        </a:rPr>
                        <a:t> $29.00 </a:t>
                      </a:r>
                    </a:p>
                  </a:txBody>
                  <a:tcPr marL="9525" marR="9525" marT="9525" marB="0" anchor="ctr"/>
                </a:tc>
                <a:tc>
                  <a:txBody>
                    <a:bodyPr/>
                    <a:lstStyle/>
                    <a:p>
                      <a:pPr marR="0" algn="ctr" rtl="0" fontAlgn="b">
                        <a:lnSpc>
                          <a:spcPct val="100000"/>
                        </a:lnSpc>
                        <a:spcBef>
                          <a:spcPts val="0"/>
                        </a:spcBef>
                        <a:spcAft>
                          <a:spcPts val="0"/>
                        </a:spcAft>
                        <a:buClr>
                          <a:srgbClr val="000000"/>
                        </a:buClr>
                        <a:buFont typeface="Arial"/>
                      </a:pPr>
                      <a:r>
                        <a:rPr lang="en-US" sz="1400" b="0" i="0" u="none" strike="noStrike" cap="none" dirty="0">
                          <a:solidFill>
                            <a:schemeClr val="dk1"/>
                          </a:solidFill>
                          <a:latin typeface="+mn-lt"/>
                          <a:cs typeface="Arial"/>
                          <a:sym typeface="Arial"/>
                        </a:rPr>
                        <a:t> $39.00 </a:t>
                      </a:r>
                    </a:p>
                  </a:txBody>
                  <a:tcPr marL="9525" marR="9525" marT="9525" marB="0" anchor="ctr"/>
                </a:tc>
                <a:extLst>
                  <a:ext uri="{0D108BD9-81ED-4DB2-BD59-A6C34878D82A}">
                    <a16:rowId xmlns:a16="http://schemas.microsoft.com/office/drawing/2014/main" val="3378945625"/>
                  </a:ext>
                </a:extLst>
              </a:tr>
              <a:tr h="286329">
                <a:tc>
                  <a:txBody>
                    <a:bodyPr/>
                    <a:lstStyle/>
                    <a:p>
                      <a:pPr marR="0" algn="ctr" rtl="0" fontAlgn="ctr">
                        <a:lnSpc>
                          <a:spcPct val="100000"/>
                        </a:lnSpc>
                        <a:spcBef>
                          <a:spcPts val="0"/>
                        </a:spcBef>
                        <a:spcAft>
                          <a:spcPts val="0"/>
                        </a:spcAft>
                        <a:buClr>
                          <a:srgbClr val="000000"/>
                        </a:buClr>
                        <a:buFont typeface="Arial"/>
                      </a:pPr>
                      <a:r>
                        <a:rPr lang="en-US" sz="1400" b="0" i="0" u="none" strike="noStrike" cap="none" dirty="0">
                          <a:solidFill>
                            <a:schemeClr val="dk1"/>
                          </a:solidFill>
                          <a:latin typeface="+mn-lt"/>
                          <a:cs typeface="Arial"/>
                          <a:sym typeface="Arial"/>
                        </a:rPr>
                        <a:t>Avg. Balance (UE)</a:t>
                      </a:r>
                    </a:p>
                  </a:txBody>
                  <a:tcPr marL="9525" marR="9525" marT="9525" marB="0" anchor="ctr"/>
                </a:tc>
                <a:tc>
                  <a:txBody>
                    <a:bodyPr/>
                    <a:lstStyle/>
                    <a:p>
                      <a:pPr marR="0" algn="ctr" rtl="0" fontAlgn="b">
                        <a:lnSpc>
                          <a:spcPct val="100000"/>
                        </a:lnSpc>
                        <a:spcBef>
                          <a:spcPts val="0"/>
                        </a:spcBef>
                        <a:spcAft>
                          <a:spcPts val="0"/>
                        </a:spcAft>
                        <a:buClr>
                          <a:srgbClr val="000000"/>
                        </a:buClr>
                        <a:buFont typeface="Arial"/>
                      </a:pPr>
                      <a:r>
                        <a:rPr lang="en-US" sz="1400" b="0" i="0" u="none" strike="noStrike" cap="none">
                          <a:solidFill>
                            <a:schemeClr val="dk1"/>
                          </a:solidFill>
                          <a:latin typeface="+mn-lt"/>
                          <a:cs typeface="Arial"/>
                          <a:sym typeface="Arial"/>
                        </a:rPr>
                        <a:t>$398 </a:t>
                      </a:r>
                    </a:p>
                  </a:txBody>
                  <a:tcPr marL="9525" marR="9525" marT="9525" marB="0" anchor="ctr"/>
                </a:tc>
                <a:tc>
                  <a:txBody>
                    <a:bodyPr/>
                    <a:lstStyle/>
                    <a:p>
                      <a:pPr marR="0" algn="ctr" rtl="0" fontAlgn="b">
                        <a:lnSpc>
                          <a:spcPct val="100000"/>
                        </a:lnSpc>
                        <a:spcBef>
                          <a:spcPts val="0"/>
                        </a:spcBef>
                        <a:spcAft>
                          <a:spcPts val="0"/>
                        </a:spcAft>
                        <a:buClr>
                          <a:srgbClr val="000000"/>
                        </a:buClr>
                        <a:buFont typeface="Arial"/>
                      </a:pPr>
                      <a:r>
                        <a:rPr lang="en-US" sz="1400" b="0" i="0" u="none" strike="noStrike" cap="none">
                          <a:solidFill>
                            <a:schemeClr val="dk1"/>
                          </a:solidFill>
                          <a:latin typeface="+mn-lt"/>
                          <a:cs typeface="Arial"/>
                          <a:sym typeface="Arial"/>
                        </a:rPr>
                        <a:t>$398 </a:t>
                      </a:r>
                    </a:p>
                  </a:txBody>
                  <a:tcPr marL="9525" marR="9525" marT="9525" marB="0" anchor="ctr"/>
                </a:tc>
                <a:tc>
                  <a:txBody>
                    <a:bodyPr/>
                    <a:lstStyle/>
                    <a:p>
                      <a:pPr marR="0" algn="ctr" rtl="0" fontAlgn="b">
                        <a:lnSpc>
                          <a:spcPct val="100000"/>
                        </a:lnSpc>
                        <a:spcBef>
                          <a:spcPts val="0"/>
                        </a:spcBef>
                        <a:spcAft>
                          <a:spcPts val="0"/>
                        </a:spcAft>
                        <a:buClr>
                          <a:srgbClr val="000000"/>
                        </a:buClr>
                        <a:buFont typeface="Arial"/>
                      </a:pPr>
                      <a:r>
                        <a:rPr lang="en-US" sz="1400" b="0" i="0" u="none" strike="noStrike" cap="none">
                          <a:solidFill>
                            <a:schemeClr val="dk1"/>
                          </a:solidFill>
                          <a:latin typeface="+mn-lt"/>
                          <a:cs typeface="Arial"/>
                          <a:sym typeface="Arial"/>
                        </a:rPr>
                        <a:t>$398 </a:t>
                      </a:r>
                    </a:p>
                  </a:txBody>
                  <a:tcPr marL="9525" marR="9525" marT="9525" marB="0" anchor="ctr"/>
                </a:tc>
                <a:tc>
                  <a:txBody>
                    <a:bodyPr/>
                    <a:lstStyle/>
                    <a:p>
                      <a:pPr marR="0" algn="ctr" rtl="0" fontAlgn="b">
                        <a:lnSpc>
                          <a:spcPct val="100000"/>
                        </a:lnSpc>
                        <a:spcBef>
                          <a:spcPts val="0"/>
                        </a:spcBef>
                        <a:spcAft>
                          <a:spcPts val="0"/>
                        </a:spcAft>
                        <a:buClr>
                          <a:srgbClr val="000000"/>
                        </a:buClr>
                        <a:buFont typeface="Arial"/>
                      </a:pPr>
                      <a:r>
                        <a:rPr lang="en-US" sz="1400" b="0" i="0" u="none" strike="noStrike" cap="none" dirty="0">
                          <a:solidFill>
                            <a:schemeClr val="dk1"/>
                          </a:solidFill>
                          <a:latin typeface="+mn-lt"/>
                          <a:cs typeface="Arial"/>
                          <a:sym typeface="Arial"/>
                        </a:rPr>
                        <a:t>$398 </a:t>
                      </a:r>
                    </a:p>
                  </a:txBody>
                  <a:tcPr marL="9525" marR="9525" marT="9525" marB="0" anchor="ctr"/>
                </a:tc>
                <a:tc>
                  <a:txBody>
                    <a:bodyPr/>
                    <a:lstStyle/>
                    <a:p>
                      <a:pPr marR="0" algn="ctr" rtl="0" fontAlgn="b">
                        <a:lnSpc>
                          <a:spcPct val="100000"/>
                        </a:lnSpc>
                        <a:spcBef>
                          <a:spcPts val="0"/>
                        </a:spcBef>
                        <a:spcAft>
                          <a:spcPts val="0"/>
                        </a:spcAft>
                        <a:buClr>
                          <a:srgbClr val="000000"/>
                        </a:buClr>
                        <a:buFont typeface="Arial"/>
                      </a:pPr>
                      <a:r>
                        <a:rPr lang="en-US" sz="1400" b="0" i="0" u="none" strike="noStrike" cap="none">
                          <a:solidFill>
                            <a:schemeClr val="dk1"/>
                          </a:solidFill>
                          <a:latin typeface="+mn-lt"/>
                          <a:cs typeface="Arial"/>
                          <a:sym typeface="Arial"/>
                        </a:rPr>
                        <a:t>$398 </a:t>
                      </a:r>
                    </a:p>
                  </a:txBody>
                  <a:tcPr marL="9525" marR="9525" marT="9525" marB="0" anchor="ctr"/>
                </a:tc>
                <a:extLst>
                  <a:ext uri="{0D108BD9-81ED-4DB2-BD59-A6C34878D82A}">
                    <a16:rowId xmlns:a16="http://schemas.microsoft.com/office/drawing/2014/main" val="2504490583"/>
                  </a:ext>
                </a:extLst>
              </a:tr>
              <a:tr h="286329">
                <a:tc>
                  <a:txBody>
                    <a:bodyPr/>
                    <a:lstStyle/>
                    <a:p>
                      <a:pPr marR="0" algn="ctr" rtl="0" fontAlgn="ctr">
                        <a:lnSpc>
                          <a:spcPct val="100000"/>
                        </a:lnSpc>
                        <a:spcBef>
                          <a:spcPts val="0"/>
                        </a:spcBef>
                        <a:spcAft>
                          <a:spcPts val="0"/>
                        </a:spcAft>
                        <a:buClr>
                          <a:srgbClr val="000000"/>
                        </a:buClr>
                        <a:buFont typeface="Arial"/>
                      </a:pPr>
                      <a:r>
                        <a:rPr lang="en-US" sz="1400" b="0" i="0" u="none" strike="noStrike" cap="none" dirty="0">
                          <a:solidFill>
                            <a:schemeClr val="dk1"/>
                          </a:solidFill>
                          <a:latin typeface="+mn-lt"/>
                          <a:cs typeface="Arial"/>
                          <a:sym typeface="Arial"/>
                        </a:rPr>
                        <a:t>Effective Annual Fee Margin</a:t>
                      </a:r>
                    </a:p>
                  </a:txBody>
                  <a:tcPr marL="9525" marR="9525" marT="9525" marB="0" anchor="ctr"/>
                </a:tc>
                <a:tc>
                  <a:txBody>
                    <a:bodyPr/>
                    <a:lstStyle/>
                    <a:p>
                      <a:pPr marR="0" algn="ctr" rtl="0" fontAlgn="b">
                        <a:lnSpc>
                          <a:spcPct val="100000"/>
                        </a:lnSpc>
                        <a:spcBef>
                          <a:spcPts val="0"/>
                        </a:spcBef>
                        <a:spcAft>
                          <a:spcPts val="0"/>
                        </a:spcAft>
                        <a:buClr>
                          <a:srgbClr val="000000"/>
                        </a:buClr>
                        <a:buFont typeface="Arial"/>
                      </a:pPr>
                      <a:r>
                        <a:rPr lang="en-US" sz="1400" b="0" i="0" u="none" strike="noStrike" cap="none" dirty="0">
                          <a:solidFill>
                            <a:schemeClr val="dk1"/>
                          </a:solidFill>
                          <a:latin typeface="+mn-lt"/>
                          <a:cs typeface="Arial"/>
                          <a:sym typeface="Arial"/>
                        </a:rPr>
                        <a:t>0.00%</a:t>
                      </a:r>
                    </a:p>
                  </a:txBody>
                  <a:tcPr marL="9525" marR="9525" marT="9525" marB="0" anchor="ctr"/>
                </a:tc>
                <a:tc>
                  <a:txBody>
                    <a:bodyPr/>
                    <a:lstStyle/>
                    <a:p>
                      <a:pPr marR="0" algn="ctr" rtl="0" fontAlgn="b">
                        <a:lnSpc>
                          <a:spcPct val="100000"/>
                        </a:lnSpc>
                        <a:spcBef>
                          <a:spcPts val="0"/>
                        </a:spcBef>
                        <a:spcAft>
                          <a:spcPts val="0"/>
                        </a:spcAft>
                        <a:buClr>
                          <a:srgbClr val="000000"/>
                        </a:buClr>
                        <a:buFont typeface="Arial"/>
                      </a:pPr>
                      <a:r>
                        <a:rPr lang="en-US" sz="1400" b="0" i="0" u="none" strike="noStrike" cap="none" dirty="0">
                          <a:solidFill>
                            <a:schemeClr val="dk1"/>
                          </a:solidFill>
                          <a:latin typeface="+mn-lt"/>
                          <a:cs typeface="Arial"/>
                          <a:sym typeface="Arial"/>
                        </a:rPr>
                        <a:t>0.00%</a:t>
                      </a:r>
                    </a:p>
                  </a:txBody>
                  <a:tcPr marL="9525" marR="9525" marT="9525" marB="0" anchor="ctr"/>
                </a:tc>
                <a:tc>
                  <a:txBody>
                    <a:bodyPr/>
                    <a:lstStyle/>
                    <a:p>
                      <a:pPr marR="0" algn="ctr" rtl="0" fontAlgn="b">
                        <a:lnSpc>
                          <a:spcPct val="100000"/>
                        </a:lnSpc>
                        <a:spcBef>
                          <a:spcPts val="0"/>
                        </a:spcBef>
                        <a:spcAft>
                          <a:spcPts val="0"/>
                        </a:spcAft>
                        <a:buClr>
                          <a:srgbClr val="000000"/>
                        </a:buClr>
                        <a:buFont typeface="Arial"/>
                      </a:pPr>
                      <a:r>
                        <a:rPr lang="en-US" sz="1400" b="0" i="0" u="none" strike="noStrike" cap="none" dirty="0">
                          <a:solidFill>
                            <a:schemeClr val="dk1"/>
                          </a:solidFill>
                          <a:latin typeface="+mn-lt"/>
                          <a:cs typeface="Arial"/>
                          <a:sym typeface="Arial"/>
                        </a:rPr>
                        <a:t>7.29%</a:t>
                      </a:r>
                    </a:p>
                  </a:txBody>
                  <a:tcPr marL="9525" marR="9525" marT="9525" marB="0" anchor="ctr"/>
                </a:tc>
                <a:tc>
                  <a:txBody>
                    <a:bodyPr/>
                    <a:lstStyle/>
                    <a:p>
                      <a:pPr marR="0" algn="ctr" rtl="0" fontAlgn="b">
                        <a:lnSpc>
                          <a:spcPct val="100000"/>
                        </a:lnSpc>
                        <a:spcBef>
                          <a:spcPts val="0"/>
                        </a:spcBef>
                        <a:spcAft>
                          <a:spcPts val="0"/>
                        </a:spcAft>
                        <a:buClr>
                          <a:srgbClr val="000000"/>
                        </a:buClr>
                        <a:buFont typeface="Arial"/>
                      </a:pPr>
                      <a:r>
                        <a:rPr lang="en-US" sz="1400" b="0" i="0" u="none" strike="noStrike" cap="none" dirty="0">
                          <a:solidFill>
                            <a:schemeClr val="dk1"/>
                          </a:solidFill>
                          <a:latin typeface="+mn-lt"/>
                          <a:cs typeface="Arial"/>
                          <a:sym typeface="Arial"/>
                        </a:rPr>
                        <a:t>7.29%</a:t>
                      </a:r>
                    </a:p>
                  </a:txBody>
                  <a:tcPr marL="9525" marR="9525" marT="9525" marB="0" anchor="ctr"/>
                </a:tc>
                <a:tc>
                  <a:txBody>
                    <a:bodyPr/>
                    <a:lstStyle/>
                    <a:p>
                      <a:pPr marR="0" algn="ctr" rtl="0" fontAlgn="b">
                        <a:lnSpc>
                          <a:spcPct val="100000"/>
                        </a:lnSpc>
                        <a:spcBef>
                          <a:spcPts val="0"/>
                        </a:spcBef>
                        <a:spcAft>
                          <a:spcPts val="0"/>
                        </a:spcAft>
                        <a:buClr>
                          <a:srgbClr val="000000"/>
                        </a:buClr>
                        <a:buFont typeface="Arial"/>
                      </a:pPr>
                      <a:r>
                        <a:rPr lang="en-US" sz="1400" b="0" i="0" u="none" strike="noStrike" cap="none" dirty="0">
                          <a:solidFill>
                            <a:schemeClr val="dk1"/>
                          </a:solidFill>
                          <a:latin typeface="+mn-lt"/>
                          <a:cs typeface="Arial"/>
                          <a:sym typeface="Arial"/>
                        </a:rPr>
                        <a:t>9.80%</a:t>
                      </a:r>
                    </a:p>
                  </a:txBody>
                  <a:tcPr marL="9525" marR="9525" marT="9525" marB="0" anchor="ctr"/>
                </a:tc>
                <a:extLst>
                  <a:ext uri="{0D108BD9-81ED-4DB2-BD59-A6C34878D82A}">
                    <a16:rowId xmlns:a16="http://schemas.microsoft.com/office/drawing/2014/main" val="2486960375"/>
                  </a:ext>
                </a:extLst>
              </a:tr>
              <a:tr h="286329">
                <a:tc>
                  <a:txBody>
                    <a:bodyPr/>
                    <a:lstStyle/>
                    <a:p>
                      <a:pPr marR="0" algn="ctr" rtl="0" fontAlgn="b">
                        <a:lnSpc>
                          <a:spcPct val="100000"/>
                        </a:lnSpc>
                        <a:spcBef>
                          <a:spcPts val="0"/>
                        </a:spcBef>
                        <a:spcAft>
                          <a:spcPts val="0"/>
                        </a:spcAft>
                        <a:buClr>
                          <a:srgbClr val="000000"/>
                        </a:buClr>
                        <a:buFont typeface="Arial"/>
                      </a:pPr>
                      <a:endParaRPr lang="en-US" sz="1400" b="0" i="0" u="none" strike="noStrike" cap="none" dirty="0">
                        <a:solidFill>
                          <a:schemeClr val="dk1"/>
                        </a:solidFill>
                        <a:latin typeface="+mn-lt"/>
                        <a:cs typeface="Arial"/>
                        <a:sym typeface="Arial"/>
                      </a:endParaRPr>
                    </a:p>
                  </a:txBody>
                  <a:tcPr marL="9525" marR="9525" marT="9525" marB="0" anchor="ctr">
                    <a:noFill/>
                  </a:tcPr>
                </a:tc>
                <a:tc>
                  <a:txBody>
                    <a:bodyPr/>
                    <a:lstStyle/>
                    <a:p>
                      <a:pPr marR="0" algn="ctr" rtl="0" fontAlgn="b">
                        <a:lnSpc>
                          <a:spcPct val="100000"/>
                        </a:lnSpc>
                        <a:spcBef>
                          <a:spcPts val="0"/>
                        </a:spcBef>
                        <a:spcAft>
                          <a:spcPts val="0"/>
                        </a:spcAft>
                        <a:buClr>
                          <a:srgbClr val="000000"/>
                        </a:buClr>
                        <a:buFont typeface="Arial"/>
                      </a:pPr>
                      <a:endParaRPr lang="en-US" sz="1400" b="0" i="0" u="none" strike="noStrike" cap="none">
                        <a:solidFill>
                          <a:schemeClr val="dk1"/>
                        </a:solidFill>
                        <a:latin typeface="+mn-lt"/>
                        <a:cs typeface="Arial"/>
                        <a:sym typeface="Arial"/>
                      </a:endParaRPr>
                    </a:p>
                  </a:txBody>
                  <a:tcPr marL="9525" marR="9525" marT="9525" marB="0" anchor="ctr">
                    <a:noFill/>
                  </a:tcPr>
                </a:tc>
                <a:tc>
                  <a:txBody>
                    <a:bodyPr/>
                    <a:lstStyle/>
                    <a:p>
                      <a:pPr marR="0" algn="ctr" rtl="0" fontAlgn="b">
                        <a:lnSpc>
                          <a:spcPct val="100000"/>
                        </a:lnSpc>
                        <a:spcBef>
                          <a:spcPts val="0"/>
                        </a:spcBef>
                        <a:spcAft>
                          <a:spcPts val="0"/>
                        </a:spcAft>
                        <a:buClr>
                          <a:srgbClr val="000000"/>
                        </a:buClr>
                        <a:buFont typeface="Arial"/>
                      </a:pPr>
                      <a:endParaRPr lang="en-US" sz="1400" b="0" i="0" u="none" strike="noStrike" cap="none">
                        <a:solidFill>
                          <a:schemeClr val="dk1"/>
                        </a:solidFill>
                        <a:latin typeface="+mn-lt"/>
                        <a:cs typeface="Arial"/>
                        <a:sym typeface="Arial"/>
                      </a:endParaRPr>
                    </a:p>
                  </a:txBody>
                  <a:tcPr marL="9525" marR="9525" marT="9525" marB="0" anchor="ctr">
                    <a:noFill/>
                  </a:tcPr>
                </a:tc>
                <a:tc>
                  <a:txBody>
                    <a:bodyPr/>
                    <a:lstStyle/>
                    <a:p>
                      <a:pPr marR="0" algn="ctr" rtl="0" fontAlgn="b">
                        <a:lnSpc>
                          <a:spcPct val="100000"/>
                        </a:lnSpc>
                        <a:spcBef>
                          <a:spcPts val="0"/>
                        </a:spcBef>
                        <a:spcAft>
                          <a:spcPts val="0"/>
                        </a:spcAft>
                        <a:buClr>
                          <a:srgbClr val="000000"/>
                        </a:buClr>
                        <a:buFont typeface="Arial"/>
                      </a:pPr>
                      <a:endParaRPr lang="en-US" sz="1400" b="0" i="0" u="none" strike="noStrike" cap="none">
                        <a:solidFill>
                          <a:schemeClr val="dk1"/>
                        </a:solidFill>
                        <a:latin typeface="+mn-lt"/>
                        <a:cs typeface="Arial"/>
                        <a:sym typeface="Arial"/>
                      </a:endParaRPr>
                    </a:p>
                  </a:txBody>
                  <a:tcPr marL="9525" marR="9525" marT="9525" marB="0" anchor="ctr">
                    <a:noFill/>
                  </a:tcPr>
                </a:tc>
                <a:tc>
                  <a:txBody>
                    <a:bodyPr/>
                    <a:lstStyle/>
                    <a:p>
                      <a:pPr marR="0" algn="ctr" rtl="0" fontAlgn="b">
                        <a:lnSpc>
                          <a:spcPct val="100000"/>
                        </a:lnSpc>
                        <a:spcBef>
                          <a:spcPts val="0"/>
                        </a:spcBef>
                        <a:spcAft>
                          <a:spcPts val="0"/>
                        </a:spcAft>
                        <a:buClr>
                          <a:srgbClr val="000000"/>
                        </a:buClr>
                        <a:buFont typeface="Arial"/>
                      </a:pPr>
                      <a:endParaRPr lang="en-US" sz="1400" b="0" i="0" u="none" strike="noStrike" cap="none" dirty="0">
                        <a:solidFill>
                          <a:schemeClr val="dk1"/>
                        </a:solidFill>
                        <a:latin typeface="+mn-lt"/>
                        <a:cs typeface="Arial"/>
                        <a:sym typeface="Arial"/>
                      </a:endParaRPr>
                    </a:p>
                  </a:txBody>
                  <a:tcPr marL="9525" marR="9525" marT="9525" marB="0" anchor="ctr">
                    <a:noFill/>
                  </a:tcPr>
                </a:tc>
                <a:tc>
                  <a:txBody>
                    <a:bodyPr/>
                    <a:lstStyle/>
                    <a:p>
                      <a:pPr marR="0" algn="ctr" rtl="0" fontAlgn="b">
                        <a:lnSpc>
                          <a:spcPct val="100000"/>
                        </a:lnSpc>
                        <a:spcBef>
                          <a:spcPts val="0"/>
                        </a:spcBef>
                        <a:spcAft>
                          <a:spcPts val="0"/>
                        </a:spcAft>
                        <a:buClr>
                          <a:srgbClr val="000000"/>
                        </a:buClr>
                        <a:buFont typeface="Arial"/>
                      </a:pPr>
                      <a:endParaRPr lang="en-US" sz="1400" b="0" i="0" u="none" strike="noStrike" cap="none" dirty="0">
                        <a:solidFill>
                          <a:schemeClr val="dk1"/>
                        </a:solidFill>
                        <a:latin typeface="+mn-lt"/>
                        <a:cs typeface="Arial"/>
                        <a:sym typeface="Arial"/>
                      </a:endParaRPr>
                    </a:p>
                  </a:txBody>
                  <a:tcPr marL="9525" marR="9525" marT="9525" marB="0" anchor="ctr">
                    <a:noFill/>
                  </a:tcPr>
                </a:tc>
                <a:extLst>
                  <a:ext uri="{0D108BD9-81ED-4DB2-BD59-A6C34878D82A}">
                    <a16:rowId xmlns:a16="http://schemas.microsoft.com/office/drawing/2014/main" val="3264111532"/>
                  </a:ext>
                </a:extLst>
              </a:tr>
              <a:tr h="286329">
                <a:tc>
                  <a:txBody>
                    <a:bodyPr/>
                    <a:lstStyle/>
                    <a:p>
                      <a:pPr marR="0" algn="ctr" rtl="0" fontAlgn="b">
                        <a:lnSpc>
                          <a:spcPct val="100000"/>
                        </a:lnSpc>
                        <a:spcBef>
                          <a:spcPts val="0"/>
                        </a:spcBef>
                        <a:spcAft>
                          <a:spcPts val="0"/>
                        </a:spcAft>
                        <a:buClr>
                          <a:srgbClr val="000000"/>
                        </a:buClr>
                        <a:buFont typeface="Arial"/>
                      </a:pPr>
                      <a:r>
                        <a:rPr lang="en-US" sz="1400" b="0" i="0" u="none" strike="noStrike" cap="none" dirty="0">
                          <a:solidFill>
                            <a:schemeClr val="dk1"/>
                          </a:solidFill>
                          <a:latin typeface="+mn-lt"/>
                          <a:cs typeface="Arial"/>
                          <a:sym typeface="Arial"/>
                        </a:rPr>
                        <a:t>Proxy Annualized Revenue</a:t>
                      </a:r>
                    </a:p>
                  </a:txBody>
                  <a:tcPr marL="9525" marR="9525" marT="9525" marB="0" anchor="ctr"/>
                </a:tc>
                <a:tc>
                  <a:txBody>
                    <a:bodyPr/>
                    <a:lstStyle/>
                    <a:p>
                      <a:pPr marR="0" algn="ctr" rtl="0" fontAlgn="b">
                        <a:lnSpc>
                          <a:spcPct val="100000"/>
                        </a:lnSpc>
                        <a:spcBef>
                          <a:spcPts val="0"/>
                        </a:spcBef>
                        <a:spcAft>
                          <a:spcPts val="0"/>
                        </a:spcAft>
                        <a:buClr>
                          <a:srgbClr val="000000"/>
                        </a:buClr>
                        <a:buFont typeface="Arial"/>
                      </a:pPr>
                      <a:r>
                        <a:rPr lang="en-US" sz="1400" b="0" i="0" u="none" strike="noStrike" cap="none">
                          <a:solidFill>
                            <a:schemeClr val="dk1"/>
                          </a:solidFill>
                          <a:latin typeface="+mn-lt"/>
                          <a:cs typeface="Arial"/>
                          <a:sym typeface="Arial"/>
                        </a:rPr>
                        <a:t>$59.70 </a:t>
                      </a:r>
                    </a:p>
                  </a:txBody>
                  <a:tcPr marL="9525" marR="9525" marT="9525" marB="0" anchor="ctr"/>
                </a:tc>
                <a:tc>
                  <a:txBody>
                    <a:bodyPr/>
                    <a:lstStyle/>
                    <a:p>
                      <a:pPr marR="0" algn="ctr" rtl="0" fontAlgn="b">
                        <a:lnSpc>
                          <a:spcPct val="100000"/>
                        </a:lnSpc>
                        <a:spcBef>
                          <a:spcPts val="0"/>
                        </a:spcBef>
                        <a:spcAft>
                          <a:spcPts val="0"/>
                        </a:spcAft>
                        <a:buClr>
                          <a:srgbClr val="000000"/>
                        </a:buClr>
                        <a:buFont typeface="Arial"/>
                      </a:pPr>
                      <a:r>
                        <a:rPr lang="en-US" sz="1400" b="0" i="0" u="none" strike="noStrike" cap="none">
                          <a:solidFill>
                            <a:schemeClr val="dk1"/>
                          </a:solidFill>
                          <a:latin typeface="+mn-lt"/>
                          <a:cs typeface="Arial"/>
                          <a:sym typeface="Arial"/>
                        </a:rPr>
                        <a:t>$71.64 </a:t>
                      </a:r>
                    </a:p>
                  </a:txBody>
                  <a:tcPr marL="9525" marR="9525" marT="9525" marB="0" anchor="ctr"/>
                </a:tc>
                <a:tc>
                  <a:txBody>
                    <a:bodyPr/>
                    <a:lstStyle/>
                    <a:p>
                      <a:pPr marR="0" algn="ctr" rtl="0" fontAlgn="b">
                        <a:lnSpc>
                          <a:spcPct val="100000"/>
                        </a:lnSpc>
                        <a:spcBef>
                          <a:spcPts val="0"/>
                        </a:spcBef>
                        <a:spcAft>
                          <a:spcPts val="0"/>
                        </a:spcAft>
                        <a:buClr>
                          <a:srgbClr val="000000"/>
                        </a:buClr>
                        <a:buFont typeface="Arial"/>
                      </a:pPr>
                      <a:r>
                        <a:rPr lang="en-US" sz="1400" b="0" i="0" u="none" strike="noStrike" cap="none">
                          <a:solidFill>
                            <a:schemeClr val="dk1"/>
                          </a:solidFill>
                          <a:latin typeface="+mn-lt"/>
                          <a:cs typeface="Arial"/>
                          <a:sym typeface="Arial"/>
                        </a:rPr>
                        <a:t>$88.70 </a:t>
                      </a:r>
                    </a:p>
                  </a:txBody>
                  <a:tcPr marL="9525" marR="9525" marT="9525" marB="0" anchor="ctr"/>
                </a:tc>
                <a:tc>
                  <a:txBody>
                    <a:bodyPr/>
                    <a:lstStyle/>
                    <a:p>
                      <a:pPr marR="0" algn="ctr" rtl="0" fontAlgn="b">
                        <a:lnSpc>
                          <a:spcPct val="100000"/>
                        </a:lnSpc>
                        <a:spcBef>
                          <a:spcPts val="0"/>
                        </a:spcBef>
                        <a:spcAft>
                          <a:spcPts val="0"/>
                        </a:spcAft>
                        <a:buClr>
                          <a:srgbClr val="000000"/>
                        </a:buClr>
                        <a:buFont typeface="Arial"/>
                      </a:pPr>
                      <a:r>
                        <a:rPr lang="en-US" sz="1400" b="1" i="0" u="none" strike="noStrike" cap="none" dirty="0">
                          <a:solidFill>
                            <a:srgbClr val="00B050"/>
                          </a:solidFill>
                          <a:latin typeface="+mn-lt"/>
                          <a:cs typeface="Arial"/>
                          <a:sym typeface="Arial"/>
                        </a:rPr>
                        <a:t>$100.64 </a:t>
                      </a:r>
                    </a:p>
                  </a:txBody>
                  <a:tcPr marL="9525" marR="9525" marT="9525" marB="0" anchor="ctr"/>
                </a:tc>
                <a:tc>
                  <a:txBody>
                    <a:bodyPr/>
                    <a:lstStyle/>
                    <a:p>
                      <a:pPr marR="0" algn="ctr" rtl="0" fontAlgn="b">
                        <a:lnSpc>
                          <a:spcPct val="100000"/>
                        </a:lnSpc>
                        <a:spcBef>
                          <a:spcPts val="0"/>
                        </a:spcBef>
                        <a:spcAft>
                          <a:spcPts val="0"/>
                        </a:spcAft>
                        <a:buClr>
                          <a:srgbClr val="000000"/>
                        </a:buClr>
                        <a:buFont typeface="Arial"/>
                      </a:pPr>
                      <a:r>
                        <a:rPr lang="en-US" sz="1400" b="0" i="0" u="none" strike="noStrike" cap="none" dirty="0">
                          <a:solidFill>
                            <a:schemeClr val="dk1"/>
                          </a:solidFill>
                          <a:latin typeface="+mn-lt"/>
                          <a:cs typeface="Arial"/>
                          <a:sym typeface="Arial"/>
                        </a:rPr>
                        <a:t>$98.70 </a:t>
                      </a:r>
                    </a:p>
                  </a:txBody>
                  <a:tcPr marL="9525" marR="9525" marT="9525" marB="0" anchor="ctr"/>
                </a:tc>
                <a:extLst>
                  <a:ext uri="{0D108BD9-81ED-4DB2-BD59-A6C34878D82A}">
                    <a16:rowId xmlns:a16="http://schemas.microsoft.com/office/drawing/2014/main" val="3145176680"/>
                  </a:ext>
                </a:extLst>
              </a:tr>
              <a:tr h="286329">
                <a:tc>
                  <a:txBody>
                    <a:bodyPr/>
                    <a:lstStyle/>
                    <a:p>
                      <a:pPr marR="0" algn="ctr" rtl="0" fontAlgn="b">
                        <a:lnSpc>
                          <a:spcPct val="100000"/>
                        </a:lnSpc>
                        <a:spcBef>
                          <a:spcPts val="0"/>
                        </a:spcBef>
                        <a:spcAft>
                          <a:spcPts val="0"/>
                        </a:spcAft>
                        <a:buClr>
                          <a:srgbClr val="000000"/>
                        </a:buClr>
                        <a:buFont typeface="Arial"/>
                      </a:pPr>
                      <a:r>
                        <a:rPr lang="en-US" sz="1400" b="0" i="0" u="none" strike="noStrike" cap="none" dirty="0">
                          <a:solidFill>
                            <a:schemeClr val="dk1"/>
                          </a:solidFill>
                          <a:latin typeface="+mn-lt"/>
                          <a:cs typeface="Arial"/>
                          <a:sym typeface="Arial"/>
                        </a:rPr>
                        <a:t>x Conversion</a:t>
                      </a:r>
                    </a:p>
                  </a:txBody>
                  <a:tcPr marL="9525" marR="9525" marT="9525" marB="0" anchor="ctr"/>
                </a:tc>
                <a:tc>
                  <a:txBody>
                    <a:bodyPr/>
                    <a:lstStyle/>
                    <a:p>
                      <a:pPr marR="0" algn="ctr" rtl="0" fontAlgn="b">
                        <a:lnSpc>
                          <a:spcPct val="100000"/>
                        </a:lnSpc>
                        <a:spcBef>
                          <a:spcPts val="0"/>
                        </a:spcBef>
                        <a:spcAft>
                          <a:spcPts val="0"/>
                        </a:spcAft>
                        <a:buClr>
                          <a:srgbClr val="000000"/>
                        </a:buClr>
                        <a:buFont typeface="Arial"/>
                      </a:pPr>
                      <a:r>
                        <a:rPr lang="en-US" sz="1400" b="0" i="0" u="none" strike="noStrike" cap="none">
                          <a:solidFill>
                            <a:schemeClr val="dk1"/>
                          </a:solidFill>
                          <a:latin typeface="+mn-lt"/>
                          <a:cs typeface="Arial"/>
                          <a:sym typeface="Arial"/>
                        </a:rPr>
                        <a:t>$59.70 </a:t>
                      </a:r>
                    </a:p>
                  </a:txBody>
                  <a:tcPr marL="9525" marR="9525" marT="9525" marB="0" anchor="ctr"/>
                </a:tc>
                <a:tc>
                  <a:txBody>
                    <a:bodyPr/>
                    <a:lstStyle/>
                    <a:p>
                      <a:pPr marR="0" algn="ctr" rtl="0" fontAlgn="b">
                        <a:lnSpc>
                          <a:spcPct val="100000"/>
                        </a:lnSpc>
                        <a:spcBef>
                          <a:spcPts val="0"/>
                        </a:spcBef>
                        <a:spcAft>
                          <a:spcPts val="0"/>
                        </a:spcAft>
                        <a:buClr>
                          <a:srgbClr val="000000"/>
                        </a:buClr>
                        <a:buFont typeface="Arial"/>
                      </a:pPr>
                      <a:r>
                        <a:rPr lang="en-US" sz="1400" b="0" i="0" u="none" strike="noStrike" cap="none">
                          <a:solidFill>
                            <a:schemeClr val="dk1"/>
                          </a:solidFill>
                          <a:latin typeface="+mn-lt"/>
                          <a:cs typeface="Arial"/>
                          <a:sym typeface="Arial"/>
                        </a:rPr>
                        <a:t>$68.27 </a:t>
                      </a:r>
                    </a:p>
                  </a:txBody>
                  <a:tcPr marL="9525" marR="9525" marT="9525" marB="0" anchor="ctr"/>
                </a:tc>
                <a:tc>
                  <a:txBody>
                    <a:bodyPr/>
                    <a:lstStyle/>
                    <a:p>
                      <a:pPr marR="0" algn="ctr" rtl="0" fontAlgn="b">
                        <a:lnSpc>
                          <a:spcPct val="100000"/>
                        </a:lnSpc>
                        <a:spcBef>
                          <a:spcPts val="0"/>
                        </a:spcBef>
                        <a:spcAft>
                          <a:spcPts val="0"/>
                        </a:spcAft>
                        <a:buClr>
                          <a:srgbClr val="000000"/>
                        </a:buClr>
                        <a:buFont typeface="Arial"/>
                      </a:pPr>
                      <a:r>
                        <a:rPr lang="en-US" sz="1400" b="0" i="0" u="none" strike="noStrike" cap="none">
                          <a:solidFill>
                            <a:schemeClr val="dk1"/>
                          </a:solidFill>
                          <a:latin typeface="+mn-lt"/>
                          <a:cs typeface="Arial"/>
                          <a:sym typeface="Arial"/>
                        </a:rPr>
                        <a:t>$77.71 </a:t>
                      </a:r>
                    </a:p>
                  </a:txBody>
                  <a:tcPr marL="9525" marR="9525" marT="9525" marB="0" anchor="ctr"/>
                </a:tc>
                <a:tc>
                  <a:txBody>
                    <a:bodyPr/>
                    <a:lstStyle/>
                    <a:p>
                      <a:pPr marR="0" algn="ctr" rtl="0" fontAlgn="b">
                        <a:lnSpc>
                          <a:spcPct val="100000"/>
                        </a:lnSpc>
                        <a:spcBef>
                          <a:spcPts val="0"/>
                        </a:spcBef>
                        <a:spcAft>
                          <a:spcPts val="0"/>
                        </a:spcAft>
                        <a:buClr>
                          <a:srgbClr val="000000"/>
                        </a:buClr>
                        <a:buFont typeface="Arial"/>
                      </a:pPr>
                      <a:r>
                        <a:rPr lang="en-US" sz="1400" b="1" i="0" u="none" strike="noStrike" cap="none" dirty="0">
                          <a:solidFill>
                            <a:srgbClr val="00B050"/>
                          </a:solidFill>
                          <a:latin typeface="+mn-lt"/>
                          <a:cs typeface="Arial"/>
                          <a:sym typeface="Arial"/>
                        </a:rPr>
                        <a:t>$86.88 </a:t>
                      </a:r>
                    </a:p>
                  </a:txBody>
                  <a:tcPr marL="9525" marR="9525" marT="9525" marB="0" anchor="ctr"/>
                </a:tc>
                <a:tc>
                  <a:txBody>
                    <a:bodyPr/>
                    <a:lstStyle/>
                    <a:p>
                      <a:pPr marR="0" algn="ctr" rtl="0" fontAlgn="b">
                        <a:lnSpc>
                          <a:spcPct val="100000"/>
                        </a:lnSpc>
                        <a:spcBef>
                          <a:spcPts val="0"/>
                        </a:spcBef>
                        <a:spcAft>
                          <a:spcPts val="0"/>
                        </a:spcAft>
                        <a:buClr>
                          <a:srgbClr val="000000"/>
                        </a:buClr>
                        <a:buFont typeface="Arial"/>
                      </a:pPr>
                      <a:r>
                        <a:rPr lang="en-US" sz="1400" b="0" i="0" u="none" strike="noStrike" cap="none" dirty="0">
                          <a:solidFill>
                            <a:schemeClr val="dk1"/>
                          </a:solidFill>
                          <a:latin typeface="+mn-lt"/>
                          <a:cs typeface="Arial"/>
                          <a:sym typeface="Arial"/>
                        </a:rPr>
                        <a:t>$83.52 </a:t>
                      </a:r>
                    </a:p>
                  </a:txBody>
                  <a:tcPr marL="9525" marR="9525" marT="9525" marB="0" anchor="ctr"/>
                </a:tc>
                <a:extLst>
                  <a:ext uri="{0D108BD9-81ED-4DB2-BD59-A6C34878D82A}">
                    <a16:rowId xmlns:a16="http://schemas.microsoft.com/office/drawing/2014/main" val="1072029562"/>
                  </a:ext>
                </a:extLst>
              </a:tr>
            </a:tbl>
          </a:graphicData>
        </a:graphic>
      </p:graphicFrame>
    </p:spTree>
    <p:extLst>
      <p:ext uri="{BB962C8B-B14F-4D97-AF65-F5344CB8AC3E}">
        <p14:creationId xmlns:p14="http://schemas.microsoft.com/office/powerpoint/2010/main" val="29986916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grpSp>
        <p:nvGrpSpPr>
          <p:cNvPr id="20" name="Group 19">
            <a:extLst>
              <a:ext uri="{FF2B5EF4-FFF2-40B4-BE49-F238E27FC236}">
                <a16:creationId xmlns:a16="http://schemas.microsoft.com/office/drawing/2014/main" id="{4189F4D0-382B-4CFD-9466-370769ECDA93}"/>
              </a:ext>
            </a:extLst>
          </p:cNvPr>
          <p:cNvGrpSpPr/>
          <p:nvPr/>
        </p:nvGrpSpPr>
        <p:grpSpPr>
          <a:xfrm>
            <a:off x="593846" y="947772"/>
            <a:ext cx="5739221" cy="5677819"/>
            <a:chOff x="1428486" y="1406644"/>
            <a:chExt cx="5027466" cy="4838198"/>
          </a:xfrm>
        </p:grpSpPr>
        <p:graphicFrame>
          <p:nvGraphicFramePr>
            <p:cNvPr id="10" name="Chart 9">
              <a:extLst>
                <a:ext uri="{FF2B5EF4-FFF2-40B4-BE49-F238E27FC236}">
                  <a16:creationId xmlns:a16="http://schemas.microsoft.com/office/drawing/2014/main" id="{16AA0B4E-57DF-D549-828B-54669EFF744F}"/>
                </a:ext>
              </a:extLst>
            </p:cNvPr>
            <p:cNvGraphicFramePr/>
            <p:nvPr>
              <p:extLst>
                <p:ext uri="{D42A27DB-BD31-4B8C-83A1-F6EECF244321}">
                  <p14:modId xmlns:p14="http://schemas.microsoft.com/office/powerpoint/2010/main" val="2518514232"/>
                </p:ext>
              </p:extLst>
            </p:nvPr>
          </p:nvGraphicFramePr>
          <p:xfrm>
            <a:off x="1428486" y="1406644"/>
            <a:ext cx="5027466" cy="4838198"/>
          </p:xfrm>
          <a:graphic>
            <a:graphicData uri="http://schemas.openxmlformats.org/drawingml/2006/chart">
              <c:chart xmlns:c="http://schemas.openxmlformats.org/drawingml/2006/chart" xmlns:r="http://schemas.openxmlformats.org/officeDocument/2006/relationships" r:id="rId3"/>
            </a:graphicData>
          </a:graphic>
        </p:graphicFrame>
        <p:pic>
          <p:nvPicPr>
            <p:cNvPr id="7" name="Picture 6">
              <a:extLst>
                <a:ext uri="{FF2B5EF4-FFF2-40B4-BE49-F238E27FC236}">
                  <a16:creationId xmlns:a16="http://schemas.microsoft.com/office/drawing/2014/main" id="{02A29CB8-1F21-4F41-97BA-93793B99580F}"/>
                </a:ext>
              </a:extLst>
            </p:cNvPr>
            <p:cNvPicPr>
              <a:picLocks noChangeAspect="1"/>
            </p:cNvPicPr>
            <p:nvPr/>
          </p:nvPicPr>
          <p:blipFill>
            <a:blip r:embed="rId4"/>
            <a:stretch>
              <a:fillRect/>
            </a:stretch>
          </p:blipFill>
          <p:spPr>
            <a:xfrm>
              <a:off x="2765368" y="3069898"/>
              <a:ext cx="608570" cy="379748"/>
            </a:xfrm>
            <a:prstGeom prst="rect">
              <a:avLst/>
            </a:prstGeom>
          </p:spPr>
        </p:pic>
        <p:pic>
          <p:nvPicPr>
            <p:cNvPr id="12" name="Picture 11">
              <a:extLst>
                <a:ext uri="{FF2B5EF4-FFF2-40B4-BE49-F238E27FC236}">
                  <a16:creationId xmlns:a16="http://schemas.microsoft.com/office/drawing/2014/main" id="{3882D138-4309-44D2-AC04-51553A77FA81}"/>
                </a:ext>
              </a:extLst>
            </p:cNvPr>
            <p:cNvPicPr>
              <a:picLocks noChangeAspect="1"/>
            </p:cNvPicPr>
            <p:nvPr/>
          </p:nvPicPr>
          <p:blipFill>
            <a:blip r:embed="rId5"/>
            <a:stretch>
              <a:fillRect/>
            </a:stretch>
          </p:blipFill>
          <p:spPr>
            <a:xfrm>
              <a:off x="5581138" y="1886712"/>
              <a:ext cx="693738" cy="438150"/>
            </a:xfrm>
            <a:prstGeom prst="rect">
              <a:avLst/>
            </a:prstGeom>
          </p:spPr>
        </p:pic>
        <p:pic>
          <p:nvPicPr>
            <p:cNvPr id="15" name="Picture 14">
              <a:extLst>
                <a:ext uri="{FF2B5EF4-FFF2-40B4-BE49-F238E27FC236}">
                  <a16:creationId xmlns:a16="http://schemas.microsoft.com/office/drawing/2014/main" id="{6D8CC791-0CA7-441A-8568-AED04C5EB4A6}"/>
                </a:ext>
              </a:extLst>
            </p:cNvPr>
            <p:cNvPicPr>
              <a:picLocks noChangeAspect="1"/>
            </p:cNvPicPr>
            <p:nvPr/>
          </p:nvPicPr>
          <p:blipFill>
            <a:blip r:embed="rId6"/>
            <a:stretch>
              <a:fillRect/>
            </a:stretch>
          </p:blipFill>
          <p:spPr>
            <a:xfrm>
              <a:off x="2779812" y="2575287"/>
              <a:ext cx="579681" cy="369763"/>
            </a:xfrm>
            <a:prstGeom prst="rect">
              <a:avLst/>
            </a:prstGeom>
          </p:spPr>
        </p:pic>
        <p:pic>
          <p:nvPicPr>
            <p:cNvPr id="17" name="Picture 16">
              <a:extLst>
                <a:ext uri="{FF2B5EF4-FFF2-40B4-BE49-F238E27FC236}">
                  <a16:creationId xmlns:a16="http://schemas.microsoft.com/office/drawing/2014/main" id="{750A003E-295C-46C5-9757-C2F132A0EA72}"/>
                </a:ext>
              </a:extLst>
            </p:cNvPr>
            <p:cNvPicPr>
              <a:picLocks noChangeAspect="1"/>
            </p:cNvPicPr>
            <p:nvPr/>
          </p:nvPicPr>
          <p:blipFill>
            <a:blip r:embed="rId6"/>
            <a:stretch>
              <a:fillRect/>
            </a:stretch>
          </p:blipFill>
          <p:spPr>
            <a:xfrm>
              <a:off x="2779812" y="3739010"/>
              <a:ext cx="579681" cy="369763"/>
            </a:xfrm>
            <a:prstGeom prst="rect">
              <a:avLst/>
            </a:prstGeom>
          </p:spPr>
        </p:pic>
        <p:pic>
          <p:nvPicPr>
            <p:cNvPr id="11" name="Picture 10">
              <a:extLst>
                <a:ext uri="{FF2B5EF4-FFF2-40B4-BE49-F238E27FC236}">
                  <a16:creationId xmlns:a16="http://schemas.microsoft.com/office/drawing/2014/main" id="{3F2CF54E-9480-4456-98F0-911F9404CC0F}"/>
                </a:ext>
              </a:extLst>
            </p:cNvPr>
            <p:cNvPicPr>
              <a:picLocks noChangeAspect="1"/>
            </p:cNvPicPr>
            <p:nvPr/>
          </p:nvPicPr>
          <p:blipFill>
            <a:blip r:embed="rId7"/>
            <a:stretch>
              <a:fillRect/>
            </a:stretch>
          </p:blipFill>
          <p:spPr>
            <a:xfrm>
              <a:off x="4660976" y="3086236"/>
              <a:ext cx="548787" cy="347071"/>
            </a:xfrm>
            <a:prstGeom prst="rect">
              <a:avLst/>
            </a:prstGeom>
          </p:spPr>
        </p:pic>
        <p:pic>
          <p:nvPicPr>
            <p:cNvPr id="18" name="Picture 17">
              <a:extLst>
                <a:ext uri="{FF2B5EF4-FFF2-40B4-BE49-F238E27FC236}">
                  <a16:creationId xmlns:a16="http://schemas.microsoft.com/office/drawing/2014/main" id="{143E8A08-144E-4766-9E1D-ACE4765978D1}"/>
                </a:ext>
              </a:extLst>
            </p:cNvPr>
            <p:cNvPicPr>
              <a:picLocks noChangeAspect="1"/>
            </p:cNvPicPr>
            <p:nvPr/>
          </p:nvPicPr>
          <p:blipFill>
            <a:blip r:embed="rId8"/>
            <a:stretch>
              <a:fillRect/>
            </a:stretch>
          </p:blipFill>
          <p:spPr>
            <a:xfrm>
              <a:off x="4671282" y="2637515"/>
              <a:ext cx="562301" cy="357827"/>
            </a:xfrm>
            <a:prstGeom prst="rect">
              <a:avLst/>
            </a:prstGeom>
          </p:spPr>
        </p:pic>
        <p:pic>
          <p:nvPicPr>
            <p:cNvPr id="13" name="Picture 12">
              <a:extLst>
                <a:ext uri="{FF2B5EF4-FFF2-40B4-BE49-F238E27FC236}">
                  <a16:creationId xmlns:a16="http://schemas.microsoft.com/office/drawing/2014/main" id="{3B8AD46D-CE84-477D-A654-342DBBE3FE94}"/>
                </a:ext>
              </a:extLst>
            </p:cNvPr>
            <p:cNvPicPr>
              <a:picLocks noChangeAspect="1"/>
            </p:cNvPicPr>
            <p:nvPr/>
          </p:nvPicPr>
          <p:blipFill>
            <a:blip r:embed="rId9"/>
            <a:stretch>
              <a:fillRect/>
            </a:stretch>
          </p:blipFill>
          <p:spPr>
            <a:xfrm>
              <a:off x="2765368" y="4165327"/>
              <a:ext cx="608570" cy="392528"/>
            </a:xfrm>
            <a:prstGeom prst="rect">
              <a:avLst/>
            </a:prstGeom>
          </p:spPr>
        </p:pic>
      </p:grpSp>
      <p:pic>
        <p:nvPicPr>
          <p:cNvPr id="23" name="Picture 22">
            <a:extLst>
              <a:ext uri="{FF2B5EF4-FFF2-40B4-BE49-F238E27FC236}">
                <a16:creationId xmlns:a16="http://schemas.microsoft.com/office/drawing/2014/main" id="{5ADF9EC2-6BBD-4F06-8D1F-D095C8D57936}"/>
              </a:ext>
            </a:extLst>
          </p:cNvPr>
          <p:cNvPicPr>
            <a:picLocks noChangeAspect="1"/>
          </p:cNvPicPr>
          <p:nvPr/>
        </p:nvPicPr>
        <p:blipFill>
          <a:blip r:embed="rId10"/>
          <a:stretch>
            <a:fillRect/>
          </a:stretch>
        </p:blipFill>
        <p:spPr>
          <a:xfrm>
            <a:off x="3637131" y="2639075"/>
            <a:ext cx="877922" cy="574640"/>
          </a:xfrm>
          <a:prstGeom prst="rect">
            <a:avLst/>
          </a:prstGeom>
        </p:spPr>
      </p:pic>
      <p:pic>
        <p:nvPicPr>
          <p:cNvPr id="22" name="Picture 21">
            <a:extLst>
              <a:ext uri="{FF2B5EF4-FFF2-40B4-BE49-F238E27FC236}">
                <a16:creationId xmlns:a16="http://schemas.microsoft.com/office/drawing/2014/main" id="{92C88CAB-AD09-435F-8914-29DC6F6F0D78}"/>
              </a:ext>
            </a:extLst>
          </p:cNvPr>
          <p:cNvPicPr>
            <a:picLocks noChangeAspect="1"/>
          </p:cNvPicPr>
          <p:nvPr/>
        </p:nvPicPr>
        <p:blipFill>
          <a:blip r:embed="rId11"/>
          <a:stretch>
            <a:fillRect/>
          </a:stretch>
        </p:blipFill>
        <p:spPr>
          <a:xfrm>
            <a:off x="5873564" y="3365664"/>
            <a:ext cx="644895" cy="407302"/>
          </a:xfrm>
          <a:prstGeom prst="rect">
            <a:avLst/>
          </a:prstGeom>
        </p:spPr>
      </p:pic>
      <p:sp>
        <p:nvSpPr>
          <p:cNvPr id="160" name="Shape 160"/>
          <p:cNvSpPr txBox="1">
            <a:spLocks noGrp="1"/>
          </p:cNvSpPr>
          <p:nvPr>
            <p:ph type="title"/>
          </p:nvPr>
        </p:nvSpPr>
        <p:spPr>
          <a:xfrm>
            <a:off x="593846" y="7"/>
            <a:ext cx="11004300" cy="10158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dirty="0"/>
              <a:t>Competitive positioning for proposed champion pricing</a:t>
            </a:r>
            <a:endParaRPr sz="3200" b="1" i="0" u="none" strike="noStrike" cap="none" dirty="0">
              <a:solidFill>
                <a:srgbClr val="2780C3"/>
              </a:solidFill>
              <a:latin typeface="Arial"/>
              <a:ea typeface="Arial"/>
              <a:cs typeface="Arial"/>
              <a:sym typeface="Arial"/>
            </a:endParaRPr>
          </a:p>
        </p:txBody>
      </p:sp>
      <p:sp>
        <p:nvSpPr>
          <p:cNvPr id="2" name="Slide Number Placeholder 1">
            <a:extLst>
              <a:ext uri="{FF2B5EF4-FFF2-40B4-BE49-F238E27FC236}">
                <a16:creationId xmlns:a16="http://schemas.microsoft.com/office/drawing/2014/main" id="{05590C5D-7339-5845-8247-9A2554546545}"/>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n-US" smtClean="0"/>
              <a:t>9</a:t>
            </a:fld>
            <a:endParaRPr lang="en-US"/>
          </a:p>
        </p:txBody>
      </p:sp>
      <p:graphicFrame>
        <p:nvGraphicFramePr>
          <p:cNvPr id="6" name="Table 5">
            <a:extLst>
              <a:ext uri="{FF2B5EF4-FFF2-40B4-BE49-F238E27FC236}">
                <a16:creationId xmlns:a16="http://schemas.microsoft.com/office/drawing/2014/main" id="{F207B582-4F2B-124C-9664-901B77616267}"/>
              </a:ext>
            </a:extLst>
          </p:cNvPr>
          <p:cNvGraphicFramePr>
            <a:graphicFrameLocks noGrp="1"/>
          </p:cNvGraphicFramePr>
          <p:nvPr>
            <p:extLst>
              <p:ext uri="{D42A27DB-BD31-4B8C-83A1-F6EECF244321}">
                <p14:modId xmlns:p14="http://schemas.microsoft.com/office/powerpoint/2010/main" val="2858821755"/>
              </p:ext>
            </p:extLst>
          </p:nvPr>
        </p:nvGraphicFramePr>
        <p:xfrm>
          <a:off x="7538789" y="1600201"/>
          <a:ext cx="4259388" cy="3644900"/>
        </p:xfrm>
        <a:graphic>
          <a:graphicData uri="http://schemas.openxmlformats.org/drawingml/2006/table">
            <a:tbl>
              <a:tblPr firstRow="1">
                <a:tableStyleId>{7D5A484C-FB72-40E2-B683-27CD9AE6F8A6}</a:tableStyleId>
              </a:tblPr>
              <a:tblGrid>
                <a:gridCol w="1757611">
                  <a:extLst>
                    <a:ext uri="{9D8B030D-6E8A-4147-A177-3AD203B41FA5}">
                      <a16:colId xmlns:a16="http://schemas.microsoft.com/office/drawing/2014/main" val="110444820"/>
                    </a:ext>
                  </a:extLst>
                </a:gridCol>
                <a:gridCol w="1078878">
                  <a:extLst>
                    <a:ext uri="{9D8B030D-6E8A-4147-A177-3AD203B41FA5}">
                      <a16:colId xmlns:a16="http://schemas.microsoft.com/office/drawing/2014/main" val="1284217344"/>
                    </a:ext>
                  </a:extLst>
                </a:gridCol>
                <a:gridCol w="1422899">
                  <a:extLst>
                    <a:ext uri="{9D8B030D-6E8A-4147-A177-3AD203B41FA5}">
                      <a16:colId xmlns:a16="http://schemas.microsoft.com/office/drawing/2014/main" val="2314623923"/>
                    </a:ext>
                  </a:extLst>
                </a:gridCol>
              </a:tblGrid>
              <a:tr h="446699">
                <a:tc>
                  <a:txBody>
                    <a:bodyPr/>
                    <a:lstStyle/>
                    <a:p>
                      <a:pPr algn="ctr"/>
                      <a:r>
                        <a:rPr lang="en-US" dirty="0">
                          <a:effectLst/>
                        </a:rPr>
                        <a:t>Issuer</a:t>
                      </a:r>
                      <a:endParaRPr lang="en-US" b="1" dirty="0">
                        <a:effectLst/>
                        <a:latin typeface="Calibri" panose="020F0502020204030204" pitchFamily="34" charset="0"/>
                      </a:endParaRPr>
                    </a:p>
                  </a:txBody>
                  <a:tcPr marL="47625" marR="47625" marT="0" marB="0" anchor="ctr"/>
                </a:tc>
                <a:tc>
                  <a:txBody>
                    <a:bodyPr/>
                    <a:lstStyle/>
                    <a:p>
                      <a:pPr algn="ctr"/>
                      <a:r>
                        <a:rPr lang="en-US" dirty="0">
                          <a:effectLst/>
                        </a:rPr>
                        <a:t>Annual Fee</a:t>
                      </a:r>
                      <a:endParaRPr lang="en-US" b="1" dirty="0">
                        <a:effectLst/>
                        <a:latin typeface="Calibri" panose="020F0502020204030204" pitchFamily="34" charset="0"/>
                      </a:endParaRPr>
                    </a:p>
                  </a:txBody>
                  <a:tcPr marL="47625" marR="47625" marT="0" marB="0" anchor="ctr"/>
                </a:tc>
                <a:tc>
                  <a:txBody>
                    <a:bodyPr/>
                    <a:lstStyle/>
                    <a:p>
                      <a:pPr algn="ctr"/>
                      <a:r>
                        <a:rPr lang="en-US" dirty="0">
                          <a:effectLst/>
                        </a:rPr>
                        <a:t>APR</a:t>
                      </a:r>
                      <a:endParaRPr lang="en-US" b="1" dirty="0">
                        <a:effectLst/>
                        <a:latin typeface="Calibri" panose="020F0502020204030204" pitchFamily="34" charset="0"/>
                      </a:endParaRPr>
                    </a:p>
                  </a:txBody>
                  <a:tcPr marL="47625" marR="47625" marT="0" marB="0" anchor="ctr"/>
                </a:tc>
                <a:extLst>
                  <a:ext uri="{0D108BD9-81ED-4DB2-BD59-A6C34878D82A}">
                    <a16:rowId xmlns:a16="http://schemas.microsoft.com/office/drawing/2014/main" val="3225580078"/>
                  </a:ext>
                </a:extLst>
              </a:tr>
              <a:tr h="289380">
                <a:tc>
                  <a:txBody>
                    <a:bodyPr/>
                    <a:lstStyle/>
                    <a:p>
                      <a:r>
                        <a:rPr lang="en-US" dirty="0">
                          <a:effectLst/>
                        </a:rPr>
                        <a:t>Avant</a:t>
                      </a:r>
                      <a:endParaRPr lang="en-US" dirty="0">
                        <a:effectLst/>
                        <a:latin typeface="Calibri" panose="020F0502020204030204" pitchFamily="34" charset="0"/>
                      </a:endParaRPr>
                    </a:p>
                  </a:txBody>
                  <a:tcPr marL="139065" marR="47625" marT="0" marB="0" anchor="ctr"/>
                </a:tc>
                <a:tc>
                  <a:txBody>
                    <a:bodyPr/>
                    <a:lstStyle/>
                    <a:p>
                      <a:pPr algn="ctr"/>
                      <a:r>
                        <a:rPr lang="en-US" dirty="0">
                          <a:effectLst/>
                        </a:rPr>
                        <a:t>$29</a:t>
                      </a:r>
                      <a:endParaRPr lang="en-US" dirty="0">
                        <a:effectLst/>
                        <a:latin typeface="Calibri" panose="020F0502020204030204" pitchFamily="34" charset="0"/>
                      </a:endParaRPr>
                    </a:p>
                  </a:txBody>
                  <a:tcPr marL="47625" marR="47625" marT="0" marB="0" anchor="ctr"/>
                </a:tc>
                <a:tc>
                  <a:txBody>
                    <a:bodyPr/>
                    <a:lstStyle/>
                    <a:p>
                      <a:pPr algn="ctr"/>
                      <a:r>
                        <a:rPr lang="en-US" dirty="0">
                          <a:effectLst/>
                        </a:rPr>
                        <a:t>25.24%</a:t>
                      </a:r>
                      <a:endParaRPr lang="en-US" dirty="0">
                        <a:effectLst/>
                        <a:latin typeface="Calibri" panose="020F0502020204030204" pitchFamily="34" charset="0"/>
                      </a:endParaRPr>
                    </a:p>
                  </a:txBody>
                  <a:tcPr marL="47625" marR="47625" marT="0" marB="0" anchor="ctr"/>
                </a:tc>
                <a:extLst>
                  <a:ext uri="{0D108BD9-81ED-4DB2-BD59-A6C34878D82A}">
                    <a16:rowId xmlns:a16="http://schemas.microsoft.com/office/drawing/2014/main" val="1330742061"/>
                  </a:ext>
                </a:extLst>
              </a:tr>
              <a:tr h="510733">
                <a:tc>
                  <a:txBody>
                    <a:bodyPr/>
                    <a:lstStyle/>
                    <a:p>
                      <a:r>
                        <a:rPr lang="en-US" sz="1200" dirty="0">
                          <a:effectLst/>
                        </a:rPr>
                        <a:t>Capital One Quicksilver One</a:t>
                      </a:r>
                      <a:endParaRPr lang="en-US" sz="1200" dirty="0">
                        <a:effectLst/>
                        <a:latin typeface="Calibri" panose="020F0502020204030204" pitchFamily="34" charset="0"/>
                      </a:endParaRPr>
                    </a:p>
                  </a:txBody>
                  <a:tcPr marL="139065" marR="47625" marT="0" marB="0" anchor="ctr"/>
                </a:tc>
                <a:tc>
                  <a:txBody>
                    <a:bodyPr/>
                    <a:lstStyle/>
                    <a:p>
                      <a:pPr algn="ctr"/>
                      <a:r>
                        <a:rPr lang="en-US" sz="1200" dirty="0">
                          <a:effectLst/>
                        </a:rPr>
                        <a:t>$39 </a:t>
                      </a:r>
                      <a:endParaRPr lang="en-US" sz="1200" dirty="0">
                        <a:effectLst/>
                        <a:latin typeface="Calibri" panose="020F0502020204030204" pitchFamily="34" charset="0"/>
                      </a:endParaRPr>
                    </a:p>
                  </a:txBody>
                  <a:tcPr marL="47625" marR="47625" marT="0" marB="0" anchor="ctr"/>
                </a:tc>
                <a:tc>
                  <a:txBody>
                    <a:bodyPr/>
                    <a:lstStyle/>
                    <a:p>
                      <a:pPr algn="ctr"/>
                      <a:r>
                        <a:rPr lang="en-US" sz="1200" dirty="0">
                          <a:effectLst/>
                        </a:rPr>
                        <a:t>24.99%-28.99%</a:t>
                      </a:r>
                      <a:endParaRPr lang="en-US" sz="1200" dirty="0">
                        <a:effectLst/>
                        <a:latin typeface="Calibri" panose="020F0502020204030204" pitchFamily="34" charset="0"/>
                      </a:endParaRPr>
                    </a:p>
                  </a:txBody>
                  <a:tcPr marL="47625" marR="47625" marT="0" marB="0" anchor="ctr"/>
                </a:tc>
                <a:extLst>
                  <a:ext uri="{0D108BD9-81ED-4DB2-BD59-A6C34878D82A}">
                    <a16:rowId xmlns:a16="http://schemas.microsoft.com/office/drawing/2014/main" val="3079414898"/>
                  </a:ext>
                </a:extLst>
              </a:tr>
              <a:tr h="440455">
                <a:tc>
                  <a:txBody>
                    <a:bodyPr/>
                    <a:lstStyle/>
                    <a:p>
                      <a:r>
                        <a:rPr lang="en-US" sz="1200" dirty="0">
                          <a:effectLst/>
                        </a:rPr>
                        <a:t>Capital One Platinum</a:t>
                      </a:r>
                      <a:endParaRPr lang="en-US" sz="1200" dirty="0">
                        <a:effectLst/>
                        <a:latin typeface="Calibri" panose="020F0502020204030204" pitchFamily="34" charset="0"/>
                      </a:endParaRPr>
                    </a:p>
                  </a:txBody>
                  <a:tcPr marL="139065" marR="47625" marT="0" marB="0" anchor="ctr"/>
                </a:tc>
                <a:tc>
                  <a:txBody>
                    <a:bodyPr/>
                    <a:lstStyle/>
                    <a:p>
                      <a:pPr algn="ctr"/>
                      <a:r>
                        <a:rPr lang="en-US" sz="1200" dirty="0">
                          <a:effectLst/>
                        </a:rPr>
                        <a:t>$0 </a:t>
                      </a:r>
                      <a:endParaRPr lang="en-US" sz="1200" dirty="0">
                        <a:effectLst/>
                        <a:latin typeface="Calibri" panose="020F0502020204030204" pitchFamily="34" charset="0"/>
                      </a:endParaRPr>
                    </a:p>
                  </a:txBody>
                  <a:tcPr marL="47625" marR="47625" marT="0" marB="0" anchor="ctr"/>
                </a:tc>
                <a:tc>
                  <a:txBody>
                    <a:bodyPr/>
                    <a:lstStyle/>
                    <a:p>
                      <a:pPr algn="ctr"/>
                      <a:r>
                        <a:rPr lang="en-US" sz="1200" dirty="0">
                          <a:effectLst/>
                        </a:rPr>
                        <a:t>19.99%-26.99%</a:t>
                      </a:r>
                      <a:endParaRPr lang="en-US" sz="1200" dirty="0">
                        <a:effectLst/>
                        <a:latin typeface="Calibri" panose="020F0502020204030204" pitchFamily="34" charset="0"/>
                      </a:endParaRPr>
                    </a:p>
                  </a:txBody>
                  <a:tcPr marL="47625" marR="47625" marT="0" marB="0" anchor="ctr"/>
                </a:tc>
                <a:extLst>
                  <a:ext uri="{0D108BD9-81ED-4DB2-BD59-A6C34878D82A}">
                    <a16:rowId xmlns:a16="http://schemas.microsoft.com/office/drawing/2014/main" val="2765035115"/>
                  </a:ext>
                </a:extLst>
              </a:tr>
              <a:tr h="289380">
                <a:tc>
                  <a:txBody>
                    <a:bodyPr/>
                    <a:lstStyle/>
                    <a:p>
                      <a:r>
                        <a:rPr lang="en-US" sz="1200" dirty="0" err="1">
                          <a:effectLst/>
                        </a:rPr>
                        <a:t>Ollo</a:t>
                      </a:r>
                      <a:endParaRPr lang="en-US" sz="1200" dirty="0">
                        <a:effectLst/>
                        <a:latin typeface="Calibri" panose="020F0502020204030204" pitchFamily="34" charset="0"/>
                      </a:endParaRPr>
                    </a:p>
                  </a:txBody>
                  <a:tcPr marL="139065" marR="47625" marT="0" marB="0" anchor="ctr"/>
                </a:tc>
                <a:tc>
                  <a:txBody>
                    <a:bodyPr/>
                    <a:lstStyle/>
                    <a:p>
                      <a:pPr algn="ctr"/>
                      <a:r>
                        <a:rPr lang="en-US" sz="1200" dirty="0">
                          <a:effectLst/>
                        </a:rPr>
                        <a:t>$0 </a:t>
                      </a:r>
                      <a:endParaRPr lang="en-US" sz="1200" dirty="0">
                        <a:effectLst/>
                        <a:latin typeface="Calibri" panose="020F0502020204030204" pitchFamily="34" charset="0"/>
                      </a:endParaRPr>
                    </a:p>
                  </a:txBody>
                  <a:tcPr marL="47625" marR="47625" marT="0" marB="0" anchor="ctr"/>
                </a:tc>
                <a:tc>
                  <a:txBody>
                    <a:bodyPr/>
                    <a:lstStyle/>
                    <a:p>
                      <a:pPr algn="ctr"/>
                      <a:r>
                        <a:rPr lang="en-US" sz="1200" dirty="0">
                          <a:effectLst/>
                        </a:rPr>
                        <a:t>24.99%</a:t>
                      </a:r>
                      <a:endParaRPr lang="en-US" sz="1200" dirty="0">
                        <a:effectLst/>
                        <a:latin typeface="Calibri" panose="020F0502020204030204" pitchFamily="34" charset="0"/>
                      </a:endParaRPr>
                    </a:p>
                  </a:txBody>
                  <a:tcPr marL="47625" marR="47625" marT="0" marB="0" anchor="ctr"/>
                </a:tc>
                <a:extLst>
                  <a:ext uri="{0D108BD9-81ED-4DB2-BD59-A6C34878D82A}">
                    <a16:rowId xmlns:a16="http://schemas.microsoft.com/office/drawing/2014/main" val="1643981"/>
                  </a:ext>
                </a:extLst>
              </a:tr>
              <a:tr h="289380">
                <a:tc>
                  <a:txBody>
                    <a:bodyPr/>
                    <a:lstStyle/>
                    <a:p>
                      <a:r>
                        <a:rPr lang="en-US" sz="1200" dirty="0" err="1">
                          <a:effectLst/>
                        </a:rPr>
                        <a:t>Ollo</a:t>
                      </a:r>
                      <a:r>
                        <a:rPr lang="en-US" sz="1200" dirty="0">
                          <a:effectLst/>
                        </a:rPr>
                        <a:t> Rewards</a:t>
                      </a:r>
                      <a:endParaRPr lang="en-US" sz="1200" dirty="0">
                        <a:effectLst/>
                        <a:latin typeface="Calibri" panose="020F0502020204030204" pitchFamily="34" charset="0"/>
                      </a:endParaRPr>
                    </a:p>
                  </a:txBody>
                  <a:tcPr marL="139065" marR="47625" marT="0" marB="0" anchor="ctr"/>
                </a:tc>
                <a:tc>
                  <a:txBody>
                    <a:bodyPr/>
                    <a:lstStyle/>
                    <a:p>
                      <a:pPr algn="ctr"/>
                      <a:r>
                        <a:rPr lang="en-US" sz="1200" dirty="0">
                          <a:effectLst/>
                        </a:rPr>
                        <a:t>$39 </a:t>
                      </a:r>
                      <a:endParaRPr lang="en-US" sz="1200" dirty="0">
                        <a:effectLst/>
                        <a:latin typeface="Calibri" panose="020F0502020204030204" pitchFamily="34" charset="0"/>
                      </a:endParaRPr>
                    </a:p>
                  </a:txBody>
                  <a:tcPr marL="47625" marR="47625" marT="0" marB="0" anchor="ctr"/>
                </a:tc>
                <a:tc>
                  <a:txBody>
                    <a:bodyPr/>
                    <a:lstStyle/>
                    <a:p>
                      <a:pPr algn="ctr"/>
                      <a:r>
                        <a:rPr lang="en-US" sz="1200" dirty="0">
                          <a:effectLst/>
                        </a:rPr>
                        <a:t>24.99%</a:t>
                      </a:r>
                      <a:endParaRPr lang="en-US" sz="1200" dirty="0">
                        <a:effectLst/>
                        <a:latin typeface="Calibri" panose="020F0502020204030204" pitchFamily="34" charset="0"/>
                      </a:endParaRPr>
                    </a:p>
                  </a:txBody>
                  <a:tcPr marL="47625" marR="47625" marT="0" marB="0" anchor="ctr"/>
                </a:tc>
                <a:extLst>
                  <a:ext uri="{0D108BD9-81ED-4DB2-BD59-A6C34878D82A}">
                    <a16:rowId xmlns:a16="http://schemas.microsoft.com/office/drawing/2014/main" val="2539845970"/>
                  </a:ext>
                </a:extLst>
              </a:tr>
              <a:tr h="289380">
                <a:tc>
                  <a:txBody>
                    <a:bodyPr/>
                    <a:lstStyle/>
                    <a:p>
                      <a:r>
                        <a:rPr lang="en-US" sz="1200" dirty="0">
                          <a:effectLst/>
                        </a:rPr>
                        <a:t>Deserve Edu</a:t>
                      </a:r>
                      <a:endParaRPr lang="en-US" sz="1200" dirty="0">
                        <a:effectLst/>
                        <a:latin typeface="Calibri" panose="020F0502020204030204" pitchFamily="34" charset="0"/>
                      </a:endParaRPr>
                    </a:p>
                  </a:txBody>
                  <a:tcPr marL="139065" marR="47625" marT="0" marB="0" anchor="ctr"/>
                </a:tc>
                <a:tc>
                  <a:txBody>
                    <a:bodyPr/>
                    <a:lstStyle/>
                    <a:p>
                      <a:pPr algn="ctr"/>
                      <a:r>
                        <a:rPr lang="en-US" sz="1200" dirty="0">
                          <a:effectLst/>
                        </a:rPr>
                        <a:t>$0 </a:t>
                      </a:r>
                      <a:endParaRPr lang="en-US" sz="1200" dirty="0">
                        <a:effectLst/>
                        <a:latin typeface="Calibri" panose="020F0502020204030204" pitchFamily="34" charset="0"/>
                      </a:endParaRPr>
                    </a:p>
                  </a:txBody>
                  <a:tcPr marL="47625" marR="47625" marT="0" marB="0" anchor="ctr"/>
                </a:tc>
                <a:tc>
                  <a:txBody>
                    <a:bodyPr/>
                    <a:lstStyle/>
                    <a:p>
                      <a:pPr algn="ctr"/>
                      <a:r>
                        <a:rPr lang="en-US" sz="1200" dirty="0">
                          <a:effectLst/>
                        </a:rPr>
                        <a:t>19.99%</a:t>
                      </a:r>
                      <a:endParaRPr lang="en-US" sz="1200" dirty="0">
                        <a:effectLst/>
                        <a:latin typeface="Calibri" panose="020F0502020204030204" pitchFamily="34" charset="0"/>
                      </a:endParaRPr>
                    </a:p>
                  </a:txBody>
                  <a:tcPr marL="47625" marR="47625" marT="0" marB="0" anchor="ctr"/>
                </a:tc>
                <a:extLst>
                  <a:ext uri="{0D108BD9-81ED-4DB2-BD59-A6C34878D82A}">
                    <a16:rowId xmlns:a16="http://schemas.microsoft.com/office/drawing/2014/main" val="3186984037"/>
                  </a:ext>
                </a:extLst>
              </a:tr>
              <a:tr h="289380">
                <a:tc>
                  <a:txBody>
                    <a:bodyPr/>
                    <a:lstStyle/>
                    <a:p>
                      <a:r>
                        <a:rPr lang="en-US" sz="1200" dirty="0" err="1">
                          <a:effectLst/>
                        </a:rPr>
                        <a:t>LendUp</a:t>
                      </a:r>
                      <a:r>
                        <a:rPr lang="en-US" sz="1200" dirty="0">
                          <a:effectLst/>
                        </a:rPr>
                        <a:t> Arrow</a:t>
                      </a:r>
                      <a:endParaRPr lang="en-US" sz="1200" dirty="0">
                        <a:effectLst/>
                        <a:latin typeface="Calibri" panose="020F0502020204030204" pitchFamily="34" charset="0"/>
                      </a:endParaRPr>
                    </a:p>
                  </a:txBody>
                  <a:tcPr marL="139065" marR="47625" marT="0" marB="0" anchor="ctr"/>
                </a:tc>
                <a:tc>
                  <a:txBody>
                    <a:bodyPr/>
                    <a:lstStyle/>
                    <a:p>
                      <a:pPr algn="ctr"/>
                      <a:r>
                        <a:rPr lang="en-US" sz="1200" dirty="0">
                          <a:effectLst/>
                        </a:rPr>
                        <a:t>$59 </a:t>
                      </a:r>
                      <a:endParaRPr lang="en-US" sz="1200" dirty="0">
                        <a:effectLst/>
                        <a:latin typeface="Calibri" panose="020F0502020204030204" pitchFamily="34" charset="0"/>
                      </a:endParaRPr>
                    </a:p>
                  </a:txBody>
                  <a:tcPr marL="47625" marR="47625" marT="0" marB="0" anchor="ctr"/>
                </a:tc>
                <a:tc>
                  <a:txBody>
                    <a:bodyPr/>
                    <a:lstStyle/>
                    <a:p>
                      <a:pPr algn="ctr"/>
                      <a:r>
                        <a:rPr lang="en-US" sz="1200" dirty="0">
                          <a:effectLst/>
                        </a:rPr>
                        <a:t>29.99%</a:t>
                      </a:r>
                      <a:endParaRPr lang="en-US" sz="1200" dirty="0">
                        <a:effectLst/>
                        <a:latin typeface="Calibri" panose="020F0502020204030204" pitchFamily="34" charset="0"/>
                      </a:endParaRPr>
                    </a:p>
                  </a:txBody>
                  <a:tcPr marL="47625" marR="47625" marT="0" marB="0" anchor="ctr"/>
                </a:tc>
                <a:extLst>
                  <a:ext uri="{0D108BD9-81ED-4DB2-BD59-A6C34878D82A}">
                    <a16:rowId xmlns:a16="http://schemas.microsoft.com/office/drawing/2014/main" val="167714828"/>
                  </a:ext>
                </a:extLst>
              </a:tr>
              <a:tr h="289380">
                <a:tc>
                  <a:txBody>
                    <a:bodyPr/>
                    <a:lstStyle/>
                    <a:p>
                      <a:r>
                        <a:rPr lang="en-US" sz="1200" dirty="0">
                          <a:effectLst/>
                        </a:rPr>
                        <a:t>Credit One</a:t>
                      </a:r>
                      <a:endParaRPr lang="en-US" sz="1200" dirty="0">
                        <a:effectLst/>
                        <a:latin typeface="Calibri" panose="020F0502020204030204" pitchFamily="34" charset="0"/>
                      </a:endParaRPr>
                    </a:p>
                  </a:txBody>
                  <a:tcPr marL="139065" marR="47625" marT="0" marB="0" anchor="ctr"/>
                </a:tc>
                <a:tc>
                  <a:txBody>
                    <a:bodyPr/>
                    <a:lstStyle/>
                    <a:p>
                      <a:pPr algn="ctr"/>
                      <a:r>
                        <a:rPr lang="en-US" sz="1200" dirty="0">
                          <a:effectLst/>
                        </a:rPr>
                        <a:t>$0-$99</a:t>
                      </a:r>
                      <a:endParaRPr lang="en-US" sz="1200" dirty="0">
                        <a:effectLst/>
                        <a:latin typeface="Calibri" panose="020F0502020204030204" pitchFamily="34" charset="0"/>
                      </a:endParaRPr>
                    </a:p>
                  </a:txBody>
                  <a:tcPr marL="47625" marR="47625" marT="0" marB="0" anchor="ctr"/>
                </a:tc>
                <a:tc>
                  <a:txBody>
                    <a:bodyPr/>
                    <a:lstStyle/>
                    <a:p>
                      <a:pPr algn="ctr"/>
                      <a:r>
                        <a:rPr lang="en-US" sz="1200" dirty="0">
                          <a:effectLst/>
                        </a:rPr>
                        <a:t>19.15%-25.24%</a:t>
                      </a:r>
                      <a:endParaRPr lang="en-US" sz="1200" dirty="0">
                        <a:effectLst/>
                        <a:latin typeface="Calibri" panose="020F0502020204030204" pitchFamily="34" charset="0"/>
                      </a:endParaRPr>
                    </a:p>
                  </a:txBody>
                  <a:tcPr marL="47625" marR="47625" marT="0" marB="0" anchor="ctr"/>
                </a:tc>
                <a:extLst>
                  <a:ext uri="{0D108BD9-81ED-4DB2-BD59-A6C34878D82A}">
                    <a16:rowId xmlns:a16="http://schemas.microsoft.com/office/drawing/2014/main" val="3103286961"/>
                  </a:ext>
                </a:extLst>
              </a:tr>
              <a:tr h="510733">
                <a:tc>
                  <a:txBody>
                    <a:bodyPr/>
                    <a:lstStyle/>
                    <a:p>
                      <a:r>
                        <a:rPr lang="en-US" sz="1200" dirty="0">
                          <a:effectLst/>
                        </a:rPr>
                        <a:t>Milestone/Indigo (Genesis)</a:t>
                      </a:r>
                      <a:endParaRPr lang="en-US" sz="1200" dirty="0">
                        <a:effectLst/>
                        <a:latin typeface="Calibri" panose="020F0502020204030204" pitchFamily="34" charset="0"/>
                      </a:endParaRPr>
                    </a:p>
                  </a:txBody>
                  <a:tcPr marL="139065" marR="47625" marT="0" marB="0" anchor="ctr"/>
                </a:tc>
                <a:tc>
                  <a:txBody>
                    <a:bodyPr/>
                    <a:lstStyle/>
                    <a:p>
                      <a:pPr algn="ctr"/>
                      <a:r>
                        <a:rPr lang="en-US" sz="1200">
                          <a:effectLst/>
                        </a:rPr>
                        <a:t>$35-$99</a:t>
                      </a:r>
                      <a:endParaRPr lang="en-US" sz="1200">
                        <a:effectLst/>
                        <a:latin typeface="Calibri" panose="020F0502020204030204" pitchFamily="34" charset="0"/>
                      </a:endParaRPr>
                    </a:p>
                  </a:txBody>
                  <a:tcPr marL="47625" marR="47625" marT="0" marB="0" anchor="ctr"/>
                </a:tc>
                <a:tc>
                  <a:txBody>
                    <a:bodyPr/>
                    <a:lstStyle/>
                    <a:p>
                      <a:pPr algn="ctr"/>
                      <a:r>
                        <a:rPr lang="en-US" sz="1200" dirty="0">
                          <a:effectLst/>
                        </a:rPr>
                        <a:t>23.90%</a:t>
                      </a:r>
                      <a:endParaRPr lang="en-US" sz="1200" dirty="0">
                        <a:effectLst/>
                        <a:latin typeface="Calibri" panose="020F0502020204030204" pitchFamily="34" charset="0"/>
                      </a:endParaRPr>
                    </a:p>
                  </a:txBody>
                  <a:tcPr marL="47625" marR="47625" marT="0" marB="0" anchor="ctr"/>
                </a:tc>
                <a:extLst>
                  <a:ext uri="{0D108BD9-81ED-4DB2-BD59-A6C34878D82A}">
                    <a16:rowId xmlns:a16="http://schemas.microsoft.com/office/drawing/2014/main" val="2300533557"/>
                  </a:ext>
                </a:extLst>
              </a:tr>
            </a:tbl>
          </a:graphicData>
        </a:graphic>
      </p:graphicFrame>
      <p:pic>
        <p:nvPicPr>
          <p:cNvPr id="25" name="Picture 24">
            <a:extLst>
              <a:ext uri="{FF2B5EF4-FFF2-40B4-BE49-F238E27FC236}">
                <a16:creationId xmlns:a16="http://schemas.microsoft.com/office/drawing/2014/main" id="{F16D2843-2942-FA42-A7F4-A2C3ABD2D1AE}"/>
              </a:ext>
            </a:extLst>
          </p:cNvPr>
          <p:cNvPicPr>
            <a:picLocks noChangeAspect="1"/>
          </p:cNvPicPr>
          <p:nvPr/>
        </p:nvPicPr>
        <p:blipFill>
          <a:blip r:embed="rId12"/>
          <a:stretch>
            <a:fillRect/>
          </a:stretch>
        </p:blipFill>
        <p:spPr>
          <a:xfrm>
            <a:off x="6200409" y="3385463"/>
            <a:ext cx="636099" cy="387503"/>
          </a:xfrm>
          <a:prstGeom prst="rect">
            <a:avLst/>
          </a:prstGeom>
        </p:spPr>
      </p:pic>
      <p:pic>
        <p:nvPicPr>
          <p:cNvPr id="26" name="Picture 25">
            <a:extLst>
              <a:ext uri="{FF2B5EF4-FFF2-40B4-BE49-F238E27FC236}">
                <a16:creationId xmlns:a16="http://schemas.microsoft.com/office/drawing/2014/main" id="{AB0FA5D6-940A-BC44-B70A-F7FC36E525BA}"/>
              </a:ext>
            </a:extLst>
          </p:cNvPr>
          <p:cNvPicPr>
            <a:picLocks noChangeAspect="1"/>
          </p:cNvPicPr>
          <p:nvPr/>
        </p:nvPicPr>
        <p:blipFill>
          <a:blip r:embed="rId13"/>
          <a:stretch>
            <a:fillRect/>
          </a:stretch>
        </p:blipFill>
        <p:spPr>
          <a:xfrm>
            <a:off x="6438094" y="3369270"/>
            <a:ext cx="606292" cy="400090"/>
          </a:xfrm>
          <a:prstGeom prst="rect">
            <a:avLst/>
          </a:prstGeom>
        </p:spPr>
      </p:pic>
      <p:sp>
        <p:nvSpPr>
          <p:cNvPr id="3" name="Right Arrow 2">
            <a:extLst>
              <a:ext uri="{FF2B5EF4-FFF2-40B4-BE49-F238E27FC236}">
                <a16:creationId xmlns:a16="http://schemas.microsoft.com/office/drawing/2014/main" id="{BECF9588-4156-4A48-B96F-A574B5B76D8D}"/>
              </a:ext>
            </a:extLst>
          </p:cNvPr>
          <p:cNvSpPr/>
          <p:nvPr/>
        </p:nvSpPr>
        <p:spPr>
          <a:xfrm>
            <a:off x="5156200" y="3414114"/>
            <a:ext cx="609600" cy="306986"/>
          </a:xfrm>
          <a:prstGeom prst="rightArrow">
            <a:avLst>
              <a:gd name="adj1" fmla="val 58274"/>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79859398"/>
      </p:ext>
    </p:extLst>
  </p:cSld>
  <p:clrMapOvr>
    <a:masterClrMapping/>
  </p:clrMapOvr>
</p:sld>
</file>

<file path=ppt/theme/theme1.xml><?xml version="1.0" encoding="utf-8"?>
<a:theme xmlns:a="http://schemas.openxmlformats.org/drawingml/2006/main" name="2016Avant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11402</TotalTime>
  <Words>1435</Words>
  <Application>Microsoft Office PowerPoint</Application>
  <PresentationFormat>Widescreen</PresentationFormat>
  <Paragraphs>318</Paragraphs>
  <Slides>12</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Courier New</vt:lpstr>
      <vt:lpstr>Open Sans</vt:lpstr>
      <vt:lpstr>2016AvantTheme</vt:lpstr>
      <vt:lpstr>Credit Card Price Test Analysis &amp; Recommendations</vt:lpstr>
      <vt:lpstr>Executive Summary</vt:lpstr>
      <vt:lpstr>Card Price Test overview</vt:lpstr>
      <vt:lpstr>We face constraints in executing a clean test on Affiliates</vt:lpstr>
      <vt:lpstr>Test Learnings to Date – Minimal APR sensitivity, some sensitivity to Annual Fees</vt:lpstr>
      <vt:lpstr>Test Learnings to Date – No selection impact observed</vt:lpstr>
      <vt:lpstr>Pricing recommendation made to maximize profits (given data we have to date)</vt:lpstr>
      <vt:lpstr>Profitability comparison by Pricing strategy</vt:lpstr>
      <vt:lpstr>Competitive positioning for proposed champion pricing</vt:lpstr>
      <vt:lpstr>Sensitivity Analysis – Annual Fee / APR trade-offs</vt:lpstr>
      <vt:lpstr>Next steps</vt:lpstr>
      <vt:lpstr>Legal &amp; Compliance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Loss Mitigation Policy Updates</dc:title>
  <dc:creator>Stefan Hansel</dc:creator>
  <cp:lastModifiedBy>Jiayao Jiang</cp:lastModifiedBy>
  <cp:revision>80</cp:revision>
  <dcterms:modified xsi:type="dcterms:W3CDTF">2018-04-12T20:45:15Z</dcterms:modified>
</cp:coreProperties>
</file>