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72024c33169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252538" y="1331913"/>
            <a:ext cx="5057775" cy="2667000"/>
            <a:chOff x="1252538" y="1331913"/>
            <a:chExt cx="5057775" cy="2667000"/>
          </a:xfrm>
        </p:grpSpPr>
        <p:sp>
          <p:nvSpPr>
            <p:cNvPr id="3" name="rc3"/>
            <p:cNvSpPr/>
            <p:nvPr/>
          </p:nvSpPr>
          <p:spPr>
            <a:xfrm>
              <a:off x="1252537" y="1331912"/>
              <a:ext cx="5057774" cy="2666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52537" y="1331912"/>
              <a:ext cx="5057774" cy="2666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559438" y="1629190"/>
              <a:ext cx="1855293" cy="19750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963341" y="1629190"/>
              <a:ext cx="0" cy="1975082"/>
            </a:xfrm>
            <a:custGeom>
              <a:avLst/>
              <a:pathLst>
                <a:path w="0" h="1975082">
                  <a:moveTo>
                    <a:pt x="0" y="1975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02485" y="1629190"/>
              <a:ext cx="0" cy="1975082"/>
            </a:xfrm>
            <a:custGeom>
              <a:avLst/>
              <a:pathLst>
                <a:path w="0" h="1975082">
                  <a:moveTo>
                    <a:pt x="0" y="1975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41629" y="1629190"/>
              <a:ext cx="0" cy="1975082"/>
            </a:xfrm>
            <a:custGeom>
              <a:avLst/>
              <a:pathLst>
                <a:path w="0" h="1975082">
                  <a:moveTo>
                    <a:pt x="0" y="1975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59438" y="3520819"/>
              <a:ext cx="1855293" cy="0"/>
            </a:xfrm>
            <a:custGeom>
              <a:avLst/>
              <a:pathLst>
                <a:path w="1855293" h="0">
                  <a:moveTo>
                    <a:pt x="0" y="0"/>
                  </a:moveTo>
                  <a:lnTo>
                    <a:pt x="1855293" y="0"/>
                  </a:lnTo>
                  <a:lnTo>
                    <a:pt x="1855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9438" y="3381729"/>
              <a:ext cx="1855293" cy="0"/>
            </a:xfrm>
            <a:custGeom>
              <a:avLst/>
              <a:pathLst>
                <a:path w="1855293" h="0">
                  <a:moveTo>
                    <a:pt x="0" y="0"/>
                  </a:moveTo>
                  <a:lnTo>
                    <a:pt x="1855293" y="0"/>
                  </a:lnTo>
                  <a:lnTo>
                    <a:pt x="1855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59438" y="3242638"/>
              <a:ext cx="1855293" cy="0"/>
            </a:xfrm>
            <a:custGeom>
              <a:avLst/>
              <a:pathLst>
                <a:path w="1855293" h="0">
                  <a:moveTo>
                    <a:pt x="0" y="0"/>
                  </a:moveTo>
                  <a:lnTo>
                    <a:pt x="1855293" y="0"/>
                  </a:lnTo>
                  <a:lnTo>
                    <a:pt x="1855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59438" y="3103548"/>
              <a:ext cx="1855293" cy="0"/>
            </a:xfrm>
            <a:custGeom>
              <a:avLst/>
              <a:pathLst>
                <a:path w="1855293" h="0">
                  <a:moveTo>
                    <a:pt x="0" y="0"/>
                  </a:moveTo>
                  <a:lnTo>
                    <a:pt x="1855293" y="0"/>
                  </a:lnTo>
                  <a:lnTo>
                    <a:pt x="1855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59438" y="2964458"/>
              <a:ext cx="1855293" cy="0"/>
            </a:xfrm>
            <a:custGeom>
              <a:avLst/>
              <a:pathLst>
                <a:path w="1855293" h="0">
                  <a:moveTo>
                    <a:pt x="0" y="0"/>
                  </a:moveTo>
                  <a:lnTo>
                    <a:pt x="1855293" y="0"/>
                  </a:lnTo>
                  <a:lnTo>
                    <a:pt x="1855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59438" y="2825367"/>
              <a:ext cx="1855293" cy="0"/>
            </a:xfrm>
            <a:custGeom>
              <a:avLst/>
              <a:pathLst>
                <a:path w="1855293" h="0">
                  <a:moveTo>
                    <a:pt x="0" y="0"/>
                  </a:moveTo>
                  <a:lnTo>
                    <a:pt x="1855293" y="0"/>
                  </a:lnTo>
                  <a:lnTo>
                    <a:pt x="1855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59438" y="2686277"/>
              <a:ext cx="1855293" cy="0"/>
            </a:xfrm>
            <a:custGeom>
              <a:avLst/>
              <a:pathLst>
                <a:path w="1855293" h="0">
                  <a:moveTo>
                    <a:pt x="0" y="0"/>
                  </a:moveTo>
                  <a:lnTo>
                    <a:pt x="1855293" y="0"/>
                  </a:lnTo>
                  <a:lnTo>
                    <a:pt x="1855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59438" y="2547186"/>
              <a:ext cx="1855293" cy="0"/>
            </a:xfrm>
            <a:custGeom>
              <a:avLst/>
              <a:pathLst>
                <a:path w="1855293" h="0">
                  <a:moveTo>
                    <a:pt x="0" y="0"/>
                  </a:moveTo>
                  <a:lnTo>
                    <a:pt x="1855293" y="0"/>
                  </a:lnTo>
                  <a:lnTo>
                    <a:pt x="1855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59438" y="2408096"/>
              <a:ext cx="1855293" cy="0"/>
            </a:xfrm>
            <a:custGeom>
              <a:avLst/>
              <a:pathLst>
                <a:path w="1855293" h="0">
                  <a:moveTo>
                    <a:pt x="0" y="0"/>
                  </a:moveTo>
                  <a:lnTo>
                    <a:pt x="1855293" y="0"/>
                  </a:lnTo>
                  <a:lnTo>
                    <a:pt x="1855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59438" y="2269006"/>
              <a:ext cx="1855293" cy="0"/>
            </a:xfrm>
            <a:custGeom>
              <a:avLst/>
              <a:pathLst>
                <a:path w="1855293" h="0">
                  <a:moveTo>
                    <a:pt x="0" y="0"/>
                  </a:moveTo>
                  <a:lnTo>
                    <a:pt x="1855293" y="0"/>
                  </a:lnTo>
                  <a:lnTo>
                    <a:pt x="1855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559438" y="2129915"/>
              <a:ext cx="1855293" cy="0"/>
            </a:xfrm>
            <a:custGeom>
              <a:avLst/>
              <a:pathLst>
                <a:path w="1855293" h="0">
                  <a:moveTo>
                    <a:pt x="0" y="0"/>
                  </a:moveTo>
                  <a:lnTo>
                    <a:pt x="1855293" y="0"/>
                  </a:lnTo>
                  <a:lnTo>
                    <a:pt x="1855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59438" y="1990825"/>
              <a:ext cx="1855293" cy="0"/>
            </a:xfrm>
            <a:custGeom>
              <a:avLst/>
              <a:pathLst>
                <a:path w="1855293" h="0">
                  <a:moveTo>
                    <a:pt x="0" y="0"/>
                  </a:moveTo>
                  <a:lnTo>
                    <a:pt x="1855293" y="0"/>
                  </a:lnTo>
                  <a:lnTo>
                    <a:pt x="1855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59438" y="1851735"/>
              <a:ext cx="1855293" cy="0"/>
            </a:xfrm>
            <a:custGeom>
              <a:avLst/>
              <a:pathLst>
                <a:path w="1855293" h="0">
                  <a:moveTo>
                    <a:pt x="0" y="0"/>
                  </a:moveTo>
                  <a:lnTo>
                    <a:pt x="1855293" y="0"/>
                  </a:lnTo>
                  <a:lnTo>
                    <a:pt x="1855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59438" y="1712644"/>
              <a:ext cx="1855293" cy="0"/>
            </a:xfrm>
            <a:custGeom>
              <a:avLst/>
              <a:pathLst>
                <a:path w="1855293" h="0">
                  <a:moveTo>
                    <a:pt x="0" y="0"/>
                  </a:moveTo>
                  <a:lnTo>
                    <a:pt x="1855293" y="0"/>
                  </a:lnTo>
                  <a:lnTo>
                    <a:pt x="18552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643769" y="1629190"/>
              <a:ext cx="0" cy="1975082"/>
            </a:xfrm>
            <a:custGeom>
              <a:avLst/>
              <a:pathLst>
                <a:path w="0" h="1975082">
                  <a:moveTo>
                    <a:pt x="0" y="1975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2913" y="1629190"/>
              <a:ext cx="0" cy="1975082"/>
            </a:xfrm>
            <a:custGeom>
              <a:avLst/>
              <a:pathLst>
                <a:path w="0" h="1975082">
                  <a:moveTo>
                    <a:pt x="0" y="1975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922057" y="1629190"/>
              <a:ext cx="0" cy="1975082"/>
            </a:xfrm>
            <a:custGeom>
              <a:avLst/>
              <a:pathLst>
                <a:path w="0" h="1975082">
                  <a:moveTo>
                    <a:pt x="0" y="1975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643769" y="1712644"/>
              <a:ext cx="1686630" cy="0"/>
            </a:xfrm>
            <a:custGeom>
              <a:avLst/>
              <a:pathLst>
                <a:path w="1686630" h="0">
                  <a:moveTo>
                    <a:pt x="168663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643769" y="2269006"/>
              <a:ext cx="850473" cy="0"/>
            </a:xfrm>
            <a:custGeom>
              <a:avLst/>
              <a:pathLst>
                <a:path w="850473" h="0">
                  <a:moveTo>
                    <a:pt x="85047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643769" y="2547186"/>
              <a:ext cx="744867" cy="0"/>
            </a:xfrm>
            <a:custGeom>
              <a:avLst/>
              <a:pathLst>
                <a:path w="744867" h="0">
                  <a:moveTo>
                    <a:pt x="744867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643769" y="2825367"/>
              <a:ext cx="568128" cy="0"/>
            </a:xfrm>
            <a:custGeom>
              <a:avLst/>
              <a:pathLst>
                <a:path w="568128" h="0">
                  <a:moveTo>
                    <a:pt x="56812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643769" y="2964458"/>
              <a:ext cx="492872" cy="0"/>
            </a:xfrm>
            <a:custGeom>
              <a:avLst/>
              <a:pathLst>
                <a:path w="492872" h="0">
                  <a:moveTo>
                    <a:pt x="49287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643769" y="2408096"/>
              <a:ext cx="828520" cy="0"/>
            </a:xfrm>
            <a:custGeom>
              <a:avLst/>
              <a:pathLst>
                <a:path w="828520" h="0">
                  <a:moveTo>
                    <a:pt x="82852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643769" y="2129915"/>
              <a:ext cx="935332" cy="0"/>
            </a:xfrm>
            <a:custGeom>
              <a:avLst/>
              <a:pathLst>
                <a:path w="935332" h="0">
                  <a:moveTo>
                    <a:pt x="93533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43769" y="1990825"/>
              <a:ext cx="1250499" cy="0"/>
            </a:xfrm>
            <a:custGeom>
              <a:avLst/>
              <a:pathLst>
                <a:path w="1250499" h="0">
                  <a:moveTo>
                    <a:pt x="125049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43769" y="3242638"/>
              <a:ext cx="479358" cy="0"/>
            </a:xfrm>
            <a:custGeom>
              <a:avLst/>
              <a:pathLst>
                <a:path w="479358" h="0">
                  <a:moveTo>
                    <a:pt x="4793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43769" y="3381729"/>
              <a:ext cx="466042" cy="0"/>
            </a:xfrm>
            <a:custGeom>
              <a:avLst/>
              <a:pathLst>
                <a:path w="466042" h="0">
                  <a:moveTo>
                    <a:pt x="46604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43769" y="2686277"/>
              <a:ext cx="611946" cy="0"/>
            </a:xfrm>
            <a:custGeom>
              <a:avLst/>
              <a:pathLst>
                <a:path w="611946" h="0">
                  <a:moveTo>
                    <a:pt x="61194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43769" y="3520819"/>
              <a:ext cx="377988" cy="0"/>
            </a:xfrm>
            <a:custGeom>
              <a:avLst/>
              <a:pathLst>
                <a:path w="377988" h="0">
                  <a:moveTo>
                    <a:pt x="37798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43769" y="3103548"/>
              <a:ext cx="483073" cy="0"/>
            </a:xfrm>
            <a:custGeom>
              <a:avLst/>
              <a:pathLst>
                <a:path w="483073" h="0">
                  <a:moveTo>
                    <a:pt x="48307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43769" y="1851735"/>
              <a:ext cx="1278288" cy="0"/>
            </a:xfrm>
            <a:custGeom>
              <a:avLst/>
              <a:pathLst>
                <a:path w="1278288" h="0">
                  <a:moveTo>
                    <a:pt x="127828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220834" y="1603079"/>
              <a:ext cx="219131" cy="219131"/>
            </a:xfrm>
            <a:prstGeom prst="ellipse">
              <a:avLst/>
            </a:prstGeom>
            <a:solidFill>
              <a:srgbClr val="35608D">
                <a:alpha val="100000"/>
              </a:srgbClr>
            </a:solidFill>
            <a:ln w="9000" cap="rnd">
              <a:solidFill>
                <a:srgbClr val="356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354237" y="2129000"/>
              <a:ext cx="280012" cy="280012"/>
            </a:xfrm>
            <a:prstGeom prst="ellipse">
              <a:avLst/>
            </a:prstGeom>
            <a:solidFill>
              <a:srgbClr val="35608D">
                <a:alpha val="100000"/>
              </a:srgbClr>
            </a:solidFill>
            <a:ln w="9000" cap="rnd">
              <a:solidFill>
                <a:srgbClr val="356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52435" y="2410985"/>
              <a:ext cx="272402" cy="272402"/>
            </a:xfrm>
            <a:prstGeom prst="ellipse">
              <a:avLst/>
            </a:prstGeom>
            <a:solidFill>
              <a:srgbClr val="35608D">
                <a:alpha val="100000"/>
              </a:srgbClr>
            </a:solidFill>
            <a:ln w="9000" cap="rnd">
              <a:solidFill>
                <a:srgbClr val="356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073776" y="2687246"/>
              <a:ext cx="276241" cy="276241"/>
            </a:xfrm>
            <a:prstGeom prst="ellipse">
              <a:avLst/>
            </a:prstGeom>
            <a:solidFill>
              <a:srgbClr val="35608D">
                <a:alpha val="100000"/>
              </a:srgbClr>
            </a:solidFill>
            <a:ln w="9000" cap="rnd">
              <a:solidFill>
                <a:srgbClr val="356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000440" y="2828256"/>
              <a:ext cx="272402" cy="272402"/>
            </a:xfrm>
            <a:prstGeom prst="ellipse">
              <a:avLst/>
            </a:prstGeom>
            <a:solidFill>
              <a:srgbClr val="35608D">
                <a:alpha val="100000"/>
              </a:srgbClr>
            </a:solidFill>
            <a:ln w="9000" cap="rnd">
              <a:solidFill>
                <a:srgbClr val="356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377030" y="2312837"/>
              <a:ext cx="190517" cy="190517"/>
            </a:xfrm>
            <a:prstGeom prst="ellipse">
              <a:avLst/>
            </a:prstGeom>
            <a:solidFill>
              <a:srgbClr val="35608D">
                <a:alpha val="100000"/>
              </a:srgbClr>
            </a:solidFill>
            <a:ln w="9000" cap="rnd">
              <a:solidFill>
                <a:srgbClr val="356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490564" y="2041377"/>
              <a:ext cx="177076" cy="177076"/>
            </a:xfrm>
            <a:prstGeom prst="ellipse">
              <a:avLst/>
            </a:prstGeom>
            <a:solidFill>
              <a:srgbClr val="35618D">
                <a:alpha val="100000"/>
              </a:srgbClr>
            </a:solidFill>
            <a:ln w="9000" cap="rnd">
              <a:solidFill>
                <a:srgbClr val="356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817654" y="1914211"/>
              <a:ext cx="153227" cy="153227"/>
            </a:xfrm>
            <a:prstGeom prst="ellipse">
              <a:avLst/>
            </a:prstGeom>
            <a:solidFill>
              <a:srgbClr val="35618D">
                <a:alpha val="100000"/>
              </a:srgbClr>
            </a:solidFill>
            <a:ln w="9000" cap="rnd">
              <a:solidFill>
                <a:srgbClr val="356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001501" y="3121012"/>
              <a:ext cx="243253" cy="243253"/>
            </a:xfrm>
            <a:prstGeom prst="ellipse">
              <a:avLst/>
            </a:prstGeom>
            <a:solidFill>
              <a:srgbClr val="34638D">
                <a:alpha val="100000"/>
              </a:srgbClr>
            </a:solidFill>
            <a:ln w="9000" cap="rnd">
              <a:solidFill>
                <a:srgbClr val="346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995211" y="3267128"/>
              <a:ext cx="229201" cy="229201"/>
            </a:xfrm>
            <a:prstGeom prst="ellipse">
              <a:avLst/>
            </a:prstGeom>
            <a:solidFill>
              <a:srgbClr val="316F8E">
                <a:alpha val="100000"/>
              </a:srgbClr>
            </a:solidFill>
            <a:ln w="9000" cap="rnd">
              <a:solidFill>
                <a:srgbClr val="316F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179102" y="2609663"/>
              <a:ext cx="153227" cy="153227"/>
            </a:xfrm>
            <a:prstGeom prst="ellipse">
              <a:avLst/>
            </a:prstGeom>
            <a:solidFill>
              <a:srgbClr val="DDE32D">
                <a:alpha val="100000"/>
              </a:srgbClr>
            </a:solidFill>
            <a:ln w="9000" cap="rnd">
              <a:solidFill>
                <a:srgbClr val="DDE32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904751" y="3403812"/>
              <a:ext cx="234013" cy="234013"/>
            </a:xfrm>
            <a:prstGeom prst="ellipse">
              <a:avLst/>
            </a:prstGeom>
            <a:solidFill>
              <a:srgbClr val="DDE32D">
                <a:alpha val="100000"/>
              </a:srgbClr>
            </a:solidFill>
            <a:ln w="9000" cap="rnd">
              <a:solidFill>
                <a:srgbClr val="DDE32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034851" y="3011556"/>
              <a:ext cx="183984" cy="183984"/>
            </a:xfrm>
            <a:prstGeom prst="ellipse">
              <a:avLst/>
            </a:prstGeom>
            <a:solidFill>
              <a:srgbClr val="DDE32D">
                <a:alpha val="100000"/>
              </a:srgbClr>
            </a:solidFill>
            <a:ln w="9000" cap="rnd">
              <a:solidFill>
                <a:srgbClr val="DDE32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90456" y="1820134"/>
              <a:ext cx="63202" cy="63202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  <a:ln w="9000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59438" y="1629190"/>
              <a:ext cx="1855293" cy="197508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583627" y="3457299"/>
              <a:ext cx="1913180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Transcriptional misregulation in cancer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956398" y="3319518"/>
              <a:ext cx="540409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Hepatitis B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490422" y="3199910"/>
              <a:ext cx="10063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Cellular senescence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627175" y="3060819"/>
              <a:ext cx="86963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Colorectal cancer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496697" y="2900938"/>
              <a:ext cx="1000110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Viral carcinogenesis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956452" y="2784057"/>
              <a:ext cx="5403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Alcoholism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217134" y="2624067"/>
              <a:ext cx="127967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Nucleotide excision repair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981226" y="2482302"/>
              <a:ext cx="151558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Systemic lupus erythematosus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254296" y="2344576"/>
              <a:ext cx="1242511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Fanconi anemia pathway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018608" y="2204122"/>
              <a:ext cx="47819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Cell cycle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36315" y="2066396"/>
              <a:ext cx="13604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Homologous recombination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701882" y="1928615"/>
              <a:ext cx="79492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Mismatch repair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322126" y="1786851"/>
              <a:ext cx="217468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Synthesis and degradation of ketone bodies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720381" y="1650434"/>
              <a:ext cx="776426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DNA replication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3524643" y="3520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524643" y="338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524643" y="3242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524643" y="31035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524643" y="29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524643" y="2825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524643" y="26862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524643" y="2547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524643" y="240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524643" y="2269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524643" y="21299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524643" y="19908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524643" y="1851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524643" y="1712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643769" y="3604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282913" y="3604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922057" y="36042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566088" y="36652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205232" y="36652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844376" y="36652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153250" y="3797405"/>
              <a:ext cx="667667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Rich factor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5553909" y="1331912"/>
              <a:ext cx="656823" cy="13388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91" name="pic9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3498" y="1503877"/>
              <a:ext cx="219455" cy="1097280"/>
            </a:xfrm>
            <a:prstGeom prst="rect">
              <a:avLst/>
            </a:prstGeom>
          </p:spPr>
        </p:pic>
        <p:sp>
          <p:nvSpPr>
            <p:cNvPr id="92" name="tx92"/>
            <p:cNvSpPr/>
            <p:nvPr/>
          </p:nvSpPr>
          <p:spPr>
            <a:xfrm>
              <a:off x="5918084" y="229061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918084" y="20235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918084" y="1756509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918084" y="148953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623498" y="1283450"/>
              <a:ext cx="489291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p.adjust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5623498" y="233230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623498" y="206527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623498" y="179825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623498" y="153123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799063" y="233230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99063" y="206527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799063" y="179825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799063" y="153123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553909" y="2809924"/>
              <a:ext cx="686813" cy="1188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5623498" y="2897540"/>
              <a:ext cx="3727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5623498" y="3091977"/>
              <a:ext cx="34469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714936" y="3120795"/>
              <a:ext cx="161820" cy="16182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623498" y="3311433"/>
              <a:ext cx="344696" cy="285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683724" y="3342271"/>
              <a:ext cx="224244" cy="2242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623498" y="3597354"/>
              <a:ext cx="344696" cy="3446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61600" y="3635456"/>
              <a:ext cx="268492" cy="2684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037784" y="316001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037784" y="341270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6037784" y="372795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2020-12-19T20:04:21Z</dcterms:modified>
</cp:coreProperties>
</file>