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0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7B9E-1115-47CB-ACBC-77465714D7A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956F-37A4-459B-862C-0F4946F6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81200" y="2743200"/>
            <a:ext cx="361324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371600"/>
            <a:ext cx="0" cy="2743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8743" y="2743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1752600"/>
            <a:ext cx="2667000" cy="19050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429" y="158970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l,w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4849" y="34729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(l,-</a:t>
            </a:r>
            <a:r>
              <a:rPr lang="en-US" dirty="0"/>
              <a:t>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364710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(-l,-l)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1383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</a:t>
            </a:r>
            <a:r>
              <a:rPr lang="en-US" dirty="0" err="1" smtClean="0"/>
              <a:t>l,w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4267200"/>
            <a:ext cx="317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Notes:2l is maze length,2w is maze width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2667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19500" y="1230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Right Arrow 17"/>
          <p:cNvSpPr/>
          <p:nvPr/>
        </p:nvSpPr>
        <p:spPr>
          <a:xfrm rot="16200000">
            <a:off x="1168346" y="2362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3997" y="179575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North</a:t>
            </a:r>
            <a:endParaRPr lang="en-US" sz="1600" b="1" dirty="0"/>
          </a:p>
        </p:txBody>
      </p:sp>
      <p:sp>
        <p:nvSpPr>
          <p:cNvPr id="21" name="5-Point Star 20"/>
          <p:cNvSpPr/>
          <p:nvPr/>
        </p:nvSpPr>
        <p:spPr>
          <a:xfrm>
            <a:off x="3505200" y="2667000"/>
            <a:ext cx="185057" cy="1143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405113" y="4589561"/>
            <a:ext cx="185057" cy="1143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5744" y="4492823"/>
            <a:ext cx="186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Initial position of robot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729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6403" y="288509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4015" y="348995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3115129" y="387095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7" name="Oval 6"/>
          <p:cNvSpPr/>
          <p:nvPr/>
        </p:nvSpPr>
        <p:spPr>
          <a:xfrm>
            <a:off x="4359644" y="189858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5415" y="4393472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34672" y="494864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4" idx="2"/>
            <a:endCxn id="5" idx="7"/>
          </p:cNvCxnSpPr>
          <p:nvPr/>
        </p:nvCxnSpPr>
        <p:spPr>
          <a:xfrm flipH="1">
            <a:off x="2754260" y="3075594"/>
            <a:ext cx="272143" cy="4701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3255003" y="3266094"/>
            <a:ext cx="88726" cy="6048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8" idx="0"/>
          </p:cNvCxnSpPr>
          <p:nvPr/>
        </p:nvCxnSpPr>
        <p:spPr>
          <a:xfrm flipH="1">
            <a:off x="2364015" y="3870958"/>
            <a:ext cx="228600" cy="5225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8" idx="0"/>
          </p:cNvCxnSpPr>
          <p:nvPr/>
        </p:nvCxnSpPr>
        <p:spPr>
          <a:xfrm flipH="1">
            <a:off x="2364015" y="4196162"/>
            <a:ext cx="818069" cy="1973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flipH="1">
            <a:off x="2024917" y="4718676"/>
            <a:ext cx="177453" cy="2857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068856" y="25837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008724" y="133694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04549" y="762000"/>
            <a:ext cx="4572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>
          <a:xfrm>
            <a:off x="7020012" y="156756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20000" y="2274469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3643693" y="2383733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3" name="Oval 42"/>
          <p:cNvSpPr/>
          <p:nvPr/>
        </p:nvSpPr>
        <p:spPr>
          <a:xfrm>
            <a:off x="5754656" y="329808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8" name="Straight Connector 67"/>
          <p:cNvCxnSpPr>
            <a:stCxn id="28" idx="3"/>
            <a:endCxn id="23" idx="7"/>
          </p:cNvCxnSpPr>
          <p:nvPr/>
        </p:nvCxnSpPr>
        <p:spPr>
          <a:xfrm flipH="1">
            <a:off x="5398969" y="1087204"/>
            <a:ext cx="572535" cy="3055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5"/>
            <a:endCxn id="29" idx="1"/>
          </p:cNvCxnSpPr>
          <p:nvPr/>
        </p:nvCxnSpPr>
        <p:spPr>
          <a:xfrm>
            <a:off x="6294794" y="1087204"/>
            <a:ext cx="792173" cy="5361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" idx="5"/>
            <a:endCxn id="30" idx="1"/>
          </p:cNvCxnSpPr>
          <p:nvPr/>
        </p:nvCxnSpPr>
        <p:spPr>
          <a:xfrm>
            <a:off x="7410257" y="1892770"/>
            <a:ext cx="276698" cy="4374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3" idx="3"/>
            <a:endCxn id="7" idx="7"/>
          </p:cNvCxnSpPr>
          <p:nvPr/>
        </p:nvCxnSpPr>
        <p:spPr>
          <a:xfrm flipH="1">
            <a:off x="4749889" y="1662145"/>
            <a:ext cx="325790" cy="292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" idx="3"/>
            <a:endCxn id="37" idx="7"/>
          </p:cNvCxnSpPr>
          <p:nvPr/>
        </p:nvCxnSpPr>
        <p:spPr>
          <a:xfrm flipH="1">
            <a:off x="4033938" y="2223789"/>
            <a:ext cx="392661" cy="21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7" idx="3"/>
            <a:endCxn id="4" idx="7"/>
          </p:cNvCxnSpPr>
          <p:nvPr/>
        </p:nvCxnSpPr>
        <p:spPr>
          <a:xfrm flipH="1">
            <a:off x="3416648" y="2708937"/>
            <a:ext cx="294000" cy="23195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" idx="5"/>
            <a:endCxn id="22" idx="1"/>
          </p:cNvCxnSpPr>
          <p:nvPr/>
        </p:nvCxnSpPr>
        <p:spPr>
          <a:xfrm>
            <a:off x="4749889" y="2223789"/>
            <a:ext cx="385922" cy="4157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5"/>
            <a:endCxn id="43" idx="1"/>
          </p:cNvCxnSpPr>
          <p:nvPr/>
        </p:nvCxnSpPr>
        <p:spPr>
          <a:xfrm>
            <a:off x="5459101" y="2908904"/>
            <a:ext cx="362510" cy="4449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3256" y="414220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391400" y="1292813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7200" y="2119816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25786" y="985951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59644" y="1540560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73704" y="2304482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05980" y="3176422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36823" y="2014401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87828" y="2539572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33173" y="3134199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63648" y="3883006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63272" y="4236511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23134" y="4948644"/>
            <a:ext cx="31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33729" y="460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6401" y="38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85548" y="335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80480" y="2991756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223280" y="3826830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20620" y="2476941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8361" y="2014401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2356" y="2111517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23079" y="2824913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2501" y="1482992"/>
            <a:ext cx="2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5041" y="836860"/>
            <a:ext cx="348773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68993" y="1001121"/>
            <a:ext cx="348773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99827" y="1751926"/>
            <a:ext cx="348773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2144" y="762000"/>
            <a:ext cx="39092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US" sz="1500" dirty="0" smtClean="0"/>
              <a:t>Means nodes cost(room scanning time)</a:t>
            </a:r>
          </a:p>
          <a:p>
            <a:r>
              <a:rPr lang="en-US" sz="1500" dirty="0" smtClean="0"/>
              <a:t>7    Means time to pass through outside</a:t>
            </a:r>
          </a:p>
          <a:p>
            <a:r>
              <a:rPr lang="en-US" sz="1500" u="sng" dirty="0" smtClean="0">
                <a:solidFill>
                  <a:srgbClr val="FF0000"/>
                </a:solidFill>
              </a:rPr>
              <a:t>2</a:t>
            </a:r>
            <a:r>
              <a:rPr lang="en-US" sz="1500" dirty="0" smtClean="0"/>
              <a:t>    is path cost(time from one room to another)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459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15244" y="952500"/>
            <a:ext cx="78377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15244" y="1600200"/>
            <a:ext cx="78376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15244" y="2209800"/>
            <a:ext cx="78377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15243" y="3086100"/>
            <a:ext cx="78377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15243" y="3810000"/>
            <a:ext cx="783771" cy="381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2607129" y="1333500"/>
            <a:ext cx="0" cy="266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607129" y="19812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>
            <a:off x="2607129" y="3467100"/>
            <a:ext cx="0" cy="342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2634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95400" y="1143000"/>
            <a:ext cx="312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9200" y="1752600"/>
            <a:ext cx="312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2438400"/>
            <a:ext cx="312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9200" y="3200400"/>
            <a:ext cx="312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9200" y="4038600"/>
            <a:ext cx="312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9600" y="958334"/>
            <a:ext cx="355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1(initial node): search 1 node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1535668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2: search 2 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9600" y="2209800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3: search 3 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004066"/>
            <a:ext cx="27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n-1: search n-1 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3853934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n(goal node): search n node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4419600"/>
            <a:ext cx="55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Total search is 1+2+3+…+n-1+n=n(n+1)/2 which </a:t>
            </a:r>
            <a:r>
              <a:rPr lang="en-US" u="sng" dirty="0"/>
              <a:t> </a:t>
            </a:r>
            <a:r>
              <a:rPr lang="en-US" u="sng" dirty="0" smtClean="0"/>
              <a:t>is O(n^2)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274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524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872343" y="3037114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027714" y="3037114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362200" y="2044326"/>
            <a:ext cx="710033" cy="992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3557167" y="2044326"/>
            <a:ext cx="813447" cy="992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558143" y="3341914"/>
            <a:ext cx="14695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2727" y="21336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Cost(A,B)=2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3357539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Cost(B,C)=1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30081" y="213360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Cost(A,C)=5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1192" y="14155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h(A)=1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5100" y="363582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h(B)=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4667" y="35168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h(C)=3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4957" y="4267200"/>
            <a:ext cx="562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h(A)&lt;=Cost(A,C)+h(C) which is </a:t>
            </a:r>
            <a:r>
              <a:rPr lang="en-US" b="1" u="sng" dirty="0" smtClean="0">
                <a:solidFill>
                  <a:srgbClr val="00B050"/>
                </a:solidFill>
              </a:rPr>
              <a:t>correct</a:t>
            </a:r>
            <a:r>
              <a:rPr lang="en-US" dirty="0" smtClean="0"/>
              <a:t> because 1&lt;=5+3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h(A)&lt;=cost(A,B)+h(B) which is </a:t>
            </a:r>
            <a:r>
              <a:rPr lang="en-US" b="1" u="sng" dirty="0">
                <a:solidFill>
                  <a:srgbClr val="00B050"/>
                </a:solidFill>
              </a:rPr>
              <a:t>correct</a:t>
            </a:r>
            <a:r>
              <a:rPr lang="en-US" dirty="0" smtClean="0"/>
              <a:t> since 1&lt;=2+4</a:t>
            </a:r>
          </a:p>
          <a:p>
            <a:pPr marL="342900" indent="-342900">
              <a:buAutoNum type="arabicParenBoth"/>
            </a:pPr>
            <a:r>
              <a:rPr lang="en-US" dirty="0" smtClean="0"/>
              <a:t>h(B) &lt;=cost(B,C)+h(c) which is </a:t>
            </a:r>
            <a:r>
              <a:rPr lang="en-US" b="1" u="sng" dirty="0">
                <a:solidFill>
                  <a:srgbClr val="00B050"/>
                </a:solidFill>
              </a:rPr>
              <a:t>correct</a:t>
            </a:r>
            <a:r>
              <a:rPr lang="en-US" dirty="0" smtClean="0"/>
              <a:t> since 4&lt;=1+3 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8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206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Esselte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Hellen Jiang</dc:creator>
  <cp:lastModifiedBy>Hellen Jiang</cp:lastModifiedBy>
  <cp:revision>16</cp:revision>
  <dcterms:created xsi:type="dcterms:W3CDTF">2018-01-29T18:59:06Z</dcterms:created>
  <dcterms:modified xsi:type="dcterms:W3CDTF">2018-02-12T05:39:01Z</dcterms:modified>
</cp:coreProperties>
</file>