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8AB-EC9A-43E5-99FE-73363E67014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3467-21E9-4264-AADF-F7CB179F9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8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8AB-EC9A-43E5-99FE-73363E67014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3467-21E9-4264-AADF-F7CB179F9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8AB-EC9A-43E5-99FE-73363E67014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3467-21E9-4264-AADF-F7CB179F9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8AB-EC9A-43E5-99FE-73363E67014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3467-21E9-4264-AADF-F7CB179F9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0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8AB-EC9A-43E5-99FE-73363E67014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3467-21E9-4264-AADF-F7CB179F9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8AB-EC9A-43E5-99FE-73363E67014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3467-21E9-4264-AADF-F7CB179F9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9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8AB-EC9A-43E5-99FE-73363E67014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3467-21E9-4264-AADF-F7CB179F9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8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8AB-EC9A-43E5-99FE-73363E67014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3467-21E9-4264-AADF-F7CB179F9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7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8AB-EC9A-43E5-99FE-73363E67014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3467-21E9-4264-AADF-F7CB179F9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8AB-EC9A-43E5-99FE-73363E67014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3467-21E9-4264-AADF-F7CB179F9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8AB-EC9A-43E5-99FE-73363E67014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3467-21E9-4264-AADF-F7CB179F9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BC8AB-EC9A-43E5-99FE-73363E67014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3467-21E9-4264-AADF-F7CB179F9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952499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A,B,C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6143" y="1817914"/>
            <a:ext cx="87085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r>
              <a:rPr lang="en-US" dirty="0" smtClean="0"/>
              <a:t>,4,7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1817914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3,5,8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1801585"/>
            <a:ext cx="838200" cy="381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6</a:t>
            </a:r>
            <a:r>
              <a:rPr lang="en-US" dirty="0" smtClean="0"/>
              <a:t>,6,4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20655" y="1840467"/>
            <a:ext cx="249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A player’s goodness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845910"/>
            <a:ext cx="94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1097787" y="2025133"/>
            <a:ext cx="426213" cy="544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0" y="2667000"/>
            <a:ext cx="838200" cy="381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 smtClean="0"/>
              <a:t>,</a:t>
            </a:r>
            <a:r>
              <a:rPr lang="en-US" sz="2000" b="1" dirty="0" smtClean="0">
                <a:solidFill>
                  <a:srgbClr val="C00000"/>
                </a:solidFill>
              </a:rPr>
              <a:t>7</a:t>
            </a:r>
            <a:r>
              <a:rPr lang="en-US" dirty="0" smtClean="0"/>
              <a:t>,9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14800" y="2667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5,3,8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05400" y="2667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6,1,9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4989" y="2667000"/>
            <a:ext cx="24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B player’s goodness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2"/>
            <a:endCxn id="5" idx="0"/>
          </p:cNvCxnSpPr>
          <p:nvPr/>
        </p:nvCxnSpPr>
        <p:spPr>
          <a:xfrm flipH="1">
            <a:off x="2231572" y="1333499"/>
            <a:ext cx="1197428" cy="48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6" idx="0"/>
          </p:cNvCxnSpPr>
          <p:nvPr/>
        </p:nvCxnSpPr>
        <p:spPr>
          <a:xfrm>
            <a:off x="3429000" y="1333499"/>
            <a:ext cx="38100" cy="48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7" idx="0"/>
          </p:cNvCxnSpPr>
          <p:nvPr/>
        </p:nvCxnSpPr>
        <p:spPr>
          <a:xfrm>
            <a:off x="3429000" y="1333499"/>
            <a:ext cx="1333500" cy="46808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3" idx="0"/>
          </p:cNvCxnSpPr>
          <p:nvPr/>
        </p:nvCxnSpPr>
        <p:spPr>
          <a:xfrm flipH="1">
            <a:off x="3467100" y="2182585"/>
            <a:ext cx="1295400" cy="48441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5" idx="0"/>
          </p:cNvCxnSpPr>
          <p:nvPr/>
        </p:nvCxnSpPr>
        <p:spPr>
          <a:xfrm flipH="1">
            <a:off x="4533900" y="2182585"/>
            <a:ext cx="228600" cy="48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16" idx="0"/>
          </p:cNvCxnSpPr>
          <p:nvPr/>
        </p:nvCxnSpPr>
        <p:spPr>
          <a:xfrm>
            <a:off x="4762500" y="2182585"/>
            <a:ext cx="762000" cy="48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86200" y="3886200"/>
            <a:ext cx="838200" cy="381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3,4</a:t>
            </a:r>
            <a:r>
              <a:rPr lang="en-US" dirty="0" smtClean="0"/>
              <a:t>,</a:t>
            </a:r>
            <a:r>
              <a:rPr lang="en-US" sz="2000" b="1" dirty="0" smtClean="0">
                <a:solidFill>
                  <a:srgbClr val="C00000"/>
                </a:solidFill>
              </a:rPr>
              <a:t>9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862943" y="3886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6,2,8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909457" y="3886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6,9,-1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3" idx="2"/>
            <a:endCxn id="31" idx="0"/>
          </p:cNvCxnSpPr>
          <p:nvPr/>
        </p:nvCxnSpPr>
        <p:spPr>
          <a:xfrm flipH="1">
            <a:off x="3282043" y="3048000"/>
            <a:ext cx="185057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  <a:endCxn id="30" idx="0"/>
          </p:cNvCxnSpPr>
          <p:nvPr/>
        </p:nvCxnSpPr>
        <p:spPr>
          <a:xfrm>
            <a:off x="3467100" y="3048000"/>
            <a:ext cx="838200" cy="838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2"/>
            <a:endCxn id="32" idx="0"/>
          </p:cNvCxnSpPr>
          <p:nvPr/>
        </p:nvCxnSpPr>
        <p:spPr>
          <a:xfrm>
            <a:off x="3467100" y="3048000"/>
            <a:ext cx="1861457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43600" y="3897868"/>
            <a:ext cx="248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C player’s goodness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" y="2590800"/>
            <a:ext cx="93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B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 flipV="1">
            <a:off x="1089772" y="2770024"/>
            <a:ext cx="434228" cy="544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8600" y="3897868"/>
            <a:ext cx="93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C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 flipV="1">
            <a:off x="1164369" y="4077092"/>
            <a:ext cx="435831" cy="544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9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Esselte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Hellen Jiang</dc:creator>
  <cp:lastModifiedBy>Hellen Jiang</cp:lastModifiedBy>
  <cp:revision>4</cp:revision>
  <dcterms:created xsi:type="dcterms:W3CDTF">2018-03-05T20:18:32Z</dcterms:created>
  <dcterms:modified xsi:type="dcterms:W3CDTF">2018-03-05T21:28:01Z</dcterms:modified>
</cp:coreProperties>
</file>