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C5B7-BBD4-48AA-B740-6102BCE44F4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5F05-7E7A-4B6D-89EC-BD07456CE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40871" y="2438400"/>
            <a:ext cx="381000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887186" y="1915885"/>
            <a:ext cx="435429" cy="43542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440872" y="1981200"/>
            <a:ext cx="381000" cy="370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87186" y="2438400"/>
            <a:ext cx="381000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081" y="1524782"/>
            <a:ext cx="1458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1.Data Collection</a:t>
            </a:r>
            <a:endParaRPr lang="en-US" sz="1400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82053" y="1915885"/>
            <a:ext cx="913547" cy="903515"/>
            <a:chOff x="6192838" y="4275138"/>
            <a:chExt cx="1914525" cy="1917700"/>
          </a:xfrm>
        </p:grpSpPr>
        <p:sp>
          <p:nvSpPr>
            <p:cNvPr id="9" name="Freeform 2"/>
            <p:cNvSpPr>
              <a:spLocks/>
            </p:cNvSpPr>
            <p:nvPr/>
          </p:nvSpPr>
          <p:spPr bwMode="auto">
            <a:xfrm>
              <a:off x="6194425" y="4775200"/>
              <a:ext cx="776288" cy="781050"/>
            </a:xfrm>
            <a:custGeom>
              <a:avLst/>
              <a:gdLst>
                <a:gd name="T0" fmla="*/ 0 w 837"/>
                <a:gd name="T1" fmla="*/ 140070 h 842"/>
                <a:gd name="T2" fmla="*/ 257835 w 837"/>
                <a:gd name="T3" fmla="*/ 140070 h 842"/>
                <a:gd name="T4" fmla="*/ 241141 w 837"/>
                <a:gd name="T5" fmla="*/ 67716 h 842"/>
                <a:gd name="T6" fmla="*/ 312556 w 837"/>
                <a:gd name="T7" fmla="*/ 0 h 842"/>
                <a:gd name="T8" fmla="*/ 393245 w 837"/>
                <a:gd name="T9" fmla="*/ 56584 h 842"/>
                <a:gd name="T10" fmla="*/ 370986 w 837"/>
                <a:gd name="T11" fmla="*/ 140070 h 842"/>
                <a:gd name="T12" fmla="*/ 637168 w 837"/>
                <a:gd name="T13" fmla="*/ 140070 h 842"/>
                <a:gd name="T14" fmla="*/ 635313 w 837"/>
                <a:gd name="T15" fmla="*/ 404439 h 842"/>
                <a:gd name="T16" fmla="*/ 714148 w 837"/>
                <a:gd name="T17" fmla="*/ 380321 h 842"/>
                <a:gd name="T18" fmla="*/ 776288 w 837"/>
                <a:gd name="T19" fmla="*/ 461024 h 842"/>
                <a:gd name="T20" fmla="*/ 716003 w 837"/>
                <a:gd name="T21" fmla="*/ 537088 h 842"/>
                <a:gd name="T22" fmla="*/ 635313 w 837"/>
                <a:gd name="T23" fmla="*/ 508332 h 842"/>
                <a:gd name="T24" fmla="*/ 635313 w 837"/>
                <a:gd name="T25" fmla="*/ 781050 h 842"/>
                <a:gd name="T26" fmla="*/ 368204 w 837"/>
                <a:gd name="T27" fmla="*/ 781050 h 842"/>
                <a:gd name="T28" fmla="*/ 391390 w 837"/>
                <a:gd name="T29" fmla="*/ 704986 h 842"/>
                <a:gd name="T30" fmla="*/ 318120 w 837"/>
                <a:gd name="T31" fmla="*/ 640053 h 842"/>
                <a:gd name="T32" fmla="*/ 247633 w 837"/>
                <a:gd name="T33" fmla="*/ 697565 h 842"/>
                <a:gd name="T34" fmla="*/ 265255 w 837"/>
                <a:gd name="T35" fmla="*/ 779195 h 842"/>
                <a:gd name="T36" fmla="*/ 0 w 837"/>
                <a:gd name="T37" fmla="*/ 779195 h 842"/>
                <a:gd name="T38" fmla="*/ 0 w 837"/>
                <a:gd name="T39" fmla="*/ 140070 h 8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37" h="842">
                  <a:moveTo>
                    <a:pt x="0" y="151"/>
                  </a:moveTo>
                  <a:cubicBezTo>
                    <a:pt x="77" y="151"/>
                    <a:pt x="164" y="151"/>
                    <a:pt x="278" y="151"/>
                  </a:cubicBezTo>
                  <a:cubicBezTo>
                    <a:pt x="330" y="129"/>
                    <a:pt x="264" y="129"/>
                    <a:pt x="260" y="73"/>
                  </a:cubicBezTo>
                  <a:cubicBezTo>
                    <a:pt x="256" y="17"/>
                    <a:pt x="285" y="0"/>
                    <a:pt x="337" y="0"/>
                  </a:cubicBezTo>
                  <a:cubicBezTo>
                    <a:pt x="389" y="0"/>
                    <a:pt x="426" y="2"/>
                    <a:pt x="424" y="61"/>
                  </a:cubicBezTo>
                  <a:cubicBezTo>
                    <a:pt x="422" y="120"/>
                    <a:pt x="370" y="115"/>
                    <a:pt x="400" y="151"/>
                  </a:cubicBezTo>
                  <a:cubicBezTo>
                    <a:pt x="440" y="151"/>
                    <a:pt x="597" y="153"/>
                    <a:pt x="687" y="151"/>
                  </a:cubicBezTo>
                  <a:cubicBezTo>
                    <a:pt x="687" y="151"/>
                    <a:pt x="685" y="387"/>
                    <a:pt x="685" y="436"/>
                  </a:cubicBezTo>
                  <a:cubicBezTo>
                    <a:pt x="717" y="471"/>
                    <a:pt x="726" y="413"/>
                    <a:pt x="770" y="410"/>
                  </a:cubicBezTo>
                  <a:cubicBezTo>
                    <a:pt x="814" y="407"/>
                    <a:pt x="837" y="446"/>
                    <a:pt x="837" y="497"/>
                  </a:cubicBezTo>
                  <a:cubicBezTo>
                    <a:pt x="837" y="548"/>
                    <a:pt x="815" y="579"/>
                    <a:pt x="772" y="579"/>
                  </a:cubicBezTo>
                  <a:cubicBezTo>
                    <a:pt x="729" y="579"/>
                    <a:pt x="727" y="526"/>
                    <a:pt x="685" y="548"/>
                  </a:cubicBezTo>
                  <a:cubicBezTo>
                    <a:pt x="685" y="689"/>
                    <a:pt x="685" y="783"/>
                    <a:pt x="685" y="842"/>
                  </a:cubicBezTo>
                  <a:cubicBezTo>
                    <a:pt x="619" y="842"/>
                    <a:pt x="439" y="842"/>
                    <a:pt x="397" y="842"/>
                  </a:cubicBezTo>
                  <a:cubicBezTo>
                    <a:pt x="359" y="804"/>
                    <a:pt x="422" y="795"/>
                    <a:pt x="422" y="760"/>
                  </a:cubicBezTo>
                  <a:cubicBezTo>
                    <a:pt x="422" y="725"/>
                    <a:pt x="405" y="689"/>
                    <a:pt x="343" y="690"/>
                  </a:cubicBezTo>
                  <a:cubicBezTo>
                    <a:pt x="281" y="691"/>
                    <a:pt x="269" y="718"/>
                    <a:pt x="267" y="752"/>
                  </a:cubicBezTo>
                  <a:cubicBezTo>
                    <a:pt x="265" y="786"/>
                    <a:pt x="341" y="816"/>
                    <a:pt x="286" y="840"/>
                  </a:cubicBezTo>
                  <a:cubicBezTo>
                    <a:pt x="142" y="840"/>
                    <a:pt x="14" y="839"/>
                    <a:pt x="0" y="840"/>
                  </a:cubicBezTo>
                  <a:cubicBezTo>
                    <a:pt x="1" y="726"/>
                    <a:pt x="1" y="287"/>
                    <a:pt x="0" y="1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6829425" y="4913313"/>
              <a:ext cx="638175" cy="779462"/>
            </a:xfrm>
            <a:custGeom>
              <a:avLst/>
              <a:gdLst>
                <a:gd name="T0" fmla="*/ 271386 w 689"/>
                <a:gd name="T1" fmla="*/ 0 h 840"/>
                <a:gd name="T2" fmla="*/ 275091 w 689"/>
                <a:gd name="T3" fmla="*/ 19487 h 840"/>
                <a:gd name="T4" fmla="*/ 263977 w 689"/>
                <a:gd name="T5" fmla="*/ 42685 h 840"/>
                <a:gd name="T6" fmla="*/ 246378 w 689"/>
                <a:gd name="T7" fmla="*/ 67739 h 840"/>
                <a:gd name="T8" fmla="*/ 244526 w 689"/>
                <a:gd name="T9" fmla="*/ 97433 h 840"/>
                <a:gd name="T10" fmla="*/ 255640 w 689"/>
                <a:gd name="T11" fmla="*/ 122487 h 840"/>
                <a:gd name="T12" fmla="*/ 283428 w 689"/>
                <a:gd name="T13" fmla="*/ 136406 h 840"/>
                <a:gd name="T14" fmla="*/ 321403 w 689"/>
                <a:gd name="T15" fmla="*/ 140118 h 840"/>
                <a:gd name="T16" fmla="*/ 355674 w 689"/>
                <a:gd name="T17" fmla="*/ 136406 h 840"/>
                <a:gd name="T18" fmla="*/ 386239 w 689"/>
                <a:gd name="T19" fmla="*/ 120631 h 840"/>
                <a:gd name="T20" fmla="*/ 394576 w 689"/>
                <a:gd name="T21" fmla="*/ 103000 h 840"/>
                <a:gd name="T22" fmla="*/ 400133 w 689"/>
                <a:gd name="T23" fmla="*/ 77946 h 840"/>
                <a:gd name="T24" fmla="*/ 386239 w 689"/>
                <a:gd name="T25" fmla="*/ 51036 h 840"/>
                <a:gd name="T26" fmla="*/ 369567 w 689"/>
                <a:gd name="T27" fmla="*/ 30622 h 840"/>
                <a:gd name="T28" fmla="*/ 364010 w 689"/>
                <a:gd name="T29" fmla="*/ 11135 h 840"/>
                <a:gd name="T30" fmla="*/ 380682 w 689"/>
                <a:gd name="T31" fmla="*/ 0 h 840"/>
                <a:gd name="T32" fmla="*/ 638175 w 689"/>
                <a:gd name="T33" fmla="*/ 270956 h 840"/>
                <a:gd name="T34" fmla="*/ 615945 w 689"/>
                <a:gd name="T35" fmla="*/ 275595 h 840"/>
                <a:gd name="T36" fmla="*/ 589085 w 689"/>
                <a:gd name="T37" fmla="*/ 254253 h 840"/>
                <a:gd name="T38" fmla="*/ 563150 w 689"/>
                <a:gd name="T39" fmla="*/ 244974 h 840"/>
                <a:gd name="T40" fmla="*/ 540920 w 689"/>
                <a:gd name="T41" fmla="*/ 245902 h 840"/>
                <a:gd name="T42" fmla="*/ 508502 w 689"/>
                <a:gd name="T43" fmla="*/ 267244 h 840"/>
                <a:gd name="T44" fmla="*/ 499240 w 689"/>
                <a:gd name="T45" fmla="*/ 300650 h 840"/>
                <a:gd name="T46" fmla="*/ 499240 w 689"/>
                <a:gd name="T47" fmla="*/ 334055 h 840"/>
                <a:gd name="T48" fmla="*/ 502945 w 689"/>
                <a:gd name="T49" fmla="*/ 356325 h 840"/>
                <a:gd name="T50" fmla="*/ 525174 w 689"/>
                <a:gd name="T51" fmla="*/ 392515 h 840"/>
                <a:gd name="T52" fmla="*/ 561298 w 689"/>
                <a:gd name="T53" fmla="*/ 399010 h 840"/>
                <a:gd name="T54" fmla="*/ 588158 w 689"/>
                <a:gd name="T55" fmla="*/ 387875 h 840"/>
                <a:gd name="T56" fmla="*/ 614093 w 689"/>
                <a:gd name="T57" fmla="*/ 370244 h 840"/>
                <a:gd name="T58" fmla="*/ 638175 w 689"/>
                <a:gd name="T59" fmla="*/ 376740 h 840"/>
                <a:gd name="T60" fmla="*/ 376977 w 689"/>
                <a:gd name="T61" fmla="*/ 638416 h 840"/>
                <a:gd name="T62" fmla="*/ 363084 w 689"/>
                <a:gd name="T63" fmla="*/ 662543 h 840"/>
                <a:gd name="T64" fmla="*/ 380682 w 689"/>
                <a:gd name="T65" fmla="*/ 687597 h 840"/>
                <a:gd name="T66" fmla="*/ 393649 w 689"/>
                <a:gd name="T67" fmla="*/ 704300 h 840"/>
                <a:gd name="T68" fmla="*/ 396428 w 689"/>
                <a:gd name="T69" fmla="*/ 735849 h 840"/>
                <a:gd name="T70" fmla="*/ 377903 w 689"/>
                <a:gd name="T71" fmla="*/ 765543 h 840"/>
                <a:gd name="T72" fmla="*/ 352895 w 689"/>
                <a:gd name="T73" fmla="*/ 774822 h 840"/>
                <a:gd name="T74" fmla="*/ 319551 w 689"/>
                <a:gd name="T75" fmla="*/ 779462 h 840"/>
                <a:gd name="T76" fmla="*/ 290837 w 689"/>
                <a:gd name="T77" fmla="*/ 774822 h 840"/>
                <a:gd name="T78" fmla="*/ 266755 w 689"/>
                <a:gd name="T79" fmla="*/ 762759 h 840"/>
                <a:gd name="T80" fmla="*/ 251936 w 689"/>
                <a:gd name="T81" fmla="*/ 741417 h 840"/>
                <a:gd name="T82" fmla="*/ 247304 w 689"/>
                <a:gd name="T83" fmla="*/ 712651 h 840"/>
                <a:gd name="T84" fmla="*/ 257493 w 689"/>
                <a:gd name="T85" fmla="*/ 688525 h 840"/>
                <a:gd name="T86" fmla="*/ 274165 w 689"/>
                <a:gd name="T87" fmla="*/ 673678 h 840"/>
                <a:gd name="T88" fmla="*/ 279723 w 689"/>
                <a:gd name="T89" fmla="*/ 651408 h 840"/>
                <a:gd name="T90" fmla="*/ 0 w 689"/>
                <a:gd name="T91" fmla="*/ 638416 h 840"/>
                <a:gd name="T92" fmla="*/ 8336 w 689"/>
                <a:gd name="T93" fmla="*/ 362821 h 840"/>
                <a:gd name="T94" fmla="*/ 32418 w 689"/>
                <a:gd name="T95" fmla="*/ 371172 h 840"/>
                <a:gd name="T96" fmla="*/ 58353 w 689"/>
                <a:gd name="T97" fmla="*/ 393443 h 840"/>
                <a:gd name="T98" fmla="*/ 83361 w 689"/>
                <a:gd name="T99" fmla="*/ 398082 h 840"/>
                <a:gd name="T100" fmla="*/ 102812 w 689"/>
                <a:gd name="T101" fmla="*/ 392515 h 840"/>
                <a:gd name="T102" fmla="*/ 121337 w 689"/>
                <a:gd name="T103" fmla="*/ 379524 h 840"/>
                <a:gd name="T104" fmla="*/ 138009 w 689"/>
                <a:gd name="T105" fmla="*/ 347974 h 840"/>
                <a:gd name="T106" fmla="*/ 138935 w 689"/>
                <a:gd name="T107" fmla="*/ 309929 h 840"/>
                <a:gd name="T108" fmla="*/ 133378 w 689"/>
                <a:gd name="T109" fmla="*/ 281163 h 840"/>
                <a:gd name="T110" fmla="*/ 118558 w 689"/>
                <a:gd name="T111" fmla="*/ 259821 h 840"/>
                <a:gd name="T112" fmla="*/ 90771 w 689"/>
                <a:gd name="T113" fmla="*/ 240334 h 840"/>
                <a:gd name="T114" fmla="*/ 63910 w 689"/>
                <a:gd name="T115" fmla="*/ 244974 h 840"/>
                <a:gd name="T116" fmla="*/ 44459 w 689"/>
                <a:gd name="T117" fmla="*/ 257037 h 840"/>
                <a:gd name="T118" fmla="*/ 25008 w 689"/>
                <a:gd name="T119" fmla="*/ 270956 h 840"/>
                <a:gd name="T120" fmla="*/ 0 w 689"/>
                <a:gd name="T121" fmla="*/ 264460 h 8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89" h="840">
                  <a:moveTo>
                    <a:pt x="0" y="0"/>
                  </a:moveTo>
                  <a:lnTo>
                    <a:pt x="293" y="0"/>
                  </a:lnTo>
                  <a:lnTo>
                    <a:pt x="299" y="10"/>
                  </a:lnTo>
                  <a:lnTo>
                    <a:pt x="297" y="21"/>
                  </a:lnTo>
                  <a:lnTo>
                    <a:pt x="293" y="34"/>
                  </a:lnTo>
                  <a:lnTo>
                    <a:pt x="285" y="46"/>
                  </a:lnTo>
                  <a:lnTo>
                    <a:pt x="267" y="60"/>
                  </a:lnTo>
                  <a:lnTo>
                    <a:pt x="266" y="73"/>
                  </a:lnTo>
                  <a:lnTo>
                    <a:pt x="263" y="93"/>
                  </a:lnTo>
                  <a:lnTo>
                    <a:pt x="264" y="105"/>
                  </a:lnTo>
                  <a:lnTo>
                    <a:pt x="267" y="115"/>
                  </a:lnTo>
                  <a:lnTo>
                    <a:pt x="276" y="132"/>
                  </a:lnTo>
                  <a:lnTo>
                    <a:pt x="291" y="141"/>
                  </a:lnTo>
                  <a:lnTo>
                    <a:pt x="306" y="147"/>
                  </a:lnTo>
                  <a:lnTo>
                    <a:pt x="330" y="153"/>
                  </a:lnTo>
                  <a:lnTo>
                    <a:pt x="347" y="151"/>
                  </a:lnTo>
                  <a:lnTo>
                    <a:pt x="366" y="154"/>
                  </a:lnTo>
                  <a:lnTo>
                    <a:pt x="384" y="147"/>
                  </a:lnTo>
                  <a:lnTo>
                    <a:pt x="398" y="139"/>
                  </a:lnTo>
                  <a:lnTo>
                    <a:pt x="417" y="130"/>
                  </a:lnTo>
                  <a:lnTo>
                    <a:pt x="422" y="120"/>
                  </a:lnTo>
                  <a:lnTo>
                    <a:pt x="426" y="111"/>
                  </a:lnTo>
                  <a:lnTo>
                    <a:pt x="431" y="99"/>
                  </a:lnTo>
                  <a:lnTo>
                    <a:pt x="432" y="84"/>
                  </a:lnTo>
                  <a:lnTo>
                    <a:pt x="426" y="69"/>
                  </a:lnTo>
                  <a:lnTo>
                    <a:pt x="417" y="55"/>
                  </a:lnTo>
                  <a:lnTo>
                    <a:pt x="404" y="42"/>
                  </a:lnTo>
                  <a:lnTo>
                    <a:pt x="399" y="33"/>
                  </a:lnTo>
                  <a:lnTo>
                    <a:pt x="393" y="24"/>
                  </a:lnTo>
                  <a:lnTo>
                    <a:pt x="393" y="12"/>
                  </a:lnTo>
                  <a:lnTo>
                    <a:pt x="399" y="3"/>
                  </a:lnTo>
                  <a:lnTo>
                    <a:pt x="411" y="0"/>
                  </a:lnTo>
                  <a:lnTo>
                    <a:pt x="689" y="0"/>
                  </a:lnTo>
                  <a:lnTo>
                    <a:pt x="689" y="292"/>
                  </a:lnTo>
                  <a:lnTo>
                    <a:pt x="680" y="298"/>
                  </a:lnTo>
                  <a:lnTo>
                    <a:pt x="665" y="297"/>
                  </a:lnTo>
                  <a:lnTo>
                    <a:pt x="651" y="292"/>
                  </a:lnTo>
                  <a:lnTo>
                    <a:pt x="636" y="274"/>
                  </a:lnTo>
                  <a:lnTo>
                    <a:pt x="621" y="268"/>
                  </a:lnTo>
                  <a:lnTo>
                    <a:pt x="608" y="264"/>
                  </a:lnTo>
                  <a:lnTo>
                    <a:pt x="597" y="264"/>
                  </a:lnTo>
                  <a:lnTo>
                    <a:pt x="584" y="265"/>
                  </a:lnTo>
                  <a:lnTo>
                    <a:pt x="563" y="276"/>
                  </a:lnTo>
                  <a:lnTo>
                    <a:pt x="549" y="288"/>
                  </a:lnTo>
                  <a:lnTo>
                    <a:pt x="542" y="306"/>
                  </a:lnTo>
                  <a:lnTo>
                    <a:pt x="539" y="324"/>
                  </a:lnTo>
                  <a:lnTo>
                    <a:pt x="539" y="346"/>
                  </a:lnTo>
                  <a:lnTo>
                    <a:pt x="539" y="360"/>
                  </a:lnTo>
                  <a:lnTo>
                    <a:pt x="540" y="372"/>
                  </a:lnTo>
                  <a:lnTo>
                    <a:pt x="543" y="384"/>
                  </a:lnTo>
                  <a:lnTo>
                    <a:pt x="554" y="406"/>
                  </a:lnTo>
                  <a:lnTo>
                    <a:pt x="567" y="423"/>
                  </a:lnTo>
                  <a:lnTo>
                    <a:pt x="588" y="430"/>
                  </a:lnTo>
                  <a:lnTo>
                    <a:pt x="606" y="430"/>
                  </a:lnTo>
                  <a:lnTo>
                    <a:pt x="627" y="426"/>
                  </a:lnTo>
                  <a:lnTo>
                    <a:pt x="635" y="418"/>
                  </a:lnTo>
                  <a:lnTo>
                    <a:pt x="648" y="406"/>
                  </a:lnTo>
                  <a:lnTo>
                    <a:pt x="663" y="399"/>
                  </a:lnTo>
                  <a:lnTo>
                    <a:pt x="678" y="397"/>
                  </a:lnTo>
                  <a:lnTo>
                    <a:pt x="689" y="406"/>
                  </a:lnTo>
                  <a:lnTo>
                    <a:pt x="689" y="688"/>
                  </a:lnTo>
                  <a:lnTo>
                    <a:pt x="407" y="688"/>
                  </a:lnTo>
                  <a:lnTo>
                    <a:pt x="398" y="694"/>
                  </a:lnTo>
                  <a:lnTo>
                    <a:pt x="392" y="714"/>
                  </a:lnTo>
                  <a:lnTo>
                    <a:pt x="398" y="729"/>
                  </a:lnTo>
                  <a:lnTo>
                    <a:pt x="411" y="741"/>
                  </a:lnTo>
                  <a:lnTo>
                    <a:pt x="417" y="750"/>
                  </a:lnTo>
                  <a:lnTo>
                    <a:pt x="425" y="759"/>
                  </a:lnTo>
                  <a:lnTo>
                    <a:pt x="431" y="778"/>
                  </a:lnTo>
                  <a:lnTo>
                    <a:pt x="428" y="793"/>
                  </a:lnTo>
                  <a:lnTo>
                    <a:pt x="417" y="817"/>
                  </a:lnTo>
                  <a:lnTo>
                    <a:pt x="408" y="825"/>
                  </a:lnTo>
                  <a:lnTo>
                    <a:pt x="393" y="832"/>
                  </a:lnTo>
                  <a:lnTo>
                    <a:pt x="381" y="835"/>
                  </a:lnTo>
                  <a:lnTo>
                    <a:pt x="365" y="838"/>
                  </a:lnTo>
                  <a:lnTo>
                    <a:pt x="345" y="840"/>
                  </a:lnTo>
                  <a:lnTo>
                    <a:pt x="333" y="838"/>
                  </a:lnTo>
                  <a:lnTo>
                    <a:pt x="314" y="835"/>
                  </a:lnTo>
                  <a:lnTo>
                    <a:pt x="297" y="831"/>
                  </a:lnTo>
                  <a:lnTo>
                    <a:pt x="288" y="822"/>
                  </a:lnTo>
                  <a:lnTo>
                    <a:pt x="276" y="813"/>
                  </a:lnTo>
                  <a:lnTo>
                    <a:pt x="272" y="799"/>
                  </a:lnTo>
                  <a:lnTo>
                    <a:pt x="264" y="787"/>
                  </a:lnTo>
                  <a:lnTo>
                    <a:pt x="267" y="768"/>
                  </a:lnTo>
                  <a:lnTo>
                    <a:pt x="272" y="750"/>
                  </a:lnTo>
                  <a:lnTo>
                    <a:pt x="278" y="742"/>
                  </a:lnTo>
                  <a:lnTo>
                    <a:pt x="291" y="735"/>
                  </a:lnTo>
                  <a:lnTo>
                    <a:pt x="296" y="726"/>
                  </a:lnTo>
                  <a:lnTo>
                    <a:pt x="300" y="717"/>
                  </a:lnTo>
                  <a:lnTo>
                    <a:pt x="302" y="702"/>
                  </a:lnTo>
                  <a:lnTo>
                    <a:pt x="290" y="688"/>
                  </a:lnTo>
                  <a:lnTo>
                    <a:pt x="0" y="688"/>
                  </a:lnTo>
                  <a:lnTo>
                    <a:pt x="0" y="403"/>
                  </a:lnTo>
                  <a:lnTo>
                    <a:pt x="9" y="391"/>
                  </a:lnTo>
                  <a:lnTo>
                    <a:pt x="23" y="393"/>
                  </a:lnTo>
                  <a:lnTo>
                    <a:pt x="35" y="400"/>
                  </a:lnTo>
                  <a:lnTo>
                    <a:pt x="48" y="411"/>
                  </a:lnTo>
                  <a:lnTo>
                    <a:pt x="63" y="424"/>
                  </a:lnTo>
                  <a:lnTo>
                    <a:pt x="77" y="426"/>
                  </a:lnTo>
                  <a:lnTo>
                    <a:pt x="90" y="429"/>
                  </a:lnTo>
                  <a:lnTo>
                    <a:pt x="102" y="427"/>
                  </a:lnTo>
                  <a:lnTo>
                    <a:pt x="111" y="423"/>
                  </a:lnTo>
                  <a:lnTo>
                    <a:pt x="123" y="417"/>
                  </a:lnTo>
                  <a:lnTo>
                    <a:pt x="131" y="409"/>
                  </a:lnTo>
                  <a:lnTo>
                    <a:pt x="143" y="399"/>
                  </a:lnTo>
                  <a:lnTo>
                    <a:pt x="149" y="375"/>
                  </a:lnTo>
                  <a:lnTo>
                    <a:pt x="152" y="355"/>
                  </a:lnTo>
                  <a:lnTo>
                    <a:pt x="150" y="334"/>
                  </a:lnTo>
                  <a:lnTo>
                    <a:pt x="147" y="321"/>
                  </a:lnTo>
                  <a:lnTo>
                    <a:pt x="144" y="303"/>
                  </a:lnTo>
                  <a:lnTo>
                    <a:pt x="134" y="289"/>
                  </a:lnTo>
                  <a:lnTo>
                    <a:pt x="128" y="280"/>
                  </a:lnTo>
                  <a:lnTo>
                    <a:pt x="120" y="270"/>
                  </a:lnTo>
                  <a:lnTo>
                    <a:pt x="98" y="259"/>
                  </a:lnTo>
                  <a:lnTo>
                    <a:pt x="83" y="261"/>
                  </a:lnTo>
                  <a:lnTo>
                    <a:pt x="69" y="264"/>
                  </a:lnTo>
                  <a:lnTo>
                    <a:pt x="57" y="271"/>
                  </a:lnTo>
                  <a:lnTo>
                    <a:pt x="48" y="277"/>
                  </a:lnTo>
                  <a:lnTo>
                    <a:pt x="39" y="283"/>
                  </a:lnTo>
                  <a:lnTo>
                    <a:pt x="27" y="292"/>
                  </a:lnTo>
                  <a:lnTo>
                    <a:pt x="12" y="297"/>
                  </a:lnTo>
                  <a:lnTo>
                    <a:pt x="0" y="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6829425" y="4275138"/>
              <a:ext cx="779463" cy="779462"/>
            </a:xfrm>
            <a:custGeom>
              <a:avLst/>
              <a:gdLst>
                <a:gd name="T0" fmla="*/ 640273 w 840"/>
                <a:gd name="T1" fmla="*/ 0 h 840"/>
                <a:gd name="T2" fmla="*/ 640273 w 840"/>
                <a:gd name="T3" fmla="*/ 265388 h 840"/>
                <a:gd name="T4" fmla="*/ 712652 w 840"/>
                <a:gd name="T5" fmla="*/ 252397 h 840"/>
                <a:gd name="T6" fmla="*/ 779463 w 840"/>
                <a:gd name="T7" fmla="*/ 317352 h 840"/>
                <a:gd name="T8" fmla="*/ 718219 w 840"/>
                <a:gd name="T9" fmla="*/ 393443 h 840"/>
                <a:gd name="T10" fmla="*/ 640273 w 840"/>
                <a:gd name="T11" fmla="*/ 365605 h 840"/>
                <a:gd name="T12" fmla="*/ 640273 w 840"/>
                <a:gd name="T13" fmla="*/ 638416 h 840"/>
                <a:gd name="T14" fmla="*/ 376740 w 840"/>
                <a:gd name="T15" fmla="*/ 638416 h 840"/>
                <a:gd name="T16" fmla="*/ 400867 w 840"/>
                <a:gd name="T17" fmla="*/ 717291 h 840"/>
                <a:gd name="T18" fmla="*/ 320137 w 840"/>
                <a:gd name="T19" fmla="*/ 779462 h 840"/>
                <a:gd name="T20" fmla="*/ 244046 w 840"/>
                <a:gd name="T21" fmla="*/ 719146 h 840"/>
                <a:gd name="T22" fmla="*/ 272812 w 840"/>
                <a:gd name="T23" fmla="*/ 638416 h 840"/>
                <a:gd name="T24" fmla="*/ 0 w 840"/>
                <a:gd name="T25" fmla="*/ 638416 h 840"/>
                <a:gd name="T26" fmla="*/ 0 w 840"/>
                <a:gd name="T27" fmla="*/ 371172 h 840"/>
                <a:gd name="T28" fmla="*/ 76090 w 840"/>
                <a:gd name="T29" fmla="*/ 394371 h 840"/>
                <a:gd name="T30" fmla="*/ 141046 w 840"/>
                <a:gd name="T31" fmla="*/ 321064 h 840"/>
                <a:gd name="T32" fmla="*/ 83514 w 840"/>
                <a:gd name="T33" fmla="*/ 250541 h 840"/>
                <a:gd name="T34" fmla="*/ 1856 w 840"/>
                <a:gd name="T35" fmla="*/ 268172 h 840"/>
                <a:gd name="T36" fmla="*/ 1856 w 840"/>
                <a:gd name="T37" fmla="*/ 928 h 840"/>
                <a:gd name="T38" fmla="*/ 640273 w 840"/>
                <a:gd name="T39" fmla="*/ 0 h 8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40" h="840">
                  <a:moveTo>
                    <a:pt x="690" y="0"/>
                  </a:moveTo>
                  <a:cubicBezTo>
                    <a:pt x="690" y="77"/>
                    <a:pt x="690" y="172"/>
                    <a:pt x="690" y="286"/>
                  </a:cubicBezTo>
                  <a:cubicBezTo>
                    <a:pt x="712" y="338"/>
                    <a:pt x="712" y="276"/>
                    <a:pt x="768" y="272"/>
                  </a:cubicBezTo>
                  <a:cubicBezTo>
                    <a:pt x="824" y="268"/>
                    <a:pt x="840" y="290"/>
                    <a:pt x="840" y="342"/>
                  </a:cubicBezTo>
                  <a:cubicBezTo>
                    <a:pt x="840" y="394"/>
                    <a:pt x="832" y="422"/>
                    <a:pt x="774" y="424"/>
                  </a:cubicBezTo>
                  <a:cubicBezTo>
                    <a:pt x="716" y="426"/>
                    <a:pt x="726" y="364"/>
                    <a:pt x="690" y="394"/>
                  </a:cubicBezTo>
                  <a:cubicBezTo>
                    <a:pt x="690" y="434"/>
                    <a:pt x="688" y="598"/>
                    <a:pt x="690" y="688"/>
                  </a:cubicBezTo>
                  <a:cubicBezTo>
                    <a:pt x="690" y="688"/>
                    <a:pt x="455" y="688"/>
                    <a:pt x="406" y="688"/>
                  </a:cubicBezTo>
                  <a:cubicBezTo>
                    <a:pt x="371" y="720"/>
                    <a:pt x="429" y="729"/>
                    <a:pt x="432" y="773"/>
                  </a:cubicBezTo>
                  <a:cubicBezTo>
                    <a:pt x="435" y="817"/>
                    <a:pt x="396" y="840"/>
                    <a:pt x="345" y="840"/>
                  </a:cubicBezTo>
                  <a:cubicBezTo>
                    <a:pt x="294" y="840"/>
                    <a:pt x="263" y="818"/>
                    <a:pt x="263" y="775"/>
                  </a:cubicBezTo>
                  <a:cubicBezTo>
                    <a:pt x="263" y="732"/>
                    <a:pt x="316" y="730"/>
                    <a:pt x="294" y="688"/>
                  </a:cubicBezTo>
                  <a:cubicBezTo>
                    <a:pt x="153" y="688"/>
                    <a:pt x="59" y="688"/>
                    <a:pt x="0" y="688"/>
                  </a:cubicBezTo>
                  <a:cubicBezTo>
                    <a:pt x="0" y="622"/>
                    <a:pt x="0" y="442"/>
                    <a:pt x="0" y="400"/>
                  </a:cubicBezTo>
                  <a:cubicBezTo>
                    <a:pt x="38" y="362"/>
                    <a:pt x="47" y="425"/>
                    <a:pt x="82" y="425"/>
                  </a:cubicBezTo>
                  <a:cubicBezTo>
                    <a:pt x="117" y="425"/>
                    <a:pt x="153" y="408"/>
                    <a:pt x="152" y="346"/>
                  </a:cubicBezTo>
                  <a:cubicBezTo>
                    <a:pt x="151" y="284"/>
                    <a:pt x="124" y="272"/>
                    <a:pt x="90" y="270"/>
                  </a:cubicBezTo>
                  <a:cubicBezTo>
                    <a:pt x="56" y="268"/>
                    <a:pt x="26" y="344"/>
                    <a:pt x="2" y="289"/>
                  </a:cubicBezTo>
                  <a:cubicBezTo>
                    <a:pt x="2" y="145"/>
                    <a:pt x="2" y="1"/>
                    <a:pt x="2" y="1"/>
                  </a:cubicBezTo>
                  <a:cubicBezTo>
                    <a:pt x="116" y="2"/>
                    <a:pt x="554" y="1"/>
                    <a:pt x="6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6192838" y="4276725"/>
              <a:ext cx="777875" cy="639763"/>
            </a:xfrm>
            <a:custGeom>
              <a:avLst/>
              <a:gdLst>
                <a:gd name="T0" fmla="*/ 0 w 838"/>
                <a:gd name="T1" fmla="*/ 0 h 692"/>
                <a:gd name="T2" fmla="*/ 639565 w 838"/>
                <a:gd name="T3" fmla="*/ 0 h 692"/>
                <a:gd name="T4" fmla="*/ 639565 w 838"/>
                <a:gd name="T5" fmla="*/ 271807 h 692"/>
                <a:gd name="T6" fmla="*/ 715682 w 838"/>
                <a:gd name="T7" fmla="*/ 250543 h 692"/>
                <a:gd name="T8" fmla="*/ 777875 w 838"/>
                <a:gd name="T9" fmla="*/ 326353 h 692"/>
                <a:gd name="T10" fmla="*/ 722180 w 838"/>
                <a:gd name="T11" fmla="*/ 400314 h 692"/>
                <a:gd name="T12" fmla="*/ 639565 w 838"/>
                <a:gd name="T13" fmla="*/ 374428 h 692"/>
                <a:gd name="T14" fmla="*/ 639565 w 838"/>
                <a:gd name="T15" fmla="*/ 637914 h 692"/>
                <a:gd name="T16" fmla="*/ 368516 w 838"/>
                <a:gd name="T17" fmla="*/ 637914 h 692"/>
                <a:gd name="T18" fmla="*/ 395435 w 838"/>
                <a:gd name="T19" fmla="*/ 559330 h 692"/>
                <a:gd name="T20" fmla="*/ 321175 w 838"/>
                <a:gd name="T21" fmla="*/ 499237 h 692"/>
                <a:gd name="T22" fmla="*/ 242274 w 838"/>
                <a:gd name="T23" fmla="*/ 560255 h 692"/>
                <a:gd name="T24" fmla="*/ 268265 w 838"/>
                <a:gd name="T25" fmla="*/ 637914 h 692"/>
                <a:gd name="T26" fmla="*/ 0 w 838"/>
                <a:gd name="T27" fmla="*/ 637914 h 692"/>
                <a:gd name="T28" fmla="*/ 0 w 838"/>
                <a:gd name="T29" fmla="*/ 0 h 6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38" h="692">
                  <a:moveTo>
                    <a:pt x="0" y="0"/>
                  </a:moveTo>
                  <a:lnTo>
                    <a:pt x="689" y="0"/>
                  </a:lnTo>
                  <a:cubicBezTo>
                    <a:pt x="689" y="0"/>
                    <a:pt x="690" y="248"/>
                    <a:pt x="689" y="294"/>
                  </a:cubicBezTo>
                  <a:cubicBezTo>
                    <a:pt x="718" y="340"/>
                    <a:pt x="724" y="277"/>
                    <a:pt x="771" y="271"/>
                  </a:cubicBezTo>
                  <a:cubicBezTo>
                    <a:pt x="818" y="265"/>
                    <a:pt x="838" y="302"/>
                    <a:pt x="838" y="353"/>
                  </a:cubicBezTo>
                  <a:cubicBezTo>
                    <a:pt x="838" y="404"/>
                    <a:pt x="823" y="431"/>
                    <a:pt x="778" y="433"/>
                  </a:cubicBezTo>
                  <a:cubicBezTo>
                    <a:pt x="733" y="435"/>
                    <a:pt x="715" y="370"/>
                    <a:pt x="689" y="405"/>
                  </a:cubicBezTo>
                  <a:cubicBezTo>
                    <a:pt x="689" y="547"/>
                    <a:pt x="689" y="690"/>
                    <a:pt x="689" y="690"/>
                  </a:cubicBezTo>
                  <a:cubicBezTo>
                    <a:pt x="689" y="690"/>
                    <a:pt x="438" y="692"/>
                    <a:pt x="397" y="690"/>
                  </a:cubicBezTo>
                  <a:cubicBezTo>
                    <a:pt x="367" y="651"/>
                    <a:pt x="426" y="640"/>
                    <a:pt x="426" y="605"/>
                  </a:cubicBezTo>
                  <a:cubicBezTo>
                    <a:pt x="426" y="570"/>
                    <a:pt x="408" y="539"/>
                    <a:pt x="346" y="540"/>
                  </a:cubicBezTo>
                  <a:cubicBezTo>
                    <a:pt x="284" y="541"/>
                    <a:pt x="261" y="567"/>
                    <a:pt x="261" y="606"/>
                  </a:cubicBezTo>
                  <a:cubicBezTo>
                    <a:pt x="261" y="645"/>
                    <a:pt x="322" y="648"/>
                    <a:pt x="289" y="690"/>
                  </a:cubicBezTo>
                  <a:cubicBezTo>
                    <a:pt x="145" y="690"/>
                    <a:pt x="0" y="690"/>
                    <a:pt x="0" y="6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6194425" y="5413375"/>
              <a:ext cx="636588" cy="777875"/>
            </a:xfrm>
            <a:custGeom>
              <a:avLst/>
              <a:gdLst>
                <a:gd name="T0" fmla="*/ 0 w 694"/>
                <a:gd name="T1" fmla="*/ 777875 h 839"/>
                <a:gd name="T2" fmla="*/ 0 w 694"/>
                <a:gd name="T3" fmla="*/ 140926 h 839"/>
                <a:gd name="T4" fmla="*/ 262340 w 694"/>
                <a:gd name="T5" fmla="*/ 140926 h 839"/>
                <a:gd name="T6" fmla="*/ 239408 w 694"/>
                <a:gd name="T7" fmla="*/ 63973 h 839"/>
                <a:gd name="T8" fmla="*/ 318294 w 694"/>
                <a:gd name="T9" fmla="*/ 0 h 839"/>
                <a:gd name="T10" fmla="*/ 393510 w 694"/>
                <a:gd name="T11" fmla="*/ 60264 h 839"/>
                <a:gd name="T12" fmla="*/ 365075 w 694"/>
                <a:gd name="T13" fmla="*/ 140926 h 839"/>
                <a:gd name="T14" fmla="*/ 636588 w 694"/>
                <a:gd name="T15" fmla="*/ 141853 h 839"/>
                <a:gd name="T16" fmla="*/ 634753 w 694"/>
                <a:gd name="T17" fmla="*/ 410725 h 839"/>
                <a:gd name="T18" fmla="*/ 556785 w 694"/>
                <a:gd name="T19" fmla="*/ 384765 h 839"/>
                <a:gd name="T20" fmla="*/ 497162 w 694"/>
                <a:gd name="T21" fmla="*/ 458010 h 839"/>
                <a:gd name="T22" fmla="*/ 557702 w 694"/>
                <a:gd name="T23" fmla="*/ 536817 h 839"/>
                <a:gd name="T24" fmla="*/ 634753 w 694"/>
                <a:gd name="T25" fmla="*/ 510857 h 839"/>
                <a:gd name="T26" fmla="*/ 634753 w 694"/>
                <a:gd name="T27" fmla="*/ 777875 h 839"/>
                <a:gd name="T28" fmla="*/ 0 w 694"/>
                <a:gd name="T29" fmla="*/ 777875 h 8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94" h="839">
                  <a:moveTo>
                    <a:pt x="0" y="839"/>
                  </a:moveTo>
                  <a:cubicBezTo>
                    <a:pt x="0" y="839"/>
                    <a:pt x="1" y="282"/>
                    <a:pt x="0" y="152"/>
                  </a:cubicBezTo>
                  <a:cubicBezTo>
                    <a:pt x="0" y="152"/>
                    <a:pt x="237" y="152"/>
                    <a:pt x="286" y="152"/>
                  </a:cubicBezTo>
                  <a:cubicBezTo>
                    <a:pt x="321" y="120"/>
                    <a:pt x="264" y="111"/>
                    <a:pt x="261" y="69"/>
                  </a:cubicBezTo>
                  <a:cubicBezTo>
                    <a:pt x="258" y="27"/>
                    <a:pt x="296" y="0"/>
                    <a:pt x="347" y="0"/>
                  </a:cubicBezTo>
                  <a:cubicBezTo>
                    <a:pt x="398" y="0"/>
                    <a:pt x="429" y="22"/>
                    <a:pt x="429" y="65"/>
                  </a:cubicBezTo>
                  <a:cubicBezTo>
                    <a:pt x="429" y="108"/>
                    <a:pt x="376" y="110"/>
                    <a:pt x="398" y="152"/>
                  </a:cubicBezTo>
                  <a:cubicBezTo>
                    <a:pt x="541" y="152"/>
                    <a:pt x="635" y="153"/>
                    <a:pt x="694" y="153"/>
                  </a:cubicBezTo>
                  <a:cubicBezTo>
                    <a:pt x="691" y="221"/>
                    <a:pt x="694" y="403"/>
                    <a:pt x="692" y="443"/>
                  </a:cubicBezTo>
                  <a:cubicBezTo>
                    <a:pt x="653" y="473"/>
                    <a:pt x="642" y="415"/>
                    <a:pt x="607" y="415"/>
                  </a:cubicBezTo>
                  <a:cubicBezTo>
                    <a:pt x="572" y="415"/>
                    <a:pt x="541" y="432"/>
                    <a:pt x="542" y="494"/>
                  </a:cubicBezTo>
                  <a:cubicBezTo>
                    <a:pt x="543" y="556"/>
                    <a:pt x="569" y="579"/>
                    <a:pt x="608" y="579"/>
                  </a:cubicBezTo>
                  <a:cubicBezTo>
                    <a:pt x="647" y="579"/>
                    <a:pt x="650" y="518"/>
                    <a:pt x="692" y="551"/>
                  </a:cubicBezTo>
                  <a:cubicBezTo>
                    <a:pt x="692" y="695"/>
                    <a:pt x="692" y="839"/>
                    <a:pt x="692" y="839"/>
                  </a:cubicBezTo>
                  <a:lnTo>
                    <a:pt x="0" y="839"/>
                  </a:ln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6689725" y="5553075"/>
              <a:ext cx="777875" cy="639763"/>
            </a:xfrm>
            <a:custGeom>
              <a:avLst/>
              <a:gdLst>
                <a:gd name="T0" fmla="*/ 777875 w 839"/>
                <a:gd name="T1" fmla="*/ 639763 h 689"/>
                <a:gd name="T2" fmla="*/ 139072 w 839"/>
                <a:gd name="T3" fmla="*/ 637906 h 689"/>
                <a:gd name="T4" fmla="*/ 140926 w 839"/>
                <a:gd name="T5" fmla="*/ 376058 h 689"/>
                <a:gd name="T6" fmla="*/ 62119 w 839"/>
                <a:gd name="T7" fmla="*/ 400200 h 689"/>
                <a:gd name="T8" fmla="*/ 0 w 839"/>
                <a:gd name="T9" fmla="*/ 319417 h 689"/>
                <a:gd name="T10" fmla="*/ 60264 w 839"/>
                <a:gd name="T11" fmla="*/ 243277 h 689"/>
                <a:gd name="T12" fmla="*/ 140926 w 839"/>
                <a:gd name="T13" fmla="*/ 272062 h 689"/>
                <a:gd name="T14" fmla="*/ 139999 w 839"/>
                <a:gd name="T15" fmla="*/ 2786 h 689"/>
                <a:gd name="T16" fmla="*/ 409798 w 839"/>
                <a:gd name="T17" fmla="*/ 1857 h 689"/>
                <a:gd name="T18" fmla="*/ 384765 w 839"/>
                <a:gd name="T19" fmla="*/ 75212 h 689"/>
                <a:gd name="T20" fmla="*/ 458010 w 839"/>
                <a:gd name="T21" fmla="*/ 140209 h 689"/>
                <a:gd name="T22" fmla="*/ 536817 w 839"/>
                <a:gd name="T23" fmla="*/ 78926 h 689"/>
                <a:gd name="T24" fmla="*/ 515493 w 839"/>
                <a:gd name="T25" fmla="*/ 0 h 689"/>
                <a:gd name="T26" fmla="*/ 777875 w 839"/>
                <a:gd name="T27" fmla="*/ 1857 h 689"/>
                <a:gd name="T28" fmla="*/ 777875 w 839"/>
                <a:gd name="T29" fmla="*/ 272062 h 689"/>
                <a:gd name="T30" fmla="*/ 709266 w 839"/>
                <a:gd name="T31" fmla="*/ 244206 h 689"/>
                <a:gd name="T32" fmla="*/ 636949 w 839"/>
                <a:gd name="T33" fmla="*/ 325917 h 689"/>
                <a:gd name="T34" fmla="*/ 707412 w 839"/>
                <a:gd name="T35" fmla="*/ 402057 h 689"/>
                <a:gd name="T36" fmla="*/ 777875 w 839"/>
                <a:gd name="T37" fmla="*/ 372344 h 689"/>
                <a:gd name="T38" fmla="*/ 777875 w 839"/>
                <a:gd name="T39" fmla="*/ 639763 h 6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39" h="689">
                  <a:moveTo>
                    <a:pt x="839" y="689"/>
                  </a:moveTo>
                  <a:cubicBezTo>
                    <a:pt x="711" y="689"/>
                    <a:pt x="280" y="686"/>
                    <a:pt x="150" y="687"/>
                  </a:cubicBezTo>
                  <a:cubicBezTo>
                    <a:pt x="150" y="687"/>
                    <a:pt x="152" y="454"/>
                    <a:pt x="152" y="405"/>
                  </a:cubicBezTo>
                  <a:cubicBezTo>
                    <a:pt x="120" y="370"/>
                    <a:pt x="111" y="428"/>
                    <a:pt x="67" y="431"/>
                  </a:cubicBezTo>
                  <a:cubicBezTo>
                    <a:pt x="23" y="434"/>
                    <a:pt x="0" y="395"/>
                    <a:pt x="0" y="344"/>
                  </a:cubicBezTo>
                  <a:cubicBezTo>
                    <a:pt x="0" y="293"/>
                    <a:pt x="22" y="262"/>
                    <a:pt x="65" y="262"/>
                  </a:cubicBezTo>
                  <a:cubicBezTo>
                    <a:pt x="108" y="262"/>
                    <a:pt x="110" y="315"/>
                    <a:pt x="152" y="293"/>
                  </a:cubicBezTo>
                  <a:cubicBezTo>
                    <a:pt x="152" y="152"/>
                    <a:pt x="151" y="62"/>
                    <a:pt x="151" y="3"/>
                  </a:cubicBezTo>
                  <a:cubicBezTo>
                    <a:pt x="215" y="1"/>
                    <a:pt x="400" y="2"/>
                    <a:pt x="442" y="2"/>
                  </a:cubicBezTo>
                  <a:cubicBezTo>
                    <a:pt x="480" y="40"/>
                    <a:pt x="415" y="46"/>
                    <a:pt x="415" y="81"/>
                  </a:cubicBezTo>
                  <a:cubicBezTo>
                    <a:pt x="415" y="116"/>
                    <a:pt x="432" y="152"/>
                    <a:pt x="494" y="151"/>
                  </a:cubicBezTo>
                  <a:cubicBezTo>
                    <a:pt x="556" y="150"/>
                    <a:pt x="579" y="124"/>
                    <a:pt x="579" y="85"/>
                  </a:cubicBezTo>
                  <a:cubicBezTo>
                    <a:pt x="579" y="46"/>
                    <a:pt x="523" y="42"/>
                    <a:pt x="556" y="0"/>
                  </a:cubicBezTo>
                  <a:cubicBezTo>
                    <a:pt x="700" y="0"/>
                    <a:pt x="839" y="2"/>
                    <a:pt x="839" y="2"/>
                  </a:cubicBezTo>
                  <a:cubicBezTo>
                    <a:pt x="837" y="80"/>
                    <a:pt x="839" y="161"/>
                    <a:pt x="839" y="293"/>
                  </a:cubicBezTo>
                  <a:cubicBezTo>
                    <a:pt x="809" y="333"/>
                    <a:pt x="811" y="263"/>
                    <a:pt x="765" y="263"/>
                  </a:cubicBezTo>
                  <a:cubicBezTo>
                    <a:pt x="719" y="263"/>
                    <a:pt x="689" y="291"/>
                    <a:pt x="687" y="351"/>
                  </a:cubicBezTo>
                  <a:cubicBezTo>
                    <a:pt x="685" y="411"/>
                    <a:pt x="725" y="435"/>
                    <a:pt x="763" y="433"/>
                  </a:cubicBezTo>
                  <a:cubicBezTo>
                    <a:pt x="801" y="431"/>
                    <a:pt x="807" y="369"/>
                    <a:pt x="839" y="401"/>
                  </a:cubicBezTo>
                  <a:cubicBezTo>
                    <a:pt x="839" y="445"/>
                    <a:pt x="839" y="636"/>
                    <a:pt x="839" y="6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Freeform 42"/>
            <p:cNvSpPr>
              <a:spLocks/>
            </p:cNvSpPr>
            <p:nvPr/>
          </p:nvSpPr>
          <p:spPr bwMode="auto">
            <a:xfrm>
              <a:off x="7326313" y="5551488"/>
              <a:ext cx="781050" cy="639762"/>
            </a:xfrm>
            <a:custGeom>
              <a:avLst/>
              <a:gdLst>
                <a:gd name="T0" fmla="*/ 781050 w 842"/>
                <a:gd name="T1" fmla="*/ 639762 h 690"/>
                <a:gd name="T2" fmla="*/ 143780 w 842"/>
                <a:gd name="T3" fmla="*/ 639762 h 690"/>
                <a:gd name="T4" fmla="*/ 143780 w 842"/>
                <a:gd name="T5" fmla="*/ 376440 h 690"/>
                <a:gd name="T6" fmla="*/ 64933 w 842"/>
                <a:gd name="T7" fmla="*/ 402401 h 690"/>
                <a:gd name="T8" fmla="*/ 2783 w 842"/>
                <a:gd name="T9" fmla="*/ 319881 h 690"/>
                <a:gd name="T10" fmla="*/ 63078 w 842"/>
                <a:gd name="T11" fmla="*/ 243851 h 690"/>
                <a:gd name="T12" fmla="*/ 143780 w 842"/>
                <a:gd name="T13" fmla="*/ 272594 h 690"/>
                <a:gd name="T14" fmla="*/ 142852 w 842"/>
                <a:gd name="T15" fmla="*/ 1854 h 690"/>
                <a:gd name="T16" fmla="*/ 411860 w 842"/>
                <a:gd name="T17" fmla="*/ 1854 h 690"/>
                <a:gd name="T18" fmla="*/ 387742 w 842"/>
                <a:gd name="T19" fmla="*/ 76030 h 690"/>
                <a:gd name="T20" fmla="*/ 461024 w 842"/>
                <a:gd name="T21" fmla="*/ 140933 h 690"/>
                <a:gd name="T22" fmla="*/ 539871 w 842"/>
                <a:gd name="T23" fmla="*/ 79738 h 690"/>
                <a:gd name="T24" fmla="*/ 513898 w 842"/>
                <a:gd name="T25" fmla="*/ 1854 h 690"/>
                <a:gd name="T26" fmla="*/ 781050 w 842"/>
                <a:gd name="T27" fmla="*/ 1854 h 690"/>
                <a:gd name="T28" fmla="*/ 781050 w 842"/>
                <a:gd name="T29" fmla="*/ 639762 h 6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2" h="690">
                  <a:moveTo>
                    <a:pt x="842" y="690"/>
                  </a:moveTo>
                  <a:cubicBezTo>
                    <a:pt x="714" y="690"/>
                    <a:pt x="285" y="689"/>
                    <a:pt x="155" y="690"/>
                  </a:cubicBezTo>
                  <a:cubicBezTo>
                    <a:pt x="155" y="690"/>
                    <a:pt x="155" y="455"/>
                    <a:pt x="155" y="406"/>
                  </a:cubicBezTo>
                  <a:cubicBezTo>
                    <a:pt x="120" y="376"/>
                    <a:pt x="126" y="436"/>
                    <a:pt x="70" y="434"/>
                  </a:cubicBezTo>
                  <a:cubicBezTo>
                    <a:pt x="14" y="432"/>
                    <a:pt x="0" y="394"/>
                    <a:pt x="3" y="345"/>
                  </a:cubicBezTo>
                  <a:cubicBezTo>
                    <a:pt x="6" y="296"/>
                    <a:pt x="12" y="268"/>
                    <a:pt x="68" y="263"/>
                  </a:cubicBezTo>
                  <a:cubicBezTo>
                    <a:pt x="124" y="258"/>
                    <a:pt x="122" y="326"/>
                    <a:pt x="155" y="294"/>
                  </a:cubicBezTo>
                  <a:cubicBezTo>
                    <a:pt x="155" y="153"/>
                    <a:pt x="154" y="61"/>
                    <a:pt x="154" y="2"/>
                  </a:cubicBezTo>
                  <a:cubicBezTo>
                    <a:pt x="218" y="0"/>
                    <a:pt x="402" y="2"/>
                    <a:pt x="444" y="2"/>
                  </a:cubicBezTo>
                  <a:cubicBezTo>
                    <a:pt x="482" y="40"/>
                    <a:pt x="418" y="47"/>
                    <a:pt x="418" y="82"/>
                  </a:cubicBezTo>
                  <a:cubicBezTo>
                    <a:pt x="418" y="117"/>
                    <a:pt x="435" y="153"/>
                    <a:pt x="497" y="152"/>
                  </a:cubicBezTo>
                  <a:cubicBezTo>
                    <a:pt x="559" y="151"/>
                    <a:pt x="582" y="125"/>
                    <a:pt x="582" y="86"/>
                  </a:cubicBezTo>
                  <a:cubicBezTo>
                    <a:pt x="582" y="47"/>
                    <a:pt x="521" y="44"/>
                    <a:pt x="554" y="2"/>
                  </a:cubicBezTo>
                  <a:cubicBezTo>
                    <a:pt x="698" y="2"/>
                    <a:pt x="842" y="2"/>
                    <a:pt x="842" y="2"/>
                  </a:cubicBezTo>
                  <a:cubicBezTo>
                    <a:pt x="840" y="130"/>
                    <a:pt x="842" y="548"/>
                    <a:pt x="842" y="6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>
              <a:off x="7469188" y="4275138"/>
              <a:ext cx="638175" cy="779462"/>
            </a:xfrm>
            <a:custGeom>
              <a:avLst/>
              <a:gdLst>
                <a:gd name="T0" fmla="*/ 638175 w 688"/>
                <a:gd name="T1" fmla="*/ 928 h 840"/>
                <a:gd name="T2" fmla="*/ 638175 w 688"/>
                <a:gd name="T3" fmla="*/ 638416 h 840"/>
                <a:gd name="T4" fmla="*/ 374742 w 688"/>
                <a:gd name="T5" fmla="*/ 638416 h 840"/>
                <a:gd name="T6" fmla="*/ 398859 w 688"/>
                <a:gd name="T7" fmla="*/ 717291 h 840"/>
                <a:gd name="T8" fmla="*/ 318160 w 688"/>
                <a:gd name="T9" fmla="*/ 779462 h 840"/>
                <a:gd name="T10" fmla="*/ 242098 w 688"/>
                <a:gd name="T11" fmla="*/ 719146 h 840"/>
                <a:gd name="T12" fmla="*/ 272709 w 688"/>
                <a:gd name="T13" fmla="*/ 636561 h 840"/>
                <a:gd name="T14" fmla="*/ 0 w 688"/>
                <a:gd name="T15" fmla="*/ 636561 h 840"/>
                <a:gd name="T16" fmla="*/ 0 w 688"/>
                <a:gd name="T17" fmla="*/ 367461 h 840"/>
                <a:gd name="T18" fmla="*/ 76062 w 688"/>
                <a:gd name="T19" fmla="*/ 393443 h 840"/>
                <a:gd name="T20" fmla="*/ 139137 w 688"/>
                <a:gd name="T21" fmla="*/ 321064 h 840"/>
                <a:gd name="T22" fmla="*/ 79772 w 688"/>
                <a:gd name="T23" fmla="*/ 252397 h 840"/>
                <a:gd name="T24" fmla="*/ 0 w 688"/>
                <a:gd name="T25" fmla="*/ 257965 h 840"/>
                <a:gd name="T26" fmla="*/ 0 w 688"/>
                <a:gd name="T27" fmla="*/ 928 h 840"/>
                <a:gd name="T28" fmla="*/ 638175 w 688"/>
                <a:gd name="T29" fmla="*/ 928 h 8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8" h="840">
                  <a:moveTo>
                    <a:pt x="688" y="1"/>
                  </a:moveTo>
                  <a:cubicBezTo>
                    <a:pt x="688" y="129"/>
                    <a:pt x="687" y="558"/>
                    <a:pt x="688" y="688"/>
                  </a:cubicBezTo>
                  <a:cubicBezTo>
                    <a:pt x="688" y="688"/>
                    <a:pt x="453" y="688"/>
                    <a:pt x="404" y="688"/>
                  </a:cubicBezTo>
                  <a:cubicBezTo>
                    <a:pt x="369" y="720"/>
                    <a:pt x="427" y="729"/>
                    <a:pt x="430" y="773"/>
                  </a:cubicBezTo>
                  <a:cubicBezTo>
                    <a:pt x="433" y="817"/>
                    <a:pt x="394" y="840"/>
                    <a:pt x="343" y="840"/>
                  </a:cubicBezTo>
                  <a:cubicBezTo>
                    <a:pt x="292" y="840"/>
                    <a:pt x="261" y="818"/>
                    <a:pt x="261" y="775"/>
                  </a:cubicBezTo>
                  <a:cubicBezTo>
                    <a:pt x="261" y="732"/>
                    <a:pt x="316" y="728"/>
                    <a:pt x="294" y="686"/>
                  </a:cubicBezTo>
                  <a:cubicBezTo>
                    <a:pt x="153" y="686"/>
                    <a:pt x="59" y="686"/>
                    <a:pt x="0" y="686"/>
                  </a:cubicBezTo>
                  <a:cubicBezTo>
                    <a:pt x="0" y="620"/>
                    <a:pt x="0" y="438"/>
                    <a:pt x="0" y="396"/>
                  </a:cubicBezTo>
                  <a:cubicBezTo>
                    <a:pt x="30" y="356"/>
                    <a:pt x="47" y="424"/>
                    <a:pt x="82" y="424"/>
                  </a:cubicBezTo>
                  <a:cubicBezTo>
                    <a:pt x="117" y="424"/>
                    <a:pt x="150" y="396"/>
                    <a:pt x="150" y="346"/>
                  </a:cubicBezTo>
                  <a:cubicBezTo>
                    <a:pt x="150" y="296"/>
                    <a:pt x="126" y="272"/>
                    <a:pt x="86" y="272"/>
                  </a:cubicBezTo>
                  <a:cubicBezTo>
                    <a:pt x="46" y="272"/>
                    <a:pt x="14" y="348"/>
                    <a:pt x="0" y="278"/>
                  </a:cubicBezTo>
                  <a:cubicBezTo>
                    <a:pt x="0" y="134"/>
                    <a:pt x="0" y="1"/>
                    <a:pt x="0" y="1"/>
                  </a:cubicBezTo>
                  <a:cubicBezTo>
                    <a:pt x="114" y="2"/>
                    <a:pt x="550" y="0"/>
                    <a:pt x="6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 rot="10800000">
              <a:off x="7327900" y="4913313"/>
              <a:ext cx="779463" cy="779462"/>
            </a:xfrm>
            <a:custGeom>
              <a:avLst/>
              <a:gdLst>
                <a:gd name="T0" fmla="*/ 0 w 840"/>
                <a:gd name="T1" fmla="*/ 139190 h 840"/>
                <a:gd name="T2" fmla="*/ 260749 w 840"/>
                <a:gd name="T3" fmla="*/ 138262 h 840"/>
                <a:gd name="T4" fmla="*/ 244046 w 840"/>
                <a:gd name="T5" fmla="*/ 65883 h 840"/>
                <a:gd name="T6" fmla="*/ 317353 w 840"/>
                <a:gd name="T7" fmla="*/ 0 h 840"/>
                <a:gd name="T8" fmla="*/ 394371 w 840"/>
                <a:gd name="T9" fmla="*/ 58460 h 840"/>
                <a:gd name="T10" fmla="*/ 372101 w 840"/>
                <a:gd name="T11" fmla="*/ 140118 h 840"/>
                <a:gd name="T12" fmla="*/ 638417 w 840"/>
                <a:gd name="T13" fmla="*/ 139190 h 840"/>
                <a:gd name="T14" fmla="*/ 638417 w 840"/>
                <a:gd name="T15" fmla="*/ 402722 h 840"/>
                <a:gd name="T16" fmla="*/ 717292 w 840"/>
                <a:gd name="T17" fmla="*/ 378596 h 840"/>
                <a:gd name="T18" fmla="*/ 779463 w 840"/>
                <a:gd name="T19" fmla="*/ 459326 h 840"/>
                <a:gd name="T20" fmla="*/ 719147 w 840"/>
                <a:gd name="T21" fmla="*/ 535416 h 840"/>
                <a:gd name="T22" fmla="*/ 638417 w 840"/>
                <a:gd name="T23" fmla="*/ 506650 h 840"/>
                <a:gd name="T24" fmla="*/ 638417 w 840"/>
                <a:gd name="T25" fmla="*/ 779462 h 840"/>
                <a:gd name="T26" fmla="*/ 371173 w 840"/>
                <a:gd name="T27" fmla="*/ 779462 h 840"/>
                <a:gd name="T28" fmla="*/ 394371 w 840"/>
                <a:gd name="T29" fmla="*/ 703372 h 840"/>
                <a:gd name="T30" fmla="*/ 321065 w 840"/>
                <a:gd name="T31" fmla="*/ 638416 h 840"/>
                <a:gd name="T32" fmla="*/ 250542 w 840"/>
                <a:gd name="T33" fmla="*/ 695948 h 840"/>
                <a:gd name="T34" fmla="*/ 268172 w 840"/>
                <a:gd name="T35" fmla="*/ 777606 h 840"/>
                <a:gd name="T36" fmla="*/ 928 w 840"/>
                <a:gd name="T37" fmla="*/ 777606 h 840"/>
                <a:gd name="T38" fmla="*/ 0 w 840"/>
                <a:gd name="T39" fmla="*/ 139190 h 8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40" h="840">
                  <a:moveTo>
                    <a:pt x="0" y="150"/>
                  </a:moveTo>
                  <a:cubicBezTo>
                    <a:pt x="77" y="150"/>
                    <a:pt x="167" y="149"/>
                    <a:pt x="281" y="149"/>
                  </a:cubicBezTo>
                  <a:cubicBezTo>
                    <a:pt x="333" y="127"/>
                    <a:pt x="267" y="127"/>
                    <a:pt x="263" y="71"/>
                  </a:cubicBezTo>
                  <a:cubicBezTo>
                    <a:pt x="259" y="15"/>
                    <a:pt x="290" y="0"/>
                    <a:pt x="342" y="0"/>
                  </a:cubicBezTo>
                  <a:cubicBezTo>
                    <a:pt x="394" y="0"/>
                    <a:pt x="423" y="5"/>
                    <a:pt x="425" y="63"/>
                  </a:cubicBezTo>
                  <a:cubicBezTo>
                    <a:pt x="427" y="121"/>
                    <a:pt x="371" y="115"/>
                    <a:pt x="401" y="151"/>
                  </a:cubicBezTo>
                  <a:cubicBezTo>
                    <a:pt x="441" y="151"/>
                    <a:pt x="598" y="152"/>
                    <a:pt x="688" y="150"/>
                  </a:cubicBezTo>
                  <a:cubicBezTo>
                    <a:pt x="688" y="150"/>
                    <a:pt x="688" y="385"/>
                    <a:pt x="688" y="434"/>
                  </a:cubicBezTo>
                  <a:cubicBezTo>
                    <a:pt x="720" y="469"/>
                    <a:pt x="729" y="411"/>
                    <a:pt x="773" y="408"/>
                  </a:cubicBezTo>
                  <a:cubicBezTo>
                    <a:pt x="817" y="405"/>
                    <a:pt x="840" y="444"/>
                    <a:pt x="840" y="495"/>
                  </a:cubicBezTo>
                  <a:cubicBezTo>
                    <a:pt x="840" y="546"/>
                    <a:pt x="818" y="577"/>
                    <a:pt x="775" y="577"/>
                  </a:cubicBezTo>
                  <a:cubicBezTo>
                    <a:pt x="732" y="577"/>
                    <a:pt x="730" y="524"/>
                    <a:pt x="688" y="546"/>
                  </a:cubicBezTo>
                  <a:cubicBezTo>
                    <a:pt x="688" y="687"/>
                    <a:pt x="688" y="781"/>
                    <a:pt x="688" y="840"/>
                  </a:cubicBezTo>
                  <a:cubicBezTo>
                    <a:pt x="622" y="840"/>
                    <a:pt x="442" y="840"/>
                    <a:pt x="400" y="840"/>
                  </a:cubicBezTo>
                  <a:cubicBezTo>
                    <a:pt x="362" y="802"/>
                    <a:pt x="425" y="793"/>
                    <a:pt x="425" y="758"/>
                  </a:cubicBezTo>
                  <a:cubicBezTo>
                    <a:pt x="425" y="723"/>
                    <a:pt x="408" y="687"/>
                    <a:pt x="346" y="688"/>
                  </a:cubicBezTo>
                  <a:cubicBezTo>
                    <a:pt x="284" y="689"/>
                    <a:pt x="272" y="716"/>
                    <a:pt x="270" y="750"/>
                  </a:cubicBezTo>
                  <a:cubicBezTo>
                    <a:pt x="268" y="784"/>
                    <a:pt x="344" y="814"/>
                    <a:pt x="289" y="838"/>
                  </a:cubicBezTo>
                  <a:cubicBezTo>
                    <a:pt x="145" y="838"/>
                    <a:pt x="1" y="838"/>
                    <a:pt x="1" y="838"/>
                  </a:cubicBezTo>
                  <a:cubicBezTo>
                    <a:pt x="2" y="724"/>
                    <a:pt x="1" y="286"/>
                    <a:pt x="0" y="1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62863" y="1524000"/>
            <a:ext cx="153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2.Data Integration</a:t>
            </a:r>
            <a:endParaRPr lang="en-US" sz="1400" b="1" u="sng" dirty="0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1527301" y="2280404"/>
            <a:ext cx="381000" cy="215900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00400" y="1524782"/>
            <a:ext cx="1353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3.Data Cleaning</a:t>
            </a:r>
            <a:endParaRPr lang="en-US" sz="14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90" y="1898396"/>
            <a:ext cx="864003" cy="90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17"/>
          <p:cNvSpPr>
            <a:spLocks/>
          </p:cNvSpPr>
          <p:nvPr/>
        </p:nvSpPr>
        <p:spPr bwMode="auto">
          <a:xfrm>
            <a:off x="3092076" y="2280404"/>
            <a:ext cx="381000" cy="215900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88974"/>
            <a:ext cx="1217838" cy="92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705863" y="1524000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4</a:t>
            </a:r>
            <a:r>
              <a:rPr lang="en-US" sz="1400" b="1" u="sng" dirty="0" smtClean="0"/>
              <a:t>.Data Transformation</a:t>
            </a:r>
            <a:endParaRPr lang="en-US" sz="1400" b="1" u="sng" dirty="0"/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4515363" y="2184278"/>
            <a:ext cx="381000" cy="215900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0" y="3429001"/>
            <a:ext cx="138541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876185" y="4352926"/>
            <a:ext cx="123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5.Data Mining</a:t>
            </a:r>
            <a:endParaRPr lang="en-US" sz="1400" b="1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76" y="3450773"/>
            <a:ext cx="97412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200400" y="4343400"/>
            <a:ext cx="127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6</a:t>
            </a:r>
            <a:r>
              <a:rPr lang="en-US" sz="1400" b="1" u="sng" dirty="0" smtClean="0"/>
              <a:t>.Presentation</a:t>
            </a:r>
            <a:endParaRPr lang="en-US" sz="1400" b="1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46" y="3346565"/>
            <a:ext cx="1213145" cy="9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705019" y="4343400"/>
            <a:ext cx="80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7.Action</a:t>
            </a:r>
            <a:endParaRPr lang="en-US" sz="1400" b="1" u="sng" dirty="0"/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 rot="5400000">
            <a:off x="5188907" y="3048115"/>
            <a:ext cx="381000" cy="215900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 rot="10800000">
            <a:off x="4362963" y="3761923"/>
            <a:ext cx="381000" cy="215900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Freeform 17"/>
          <p:cNvSpPr>
            <a:spLocks/>
          </p:cNvSpPr>
          <p:nvPr/>
        </p:nvSpPr>
        <p:spPr bwMode="auto">
          <a:xfrm rot="10800000">
            <a:off x="2842871" y="3704376"/>
            <a:ext cx="381000" cy="215900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35818"/>
              </p:ext>
            </p:extLst>
          </p:nvPr>
        </p:nvGraphicFramePr>
        <p:xfrm>
          <a:off x="1524000" y="1397000"/>
          <a:ext cx="6096000" cy="375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 Knowledge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Classify</a:t>
                      </a:r>
                      <a:r>
                        <a:rPr lang="en-US" baseline="0" dirty="0" smtClean="0"/>
                        <a:t> new sample into known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</a:t>
                      </a:r>
                      <a:r>
                        <a:rPr lang="en-US" baseline="0" dirty="0" smtClean="0"/>
                        <a:t> groups based on patterns in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Tress, Bayesian 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Expectation</a:t>
                      </a:r>
                      <a:r>
                        <a:rPr lang="en-US" baseline="0" dirty="0" smtClean="0"/>
                        <a:t> Maximization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Labeled</a:t>
                      </a:r>
                      <a:r>
                        <a:rPr lang="en-US" baseline="0" dirty="0" smtClean="0"/>
                        <a:t> samples from a set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Unlabeled samples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4844"/>
            <a:ext cx="1372349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892855"/>
            <a:ext cx="113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Radar Data</a:t>
            </a:r>
            <a:endParaRPr lang="en-US" sz="16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743200" y="2362200"/>
            <a:ext cx="914400" cy="90555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4846" y="2621424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Band1</a:t>
            </a:r>
          </a:p>
          <a:p>
            <a:r>
              <a:rPr lang="en-US" sz="1200" dirty="0" smtClean="0"/>
              <a:t>Band2</a:t>
            </a:r>
          </a:p>
          <a:p>
            <a:r>
              <a:rPr lang="en-US" sz="1200" dirty="0" err="1" smtClean="0"/>
              <a:t>Ice_angle</a:t>
            </a:r>
            <a:endParaRPr lang="en-US" sz="1200" dirty="0"/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6000" y="2668646"/>
            <a:ext cx="381000" cy="264895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4191000" y="1981200"/>
            <a:ext cx="990600" cy="64022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2170645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</a:p>
          <a:p>
            <a:r>
              <a:rPr lang="en-US" sz="1200" dirty="0" smtClean="0"/>
              <a:t> training data</a:t>
            </a:r>
            <a:endParaRPr lang="en-US" sz="1200" dirty="0"/>
          </a:p>
        </p:txBody>
      </p:sp>
      <p:sp>
        <p:nvSpPr>
          <p:cNvPr id="12" name="Cube 11"/>
          <p:cNvSpPr/>
          <p:nvPr/>
        </p:nvSpPr>
        <p:spPr>
          <a:xfrm>
            <a:off x="4114800" y="3089157"/>
            <a:ext cx="990600" cy="64022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91000" y="3267716"/>
            <a:ext cx="74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0%</a:t>
            </a:r>
          </a:p>
          <a:p>
            <a:r>
              <a:rPr lang="en-US" sz="1200" dirty="0" smtClean="0"/>
              <a:t>Test data</a:t>
            </a:r>
            <a:endParaRPr lang="en-US" sz="1200" dirty="0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 rot="20740176">
            <a:off x="3777343" y="2307775"/>
            <a:ext cx="381000" cy="264895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 rot="1546893">
            <a:off x="3722914" y="3233653"/>
            <a:ext cx="381000" cy="264895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76500" y="1892855"/>
            <a:ext cx="155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Data Preprocess</a:t>
            </a:r>
            <a:endParaRPr lang="en-US" sz="16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967843" y="1447800"/>
            <a:ext cx="1994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Split data into </a:t>
            </a:r>
          </a:p>
          <a:p>
            <a:r>
              <a:rPr lang="en-US" sz="1600" b="1" u="sng" dirty="0" smtClean="0"/>
              <a:t>train data &amp; test data</a:t>
            </a:r>
            <a:endParaRPr lang="en-US" sz="1600" b="1" u="sng" dirty="0"/>
          </a:p>
        </p:txBody>
      </p:sp>
      <p:sp>
        <p:nvSpPr>
          <p:cNvPr id="21" name="Frame 20"/>
          <p:cNvSpPr/>
          <p:nvPr/>
        </p:nvSpPr>
        <p:spPr>
          <a:xfrm>
            <a:off x="5486400" y="2264744"/>
            <a:ext cx="1295400" cy="10030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1" y="2384868"/>
            <a:ext cx="121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 model&amp; test model</a:t>
            </a:r>
          </a:p>
          <a:p>
            <a:r>
              <a:rPr lang="en-US" sz="1200" dirty="0" smtClean="0"/>
              <a:t> until enough accurate</a:t>
            </a:r>
            <a:endParaRPr lang="en-US" sz="1200" dirty="0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 rot="1522224">
            <a:off x="5105400" y="2307775"/>
            <a:ext cx="381000" cy="264895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 rot="20071007">
            <a:off x="5067022" y="3211880"/>
            <a:ext cx="381000" cy="264895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4267200" y="4114800"/>
            <a:ext cx="1219200" cy="9144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42854" y="4195465"/>
            <a:ext cx="1219200" cy="6813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9600" y="4304757"/>
            <a:ext cx="13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Prediction results:</a:t>
            </a:r>
          </a:p>
          <a:p>
            <a:r>
              <a:rPr lang="en-US" sz="1200" dirty="0" smtClean="0"/>
              <a:t>Is iceberg or not</a:t>
            </a:r>
            <a:endParaRPr lang="en-US" sz="1200" dirty="0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 rot="10800000">
            <a:off x="2590800" y="4333639"/>
            <a:ext cx="800100" cy="427211"/>
          </a:xfrm>
          <a:custGeom>
            <a:avLst/>
            <a:gdLst>
              <a:gd name="T0" fmla="*/ 0 w 240"/>
              <a:gd name="T1" fmla="*/ 53975 h 136"/>
              <a:gd name="T2" fmla="*/ 174625 w 240"/>
              <a:gd name="T3" fmla="*/ 53975 h 136"/>
              <a:gd name="T4" fmla="*/ 174625 w 240"/>
              <a:gd name="T5" fmla="*/ 0 h 136"/>
              <a:gd name="T6" fmla="*/ 381000 w 240"/>
              <a:gd name="T7" fmla="*/ 107950 h 136"/>
              <a:gd name="T8" fmla="*/ 168275 w 240"/>
              <a:gd name="T9" fmla="*/ 215900 h 136"/>
              <a:gd name="T10" fmla="*/ 168275 w 240"/>
              <a:gd name="T11" fmla="*/ 161925 h 136"/>
              <a:gd name="T12" fmla="*/ 3175 w 240"/>
              <a:gd name="T13" fmla="*/ 161925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136">
                <a:moveTo>
                  <a:pt x="0" y="34"/>
                </a:moveTo>
                <a:lnTo>
                  <a:pt x="110" y="34"/>
                </a:lnTo>
                <a:lnTo>
                  <a:pt x="110" y="0"/>
                </a:lnTo>
                <a:lnTo>
                  <a:pt x="240" y="68"/>
                </a:lnTo>
                <a:lnTo>
                  <a:pt x="106" y="136"/>
                </a:lnTo>
                <a:lnTo>
                  <a:pt x="106" y="102"/>
                </a:lnTo>
                <a:lnTo>
                  <a:pt x="2" y="102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Bent Arrow 29"/>
          <p:cNvSpPr/>
          <p:nvPr/>
        </p:nvSpPr>
        <p:spPr>
          <a:xfrm rot="10800000">
            <a:off x="5617030" y="3616749"/>
            <a:ext cx="762000" cy="842619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854" y="3856911"/>
            <a:ext cx="1055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Prediction</a:t>
            </a:r>
            <a:endParaRPr lang="en-US" sz="1600" b="1" u="sng" dirty="0"/>
          </a:p>
        </p:txBody>
      </p:sp>
      <p:sp>
        <p:nvSpPr>
          <p:cNvPr id="31" name="Rounded Rectangle 30"/>
          <p:cNvSpPr/>
          <p:nvPr/>
        </p:nvSpPr>
        <p:spPr>
          <a:xfrm>
            <a:off x="2296886" y="1346774"/>
            <a:ext cx="4713514" cy="38348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70114" y="1346775"/>
            <a:ext cx="1763486" cy="21990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14031" y="3737213"/>
            <a:ext cx="1763486" cy="144438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04217" y="1392626"/>
            <a:ext cx="125274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Process</a:t>
            </a:r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5188" y="1392626"/>
            <a:ext cx="10959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625" y="4812267"/>
            <a:ext cx="10959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Output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5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524434" y="1970314"/>
            <a:ext cx="1228165" cy="14586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1739152" y="1948543"/>
            <a:ext cx="1380565" cy="1447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3087060" y="1970314"/>
            <a:ext cx="1354312" cy="14260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4452258" y="1932214"/>
            <a:ext cx="1262742" cy="14205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5704114" y="1962150"/>
            <a:ext cx="1534886" cy="14205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113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Esselte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Hellen Jiang</dc:creator>
  <cp:lastModifiedBy>Hellen Jiang</cp:lastModifiedBy>
  <cp:revision>10</cp:revision>
  <dcterms:created xsi:type="dcterms:W3CDTF">2017-12-11T14:35:42Z</dcterms:created>
  <dcterms:modified xsi:type="dcterms:W3CDTF">2017-12-15T07:27:16Z</dcterms:modified>
</cp:coreProperties>
</file>