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58" r:id="rId7"/>
    <p:sldId id="263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9F788-8693-EDD7-F71F-79B0FD1A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D0B18-8593-AC88-F5A3-BBB98B41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43654-25A7-8CC7-F092-647AC9C6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C0739-DFBE-537B-F969-04CC7DA4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B14B7-CEE5-304D-0200-BEE5AD7E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CCFF3-299A-553D-DE34-4F22741E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32C72-BCAC-0445-D80D-01225CD3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8F2B1-E1FD-207E-CA20-9A9BA02A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F92BB-819C-715A-9187-D4E222AC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266F8-3922-4950-9177-8D91E38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7BDC61-6D18-FA78-230D-CF6A6D305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03724E-D450-B234-2430-3FF0AF8E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96AF6-625D-7972-F26D-0736A184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EFC7F-F4EF-986C-4199-A0577207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EE09F-BAF6-F3FA-D7BA-09F5D048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5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958D8-CE2F-7744-CB4D-0122C0BB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EC26E-C280-E28F-8D48-2A518F4E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D0DB6-2650-EEDE-F621-89B5A234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1EAE9-51E2-F09D-D46D-0BC0E1EA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A216D-B3E1-9A37-B899-39BC045D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B75A-3EB7-AF90-F9D3-39B87A3F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A0BEB-F642-D2AD-21C8-EC5D1E23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F6911-DE4E-C91E-BEB1-A16BEDB5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544AE-B66D-BF87-FD4A-8A2991CA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30B0F-C069-523A-DE66-8637B6A6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9C15F-DEE3-51ED-06A5-3984A7E4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A2A83-43D6-B735-3FA8-8A29BEF4F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A9F0C-8F1D-94F1-DB5A-BBA429C00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5B5BB-71E4-20E3-844D-222B6459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A8982-0D77-A066-DC01-F99E32EC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17A2F-2932-709D-1AD6-6B872A9F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3279-73B2-022C-18B8-ED1365B1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C77-541C-60E6-6C33-A82AD81C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17CE2-A8F2-58DB-8DE8-F2210DEC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62127C-070B-2946-AA42-0218F4A15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ECFD8-1530-AF46-2956-75AC63531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B30AE1-B1DA-9948-7D02-08B4FE10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3EB251-E5F6-ED0E-19B1-D388371C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5CF59-DB99-22C6-768D-4BFEE9A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1A14-E32A-C8B5-B66E-92441621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F1B87-2087-0491-AAD7-6E9AFFE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01FE8-BD7E-CEB2-D967-0879F37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01073-27C8-C8E6-35EA-DDE3EAF4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BB368-9167-37B7-5711-70AB9EA2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1BC9A-66F6-6C41-AAF2-CFDBD6E5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37FDF-8CDF-1DF9-C760-83DF937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8629-2165-63CC-1200-51265173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6DA82-A6FF-E459-9F13-FA91DDDF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39820-55B9-2B32-2C5D-2515B232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3F6BE-4A94-C096-2400-51F0C36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8D7D9-A83A-9963-CE76-081AA2C7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4B061-9ED3-44BD-482A-488840D4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9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93D8-DD41-56E7-AE53-D9D60566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DE218-707F-3FF1-D0D0-4F1F42A3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70068-FB36-5594-8D80-5727AC86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32F3C-A673-BB94-E623-0CCE12A0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1EA9B-8011-2C2C-4C39-9C57356C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B0EE8-BECA-6D85-1414-AB43F019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C357A-D076-1F6D-6D1B-968639BC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91205-8E28-40C9-847A-503649A5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684FF-2471-D58F-B931-92E019C8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9824-E958-4528-BCE4-824A697D7F15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B931-05FE-5DA8-BFC6-A99F8386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E7C8F-B2B7-BDA8-E8A0-DE6660D4F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E22B4-CB0D-43CB-B6CB-1D56D2A0F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64A6-A8B6-890B-D779-8AE2638DA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开源毕设选题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D34E0-B3E2-898C-FED7-45F61D247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494949"/>
                </a:solidFill>
                <a:effectLst/>
              </a:rPr>
              <a:t>面向</a:t>
            </a:r>
            <a:r>
              <a:rPr lang="en-US" altLang="zh-CN" sz="4000" dirty="0">
                <a:solidFill>
                  <a:srgbClr val="494949"/>
                </a:solidFill>
                <a:effectLst/>
              </a:rPr>
              <a:t>FPGA</a:t>
            </a:r>
            <a:r>
              <a:rPr lang="zh-CN" altLang="en-US" sz="4000" dirty="0">
                <a:solidFill>
                  <a:srgbClr val="494949"/>
                </a:solidFill>
                <a:effectLst/>
              </a:rPr>
              <a:t>的软硬件结合异步状态机接口设计与实现</a:t>
            </a:r>
          </a:p>
          <a:p>
            <a:r>
              <a:rPr lang="zh-CN" altLang="en-US" dirty="0"/>
              <a:t>计</a:t>
            </a:r>
            <a:r>
              <a:rPr lang="en-US" altLang="zh-CN" dirty="0"/>
              <a:t>01 </a:t>
            </a:r>
            <a:r>
              <a:rPr lang="zh-CN" altLang="en-US" dirty="0"/>
              <a:t>蒋嘉铭</a:t>
            </a:r>
          </a:p>
        </p:txBody>
      </p:sp>
    </p:spTree>
    <p:extLst>
      <p:ext uri="{BB962C8B-B14F-4D97-AF65-F5344CB8AC3E}">
        <p14:creationId xmlns:p14="http://schemas.microsoft.com/office/powerpoint/2010/main" val="354013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8544-A0FE-1752-B66A-17865979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D627A-3F6E-2DBC-1FCB-11985841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 调用 </a:t>
            </a:r>
            <a:r>
              <a:rPr lang="en-US" altLang="zh-CN" dirty="0"/>
              <a:t>CPU </a:t>
            </a:r>
            <a:r>
              <a:rPr lang="zh-CN" altLang="en-US" dirty="0"/>
              <a:t>是研究上缺少的内容</a:t>
            </a:r>
            <a:r>
              <a:rPr lang="en-US" altLang="zh-CN" dirty="0"/>
              <a:t>, </a:t>
            </a:r>
            <a:r>
              <a:rPr lang="zh-CN" altLang="en-US" dirty="0"/>
              <a:t>并且硬件调用软件可以单步调试</a:t>
            </a:r>
            <a:r>
              <a:rPr lang="en-US" altLang="zh-CN" dirty="0"/>
              <a:t>, </a:t>
            </a:r>
            <a:r>
              <a:rPr lang="zh-CN" altLang="en-US" dirty="0"/>
              <a:t>定位等等</a:t>
            </a:r>
            <a:r>
              <a:rPr lang="en-US" altLang="zh-CN" dirty="0"/>
              <a:t>, </a:t>
            </a:r>
            <a:r>
              <a:rPr lang="zh-CN" altLang="en-US" dirty="0"/>
              <a:t>从而可以更加直观进行调试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实现一个 </a:t>
            </a:r>
            <a:r>
              <a:rPr lang="en-US" altLang="zh-CN" dirty="0"/>
              <a:t>CLI/GUI </a:t>
            </a:r>
            <a:r>
              <a:rPr lang="zh-CN" altLang="en-US" dirty="0"/>
              <a:t>的调试工具</a:t>
            </a:r>
            <a:r>
              <a:rPr lang="en-US" altLang="zh-CN" dirty="0"/>
              <a:t>, </a:t>
            </a:r>
            <a:r>
              <a:rPr lang="zh-CN" altLang="en-US" dirty="0"/>
              <a:t>可以在硬件运行中实时监测软件运行成果</a:t>
            </a:r>
            <a:r>
              <a:rPr lang="en-US" altLang="zh-CN" dirty="0"/>
              <a:t>, </a:t>
            </a:r>
            <a:r>
              <a:rPr lang="zh-CN" altLang="en-US" dirty="0"/>
              <a:t>更好进行调试和瓶颈分析负载均衡等等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设计一套软硬件功能测试工具</a:t>
            </a:r>
            <a:r>
              <a:rPr lang="en-US" altLang="zh-CN" dirty="0"/>
              <a:t>, </a:t>
            </a:r>
            <a:r>
              <a:rPr lang="zh-CN" altLang="en-US" dirty="0"/>
              <a:t>方便调试研究</a:t>
            </a:r>
            <a:r>
              <a:rPr lang="en-US" altLang="zh-CN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60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CDB5-5FEC-75DF-1E3A-CD6FB464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0C670-14A7-D404-3252-1143EBF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不同的计算器件对应不同的使用场景</a:t>
            </a:r>
            <a:r>
              <a:rPr lang="en-US" altLang="zh-CN" dirty="0"/>
              <a:t>, </a:t>
            </a:r>
            <a:r>
              <a:rPr lang="zh-CN" altLang="en-US" dirty="0"/>
              <a:t>为了高效运算需要同时使用多种器件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所谓 </a:t>
            </a:r>
            <a:r>
              <a:rPr lang="en-US" altLang="zh-CN" dirty="0"/>
              <a:t>“</a:t>
            </a:r>
            <a:r>
              <a:rPr lang="zh-CN" altLang="en-US" dirty="0"/>
              <a:t>异构计算</a:t>
            </a:r>
            <a:r>
              <a:rPr lang="en-US" altLang="zh-CN" dirty="0"/>
              <a:t>”, </a:t>
            </a:r>
            <a:r>
              <a:rPr lang="zh-CN" altLang="en-US" dirty="0"/>
              <a:t>现有的 </a:t>
            </a:r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r>
              <a:rPr lang="zh-CN" altLang="en-US" dirty="0"/>
              <a:t>仅支持 </a:t>
            </a:r>
            <a:r>
              <a:rPr lang="en-US" altLang="zh-CN" dirty="0"/>
              <a:t>CPU+GPU </a:t>
            </a:r>
            <a:r>
              <a:rPr lang="zh-CN" altLang="en-US" dirty="0"/>
              <a:t>协作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 </a:t>
            </a:r>
            <a:r>
              <a:rPr lang="en-US" altLang="zh-CN" dirty="0"/>
              <a:t>CPU+FPGA </a:t>
            </a:r>
            <a:r>
              <a:rPr lang="zh-CN" altLang="en-US" dirty="0"/>
              <a:t>由于时序同步等问题</a:t>
            </a:r>
            <a:r>
              <a:rPr lang="en-US" altLang="zh-CN" dirty="0"/>
              <a:t>, </a:t>
            </a:r>
            <a:r>
              <a:rPr lang="zh-CN" altLang="en-US" dirty="0"/>
              <a:t>难度较大</a:t>
            </a:r>
            <a:r>
              <a:rPr lang="en-US" altLang="zh-CN" dirty="0"/>
              <a:t>, FPGA </a:t>
            </a:r>
            <a:r>
              <a:rPr lang="zh-CN" altLang="en-US" dirty="0"/>
              <a:t>中调用 </a:t>
            </a:r>
            <a:r>
              <a:rPr lang="en-US" altLang="zh-CN" dirty="0"/>
              <a:t>CPU </a:t>
            </a:r>
            <a:r>
              <a:rPr lang="zh-CN" altLang="en-US" dirty="0"/>
              <a:t>是一个创新方向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需要高效的</a:t>
            </a:r>
            <a:r>
              <a:rPr lang="en-US" altLang="zh-CN" dirty="0"/>
              <a:t>, </a:t>
            </a:r>
            <a:r>
              <a:rPr lang="zh-CN" altLang="en-US" dirty="0"/>
              <a:t>最好是对用户透明的上下文切换</a:t>
            </a:r>
            <a:r>
              <a:rPr lang="en-US" altLang="zh-CN" dirty="0"/>
              <a:t>, </a:t>
            </a:r>
            <a:r>
              <a:rPr lang="zh-CN" altLang="en-US" dirty="0"/>
              <a:t>解放开发者</a:t>
            </a:r>
          </a:p>
        </p:txBody>
      </p:sp>
    </p:spTree>
    <p:extLst>
      <p:ext uri="{BB962C8B-B14F-4D97-AF65-F5344CB8AC3E}">
        <p14:creationId xmlns:p14="http://schemas.microsoft.com/office/powerpoint/2010/main" val="27238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71BA-17F8-1CA8-ECF3-F16F155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424B-1631-2B22-74AB-677505F1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矩阵运算</a:t>
            </a:r>
            <a:r>
              <a:rPr lang="en-US" altLang="zh-CN" dirty="0"/>
              <a:t>: </a:t>
            </a:r>
            <a:r>
              <a:rPr lang="zh-CN" altLang="en-US" dirty="0"/>
              <a:t>根据矩阵的不同特点</a:t>
            </a:r>
            <a:r>
              <a:rPr lang="en-US" altLang="zh-CN" dirty="0"/>
              <a:t>, </a:t>
            </a:r>
            <a:r>
              <a:rPr lang="zh-CN" altLang="en-US" dirty="0"/>
              <a:t>小规模矩阵可以用 </a:t>
            </a:r>
            <a:r>
              <a:rPr lang="en-US" altLang="zh-CN" dirty="0"/>
              <a:t>FPGA </a:t>
            </a:r>
            <a:r>
              <a:rPr lang="zh-CN" altLang="en-US" dirty="0"/>
              <a:t>模块</a:t>
            </a:r>
            <a:r>
              <a:rPr lang="en-US" altLang="zh-CN" dirty="0"/>
              <a:t>, </a:t>
            </a:r>
            <a:r>
              <a:rPr lang="zh-CN" altLang="en-US" dirty="0"/>
              <a:t>稀疏矩阵可以应用 </a:t>
            </a:r>
            <a:r>
              <a:rPr lang="en-US" altLang="zh-CN" dirty="0"/>
              <a:t>CPU, </a:t>
            </a:r>
            <a:r>
              <a:rPr lang="zh-CN" altLang="en-US" dirty="0"/>
              <a:t>稠密矩阵可以应用 </a:t>
            </a:r>
            <a:r>
              <a:rPr lang="en-US" altLang="zh-CN" dirty="0"/>
              <a:t>GPU</a:t>
            </a:r>
          </a:p>
          <a:p>
            <a:endParaRPr lang="en-US" altLang="zh-CN" dirty="0"/>
          </a:p>
          <a:p>
            <a:r>
              <a:rPr lang="en-US" altLang="zh-CN" dirty="0"/>
              <a:t>FPGA </a:t>
            </a:r>
            <a:r>
              <a:rPr lang="zh-CN" altLang="en-US" dirty="0"/>
              <a:t>模块某个步骤需要大量浮点数</a:t>
            </a:r>
            <a:r>
              <a:rPr lang="en-US" altLang="zh-CN" dirty="0"/>
              <a:t>/</a:t>
            </a:r>
            <a:r>
              <a:rPr lang="zh-CN" altLang="en-US" dirty="0"/>
              <a:t>乘除法运算</a:t>
            </a:r>
            <a:r>
              <a:rPr lang="en-US" altLang="zh-CN" dirty="0"/>
              <a:t>, FPGA </a:t>
            </a:r>
            <a:r>
              <a:rPr lang="zh-CN" altLang="en-US" dirty="0"/>
              <a:t>上计算器件数量成为瓶颈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结合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FPGA </a:t>
            </a:r>
            <a:r>
              <a:rPr lang="zh-CN" altLang="en-US" dirty="0"/>
              <a:t>需要开发者同时了解两方面的机制</a:t>
            </a:r>
            <a:r>
              <a:rPr lang="en-US" altLang="zh-CN" dirty="0"/>
              <a:t>, </a:t>
            </a:r>
            <a:r>
              <a:rPr lang="zh-CN" altLang="en-US" dirty="0"/>
              <a:t>需要一个封装好的开源库来降低学习成本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现有成果对异步执行支持不强</a:t>
            </a:r>
            <a:r>
              <a:rPr lang="en-US" altLang="zh-CN" dirty="0"/>
              <a:t>, FPGA </a:t>
            </a:r>
            <a:r>
              <a:rPr lang="zh-CN" altLang="en-US" dirty="0"/>
              <a:t>为主 </a:t>
            </a:r>
            <a:r>
              <a:rPr lang="en-US" altLang="zh-CN" dirty="0"/>
              <a:t>CPU </a:t>
            </a:r>
            <a:r>
              <a:rPr lang="zh-CN" altLang="en-US" dirty="0"/>
              <a:t>为从的结构</a:t>
            </a:r>
            <a:r>
              <a:rPr lang="zh-CN" altLang="en-US"/>
              <a:t>成果较少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81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98A8-4446-47A8-6376-71374934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1AED3-A6B9-6848-6D7F-B398E503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4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已经存在软件利用硬件作为计算单元的成果</a:t>
            </a:r>
            <a:r>
              <a:rPr lang="en-US" altLang="zh-CN" dirty="0"/>
              <a:t>, </a:t>
            </a:r>
            <a:r>
              <a:rPr lang="zh-CN" altLang="en-US" dirty="0"/>
              <a:t>但主要是将硬件作为串行运算的一段程序</a:t>
            </a:r>
            <a:r>
              <a:rPr lang="en-US" altLang="zh-CN" dirty="0"/>
              <a:t>, </a:t>
            </a:r>
            <a:r>
              <a:rPr lang="zh-CN" altLang="en-US" dirty="0"/>
              <a:t>不能满足并行异构的需求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硬件利用软件的实现不多</a:t>
            </a:r>
            <a:r>
              <a:rPr lang="en-US" altLang="zh-CN" dirty="0"/>
              <a:t>, </a:t>
            </a:r>
            <a:r>
              <a:rPr lang="zh-CN" altLang="en-US" dirty="0"/>
              <a:t>现有成果主要集中在用高级语言</a:t>
            </a:r>
            <a:r>
              <a:rPr lang="en-US" altLang="zh-CN" dirty="0"/>
              <a:t>(System-c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写成硬件程序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现有研究提出的通信协议是比较有参考改进价值的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包括传输协议和共享内存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630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E371-3A6B-7E0F-187D-85BE11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两种通信方式的比较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13F0C-0DB9-3866-29CD-7B259927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传输协议</a:t>
            </a:r>
            <a:r>
              <a:rPr lang="en-US" altLang="zh-CN" dirty="0"/>
              <a:t>: </a:t>
            </a:r>
            <a:r>
              <a:rPr lang="zh-CN" altLang="en-US" dirty="0"/>
              <a:t>需要设计合理的传输协议</a:t>
            </a:r>
            <a:r>
              <a:rPr lang="en-US" altLang="zh-CN" dirty="0"/>
              <a:t>, </a:t>
            </a:r>
            <a:r>
              <a:rPr lang="zh-CN" altLang="en-US" dirty="0"/>
              <a:t>并且最好能在线处理尚未传输完的部分</a:t>
            </a:r>
            <a:r>
              <a:rPr lang="en-US" altLang="zh-CN" dirty="0"/>
              <a:t>. </a:t>
            </a:r>
            <a:r>
              <a:rPr lang="zh-CN" altLang="en-US" dirty="0"/>
              <a:t>流量大时会出现瓶颈</a:t>
            </a:r>
            <a:r>
              <a:rPr lang="en-US" altLang="zh-CN" dirty="0"/>
              <a:t>, </a:t>
            </a:r>
            <a:r>
              <a:rPr lang="zh-CN" altLang="en-US" dirty="0"/>
              <a:t>需要优化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共享内存</a:t>
            </a:r>
            <a:r>
              <a:rPr lang="en-US" altLang="zh-CN" dirty="0"/>
              <a:t>: </a:t>
            </a:r>
            <a:r>
              <a:rPr lang="zh-CN" altLang="en-US" dirty="0"/>
              <a:t>需要内存结构相似</a:t>
            </a:r>
            <a:r>
              <a:rPr lang="en-US" altLang="zh-CN" dirty="0"/>
              <a:t>, </a:t>
            </a:r>
            <a:r>
              <a:rPr lang="zh-CN" altLang="en-US" dirty="0"/>
              <a:t>可能会出现冲突等问题</a:t>
            </a:r>
            <a:r>
              <a:rPr lang="en-US" altLang="zh-CN" dirty="0"/>
              <a:t>, </a:t>
            </a:r>
            <a:r>
              <a:rPr lang="zh-CN" altLang="en-US" dirty="0"/>
              <a:t>需要设计好资源的锁等问题</a:t>
            </a:r>
          </a:p>
        </p:txBody>
      </p:sp>
    </p:spTree>
    <p:extLst>
      <p:ext uri="{BB962C8B-B14F-4D97-AF65-F5344CB8AC3E}">
        <p14:creationId xmlns:p14="http://schemas.microsoft.com/office/powerpoint/2010/main" val="188654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F279C-7189-3DF1-F3FE-D3E5F58C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21DE-63C6-4EC1-FA86-942A093E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825625"/>
            <a:ext cx="1081453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FPGA </a:t>
            </a:r>
            <a:r>
              <a:rPr lang="zh-CN" altLang="en-US" dirty="0"/>
              <a:t>之间实现透明且高效的互相调用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CPU </a:t>
            </a:r>
            <a:r>
              <a:rPr lang="zh-CN" altLang="en-US" dirty="0"/>
              <a:t>调用 </a:t>
            </a:r>
            <a:r>
              <a:rPr lang="en-US" altLang="zh-CN" dirty="0"/>
              <a:t>FPGA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希望 </a:t>
            </a:r>
            <a:r>
              <a:rPr lang="en-US" altLang="zh-CN" dirty="0"/>
              <a:t>FPGA </a:t>
            </a:r>
            <a:r>
              <a:rPr lang="zh-CN" altLang="en-US" dirty="0"/>
              <a:t>的计算是一个函数形式</a:t>
            </a:r>
            <a:r>
              <a:rPr lang="en-US" altLang="zh-CN" dirty="0"/>
              <a:t>, </a:t>
            </a:r>
            <a:r>
              <a:rPr lang="zh-CN" altLang="en-US" dirty="0"/>
              <a:t>且可以异步执行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FPGA </a:t>
            </a:r>
            <a:r>
              <a:rPr lang="zh-CN" altLang="en-US" dirty="0"/>
              <a:t>调用 </a:t>
            </a:r>
            <a:r>
              <a:rPr lang="en-US" altLang="zh-CN" dirty="0"/>
              <a:t>CPU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希望以数据交互形式向 </a:t>
            </a:r>
            <a:r>
              <a:rPr lang="en-US" altLang="zh-CN" dirty="0"/>
              <a:t>CPU </a:t>
            </a:r>
            <a:r>
              <a:rPr lang="zh-CN" altLang="en-US" dirty="0"/>
              <a:t>分配任务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54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1227D-6232-508C-C680-F4557FD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9B298-61D3-E8A2-CE43-D358D05C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16747"/>
            <a:ext cx="11442577" cy="4351338"/>
          </a:xfrm>
        </p:spPr>
        <p:txBody>
          <a:bodyPr/>
          <a:lstStyle/>
          <a:p>
            <a:r>
              <a:rPr lang="zh-CN" altLang="en-US" dirty="0"/>
              <a:t>通过回环串口</a:t>
            </a:r>
            <a:r>
              <a:rPr lang="en-US" altLang="zh-CN" dirty="0"/>
              <a:t>, </a:t>
            </a:r>
            <a:r>
              <a:rPr lang="zh-CN" altLang="en-US" dirty="0"/>
              <a:t>进行所需参数的传输</a:t>
            </a:r>
            <a:r>
              <a:rPr lang="en-US" altLang="zh-CN" dirty="0"/>
              <a:t>, </a:t>
            </a:r>
            <a:r>
              <a:rPr lang="zh-CN" altLang="en-US" dirty="0"/>
              <a:t>实现 </a:t>
            </a:r>
            <a:r>
              <a:rPr lang="en-US" altLang="zh-CN" dirty="0"/>
              <a:t>CPU </a:t>
            </a:r>
            <a:r>
              <a:rPr lang="zh-CN" altLang="en-US" dirty="0"/>
              <a:t>将基本加法运算交给 </a:t>
            </a:r>
            <a:r>
              <a:rPr lang="en-US" altLang="zh-CN" dirty="0"/>
              <a:t>FPGA </a:t>
            </a:r>
            <a:r>
              <a:rPr lang="zh-CN" altLang="en-US" dirty="0"/>
              <a:t>计算</a:t>
            </a:r>
            <a:r>
              <a:rPr lang="en-US" altLang="zh-CN" dirty="0"/>
              <a:t>, FPGA</a:t>
            </a:r>
            <a:r>
              <a:rPr lang="zh-CN" altLang="en-US" dirty="0"/>
              <a:t> 将单一指令发送给 </a:t>
            </a:r>
            <a:r>
              <a:rPr lang="en-US" altLang="zh-CN" dirty="0"/>
              <a:t>CPU (</a:t>
            </a:r>
            <a:r>
              <a:rPr lang="zh-CN" altLang="en-US" dirty="0"/>
              <a:t>中期完成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在此基础上进行改进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将计算变为多周期</a:t>
            </a:r>
            <a:r>
              <a:rPr lang="en-US" altLang="zh-CN" dirty="0"/>
              <a:t>/</a:t>
            </a:r>
            <a:r>
              <a:rPr lang="zh-CN" altLang="en-US" dirty="0"/>
              <a:t>多指令运算</a:t>
            </a:r>
            <a:r>
              <a:rPr lang="en-US" altLang="zh-CN" dirty="0"/>
              <a:t>, </a:t>
            </a:r>
            <a:r>
              <a:rPr lang="zh-CN" altLang="en-US" dirty="0"/>
              <a:t>实现通用的同步技术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支持异步计算</a:t>
            </a:r>
            <a:r>
              <a:rPr lang="en-US" altLang="zh-CN" dirty="0"/>
              <a:t>, </a:t>
            </a:r>
            <a:r>
              <a:rPr lang="zh-CN" altLang="en-US" dirty="0"/>
              <a:t>将 </a:t>
            </a:r>
            <a:r>
              <a:rPr lang="en-US" altLang="zh-CN" dirty="0"/>
              <a:t>FPGA </a:t>
            </a:r>
            <a:r>
              <a:rPr lang="zh-CN" altLang="en-US" dirty="0"/>
              <a:t>协程化</a:t>
            </a:r>
            <a:r>
              <a:rPr lang="en-US" altLang="zh-CN" dirty="0"/>
              <a:t>, CPU </a:t>
            </a:r>
            <a:r>
              <a:rPr lang="zh-CN" altLang="en-US" dirty="0"/>
              <a:t>子模块化</a:t>
            </a:r>
            <a:r>
              <a:rPr lang="en-US" altLang="zh-CN" dirty="0"/>
              <a:t>, </a:t>
            </a:r>
            <a:r>
              <a:rPr lang="zh-CN" altLang="en-US" dirty="0"/>
              <a:t>保证并行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支持内存操作</a:t>
            </a:r>
            <a:r>
              <a:rPr lang="en-US" altLang="zh-CN" dirty="0"/>
              <a:t>, </a:t>
            </a:r>
            <a:r>
              <a:rPr lang="zh-CN" altLang="en-US" dirty="0"/>
              <a:t>将存储器在其所属器件上就地操作</a:t>
            </a:r>
            <a:r>
              <a:rPr lang="en-US" altLang="zh-CN" dirty="0"/>
              <a:t>, </a:t>
            </a:r>
            <a:r>
              <a:rPr lang="zh-CN" altLang="en-US" dirty="0"/>
              <a:t>避免大规模通信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提供工具</a:t>
            </a:r>
            <a:r>
              <a:rPr lang="en-US" altLang="zh-CN" dirty="0"/>
              <a:t>, </a:t>
            </a:r>
            <a:r>
              <a:rPr lang="zh-CN" altLang="en-US" dirty="0"/>
              <a:t>允许实时查看计算进度</a:t>
            </a:r>
            <a:r>
              <a:rPr lang="en-US" altLang="zh-CN" dirty="0"/>
              <a:t>(pc), </a:t>
            </a:r>
            <a:r>
              <a:rPr lang="zh-CN" altLang="en-US" dirty="0"/>
              <a:t>查看资源消耗量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6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8ACA7-49DF-A858-6167-417DC40D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预期成果</a:t>
            </a:r>
            <a:r>
              <a:rPr lang="en-US" altLang="zh-CN" dirty="0"/>
              <a:t>&amp;</a:t>
            </a:r>
            <a:r>
              <a:rPr lang="zh-CN" altLang="en-US" dirty="0"/>
              <a:t>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73643-17E8-7768-DA50-91F22C2D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 </a:t>
            </a:r>
            <a:r>
              <a:rPr lang="zh-CN" altLang="en-US" dirty="0"/>
              <a:t>调用 </a:t>
            </a:r>
            <a:r>
              <a:rPr lang="en-US" altLang="zh-CN" dirty="0"/>
              <a:t>FPGA: </a:t>
            </a:r>
            <a:r>
              <a:rPr lang="zh-CN" altLang="en-US" dirty="0"/>
              <a:t>将 </a:t>
            </a:r>
            <a:r>
              <a:rPr lang="en-US" altLang="zh-CN" dirty="0"/>
              <a:t>FPGA </a:t>
            </a:r>
            <a:r>
              <a:rPr lang="zh-CN" altLang="en-US" dirty="0"/>
              <a:t>视作一个协程</a:t>
            </a:r>
            <a:r>
              <a:rPr lang="en-US" altLang="zh-CN" dirty="0"/>
              <a:t>, </a:t>
            </a:r>
            <a:r>
              <a:rPr lang="zh-CN" altLang="en-US" dirty="0"/>
              <a:t>允许 </a:t>
            </a:r>
            <a:r>
              <a:rPr lang="en-US" altLang="zh-CN" dirty="0"/>
              <a:t>CPU </a:t>
            </a:r>
            <a:r>
              <a:rPr lang="zh-CN" altLang="en-US" dirty="0"/>
              <a:t>非阻塞地命令 </a:t>
            </a:r>
            <a:r>
              <a:rPr lang="en-US" altLang="zh-CN" dirty="0"/>
              <a:t>FPGA </a:t>
            </a:r>
            <a:r>
              <a:rPr lang="zh-CN" altLang="en-US" dirty="0"/>
              <a:t>执行特定计算任务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FPGA </a:t>
            </a:r>
            <a:r>
              <a:rPr lang="zh-CN" altLang="en-US" dirty="0"/>
              <a:t>调用 </a:t>
            </a:r>
            <a:r>
              <a:rPr lang="en-US" altLang="zh-CN" dirty="0"/>
              <a:t>CPU: </a:t>
            </a:r>
            <a:r>
              <a:rPr lang="zh-CN" altLang="en-US" dirty="0"/>
              <a:t>将 </a:t>
            </a:r>
            <a:r>
              <a:rPr lang="en-US" altLang="zh-CN" dirty="0"/>
              <a:t>CPU </a:t>
            </a:r>
            <a:r>
              <a:rPr lang="zh-CN" altLang="en-US" dirty="0"/>
              <a:t>视作一个子模块</a:t>
            </a:r>
            <a:r>
              <a:rPr lang="en-US" altLang="zh-CN" dirty="0"/>
              <a:t>, </a:t>
            </a:r>
            <a:r>
              <a:rPr lang="zh-CN" altLang="en-US" dirty="0"/>
              <a:t>以设计好的协议与其进行数据交互</a:t>
            </a:r>
            <a:r>
              <a:rPr lang="en-US" altLang="zh-CN" dirty="0"/>
              <a:t>, </a:t>
            </a:r>
            <a:r>
              <a:rPr lang="zh-CN" altLang="en-US" dirty="0"/>
              <a:t>令 </a:t>
            </a:r>
            <a:r>
              <a:rPr lang="en-US" altLang="zh-CN" dirty="0"/>
              <a:t>CPU </a:t>
            </a:r>
            <a:r>
              <a:rPr lang="zh-CN" altLang="en-US" dirty="0"/>
              <a:t>执行特定计算任务 </a:t>
            </a:r>
            <a:r>
              <a:rPr lang="en-US" altLang="zh-CN" dirty="0"/>
              <a:t>(</a:t>
            </a:r>
            <a:r>
              <a:rPr lang="zh-CN" altLang="en-US" dirty="0"/>
              <a:t>可能是一段代码段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以上成果以开源库形式发布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通过执行矩阵乘法等例程的运行时间和占有资源来评价成果</a:t>
            </a:r>
          </a:p>
        </p:txBody>
      </p:sp>
    </p:spTree>
    <p:extLst>
      <p:ext uri="{BB962C8B-B14F-4D97-AF65-F5344CB8AC3E}">
        <p14:creationId xmlns:p14="http://schemas.microsoft.com/office/powerpoint/2010/main" val="114154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BA024-BFBB-29A1-D0D1-C30C9110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3D101-94B7-DE2F-1BB5-59E9A229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825625"/>
            <a:ext cx="11002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FPGA </a:t>
            </a:r>
            <a:r>
              <a:rPr lang="zh-CN" altLang="en-US" dirty="0"/>
              <a:t>的时序机制不同</a:t>
            </a:r>
            <a:r>
              <a:rPr lang="en-US" altLang="zh-CN" dirty="0"/>
              <a:t>, </a:t>
            </a:r>
            <a:r>
              <a:rPr lang="zh-CN" altLang="en-US" dirty="0"/>
              <a:t>需要最小化中断等待时间来保证效率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传统的中断处理例程不能满足需要</a:t>
            </a:r>
            <a:r>
              <a:rPr lang="en-US" altLang="zh-CN" dirty="0"/>
              <a:t>, </a:t>
            </a:r>
            <a:r>
              <a:rPr lang="zh-CN" altLang="en-US" dirty="0"/>
              <a:t>需要进行中断分离</a:t>
            </a:r>
            <a:r>
              <a:rPr lang="en-US" altLang="zh-CN" dirty="0"/>
              <a:t>, </a:t>
            </a:r>
            <a:r>
              <a:rPr lang="zh-CN" altLang="en-US" dirty="0"/>
              <a:t>在中断过程中完成数据的传输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如果要支持高频率的互调</a:t>
            </a:r>
            <a:r>
              <a:rPr lang="en-US" altLang="zh-CN" dirty="0"/>
              <a:t>, </a:t>
            </a:r>
            <a:r>
              <a:rPr lang="zh-CN" altLang="en-US" dirty="0"/>
              <a:t>需要保证对流水线产生尽可能小的影响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互相调用必然存在一定的开销</a:t>
            </a:r>
            <a:r>
              <a:rPr lang="en-US" altLang="zh-CN" dirty="0"/>
              <a:t>, </a:t>
            </a:r>
            <a:r>
              <a:rPr lang="zh-CN" altLang="en-US" dirty="0"/>
              <a:t>可能需要开发者改写原有代码以适应异构计算的要求</a:t>
            </a:r>
            <a:r>
              <a:rPr lang="en-US" altLang="zh-CN" dirty="0"/>
              <a:t>, </a:t>
            </a:r>
            <a:r>
              <a:rPr lang="zh-CN" altLang="en-US" dirty="0"/>
              <a:t>将互调批量处理来保证较低的切换开销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711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开源毕设选题</vt:lpstr>
      <vt:lpstr>问题背景</vt:lpstr>
      <vt:lpstr>应用场景</vt:lpstr>
      <vt:lpstr>研究背景</vt:lpstr>
      <vt:lpstr>两种通信方式的比较</vt:lpstr>
      <vt:lpstr>目标</vt:lpstr>
      <vt:lpstr>技术路线</vt:lpstr>
      <vt:lpstr>预期成果&amp;评价</vt:lpstr>
      <vt:lpstr>需要解决的问题</vt:lpstr>
      <vt:lpstr>创新点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开源毕设选题</dc:title>
  <dc:creator>蒋 嘉铭</dc:creator>
  <cp:lastModifiedBy>蒋 嘉铭</cp:lastModifiedBy>
  <cp:revision>8</cp:revision>
  <dcterms:created xsi:type="dcterms:W3CDTF">2024-01-16T01:43:11Z</dcterms:created>
  <dcterms:modified xsi:type="dcterms:W3CDTF">2024-01-25T02:53:47Z</dcterms:modified>
</cp:coreProperties>
</file>