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04B68-D3B7-4040-8FF0-C7827172C2A0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5"/>
            <p14:sldId id="264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28E48-5F18-43DE-8D8B-AFD3B69AAB9F}" v="4" dt="2024-06-11T03:34:52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嘉铭 蒋" userId="0c7634f0047a70cf" providerId="LiveId" clId="{67728E48-5F18-43DE-8D8B-AFD3B69AAB9F}"/>
    <pc:docChg chg="custSel addSld modSld sldOrd addSection delSection modSection">
      <pc:chgData name="嘉铭 蒋" userId="0c7634f0047a70cf" providerId="LiveId" clId="{67728E48-5F18-43DE-8D8B-AFD3B69AAB9F}" dt="2024-06-11T03:38:57.637" v="3262" actId="1076"/>
      <pc:docMkLst>
        <pc:docMk/>
      </pc:docMkLst>
      <pc:sldChg chg="modSp mod">
        <pc:chgData name="嘉铭 蒋" userId="0c7634f0047a70cf" providerId="LiveId" clId="{67728E48-5F18-43DE-8D8B-AFD3B69AAB9F}" dt="2024-06-11T03:34:53.512" v="3260" actId="1076"/>
        <pc:sldMkLst>
          <pc:docMk/>
          <pc:sldMk cId="4712781" sldId="256"/>
        </pc:sldMkLst>
        <pc:spChg chg="mod">
          <ac:chgData name="嘉铭 蒋" userId="0c7634f0047a70cf" providerId="LiveId" clId="{67728E48-5F18-43DE-8D8B-AFD3B69AAB9F}" dt="2024-06-11T03:34:53.512" v="3260" actId="1076"/>
          <ac:spMkLst>
            <pc:docMk/>
            <pc:sldMk cId="4712781" sldId="256"/>
            <ac:spMk id="2" creationId="{65A58615-9C7A-0844-0698-A7DF4D75ADD6}"/>
          </ac:spMkLst>
        </pc:spChg>
      </pc:sldChg>
      <pc:sldChg chg="modSp mod">
        <pc:chgData name="嘉铭 蒋" userId="0c7634f0047a70cf" providerId="LiveId" clId="{67728E48-5F18-43DE-8D8B-AFD3B69AAB9F}" dt="2024-06-10T23:21:16.156" v="1353" actId="20577"/>
        <pc:sldMkLst>
          <pc:docMk/>
          <pc:sldMk cId="996459614" sldId="261"/>
        </pc:sldMkLst>
        <pc:spChg chg="mod">
          <ac:chgData name="嘉铭 蒋" userId="0c7634f0047a70cf" providerId="LiveId" clId="{67728E48-5F18-43DE-8D8B-AFD3B69AAB9F}" dt="2024-06-10T23:21:16.156" v="1353" actId="20577"/>
          <ac:spMkLst>
            <pc:docMk/>
            <pc:sldMk cId="996459614" sldId="261"/>
            <ac:spMk id="3" creationId="{EFC6A0E2-48B7-5179-934E-ED15FBD9AF29}"/>
          </ac:spMkLst>
        </pc:spChg>
      </pc:sldChg>
      <pc:sldChg chg="modSp new mod">
        <pc:chgData name="嘉铭 蒋" userId="0c7634f0047a70cf" providerId="LiveId" clId="{67728E48-5F18-43DE-8D8B-AFD3B69AAB9F}" dt="2024-06-10T23:26:48.485" v="1678" actId="20577"/>
        <pc:sldMkLst>
          <pc:docMk/>
          <pc:sldMk cId="3759358971" sldId="262"/>
        </pc:sldMkLst>
        <pc:spChg chg="mod">
          <ac:chgData name="嘉铭 蒋" userId="0c7634f0047a70cf" providerId="LiveId" clId="{67728E48-5F18-43DE-8D8B-AFD3B69AAB9F}" dt="2024-06-10T23:14:43.689" v="637" actId="20577"/>
          <ac:spMkLst>
            <pc:docMk/>
            <pc:sldMk cId="3759358971" sldId="262"/>
            <ac:spMk id="2" creationId="{3C403D5F-8FDC-289C-27B6-E1289827CD55}"/>
          </ac:spMkLst>
        </pc:spChg>
        <pc:spChg chg="mod">
          <ac:chgData name="嘉铭 蒋" userId="0c7634f0047a70cf" providerId="LiveId" clId="{67728E48-5F18-43DE-8D8B-AFD3B69AAB9F}" dt="2024-06-10T23:26:48.485" v="1678" actId="20577"/>
          <ac:spMkLst>
            <pc:docMk/>
            <pc:sldMk cId="3759358971" sldId="262"/>
            <ac:spMk id="3" creationId="{12612772-617C-B9BC-BE05-C797E64A71E0}"/>
          </ac:spMkLst>
        </pc:spChg>
      </pc:sldChg>
      <pc:sldChg chg="modSp new mod">
        <pc:chgData name="嘉铭 蒋" userId="0c7634f0047a70cf" providerId="LiveId" clId="{67728E48-5F18-43DE-8D8B-AFD3B69AAB9F}" dt="2024-06-10T23:29:58.270" v="1929" actId="20577"/>
        <pc:sldMkLst>
          <pc:docMk/>
          <pc:sldMk cId="3465106860" sldId="263"/>
        </pc:sldMkLst>
        <pc:spChg chg="mod">
          <ac:chgData name="嘉铭 蒋" userId="0c7634f0047a70cf" providerId="LiveId" clId="{67728E48-5F18-43DE-8D8B-AFD3B69AAB9F}" dt="2024-06-10T23:21:43.556" v="1370" actId="20577"/>
          <ac:spMkLst>
            <pc:docMk/>
            <pc:sldMk cId="3465106860" sldId="263"/>
            <ac:spMk id="2" creationId="{E0D8D92B-9274-8DA6-D94E-82E7643FF9C4}"/>
          </ac:spMkLst>
        </pc:spChg>
        <pc:spChg chg="mod">
          <ac:chgData name="嘉铭 蒋" userId="0c7634f0047a70cf" providerId="LiveId" clId="{67728E48-5F18-43DE-8D8B-AFD3B69AAB9F}" dt="2024-06-10T23:29:58.270" v="1929" actId="20577"/>
          <ac:spMkLst>
            <pc:docMk/>
            <pc:sldMk cId="3465106860" sldId="263"/>
            <ac:spMk id="3" creationId="{93907EE9-71FA-34D6-38DF-581BAA2899CE}"/>
          </ac:spMkLst>
        </pc:spChg>
      </pc:sldChg>
      <pc:sldChg chg="addSp delSp modSp new mod">
        <pc:chgData name="嘉铭 蒋" userId="0c7634f0047a70cf" providerId="LiveId" clId="{67728E48-5F18-43DE-8D8B-AFD3B69AAB9F}" dt="2024-06-11T03:38:57.637" v="3262" actId="1076"/>
        <pc:sldMkLst>
          <pc:docMk/>
          <pc:sldMk cId="3889693287" sldId="264"/>
        </pc:sldMkLst>
        <pc:spChg chg="mod">
          <ac:chgData name="嘉铭 蒋" userId="0c7634f0047a70cf" providerId="LiveId" clId="{67728E48-5F18-43DE-8D8B-AFD3B69AAB9F}" dt="2024-06-10T23:30:11.997" v="1976" actId="20577"/>
          <ac:spMkLst>
            <pc:docMk/>
            <pc:sldMk cId="3889693287" sldId="264"/>
            <ac:spMk id="2" creationId="{52C9E4FB-A5FB-3114-B29F-C1ABC869914A}"/>
          </ac:spMkLst>
        </pc:spChg>
        <pc:spChg chg="del">
          <ac:chgData name="嘉铭 蒋" userId="0c7634f0047a70cf" providerId="LiveId" clId="{67728E48-5F18-43DE-8D8B-AFD3B69AAB9F}" dt="2024-06-10T23:30:57.171" v="1977"/>
          <ac:spMkLst>
            <pc:docMk/>
            <pc:sldMk cId="3889693287" sldId="264"/>
            <ac:spMk id="3" creationId="{64F18BAB-4D88-4852-358E-2CEDF6C05845}"/>
          </ac:spMkLst>
        </pc:spChg>
        <pc:picChg chg="add mod">
          <ac:chgData name="嘉铭 蒋" userId="0c7634f0047a70cf" providerId="LiveId" clId="{67728E48-5F18-43DE-8D8B-AFD3B69AAB9F}" dt="2024-06-11T03:38:57.399" v="3261" actId="1076"/>
          <ac:picMkLst>
            <pc:docMk/>
            <pc:sldMk cId="3889693287" sldId="264"/>
            <ac:picMk id="5" creationId="{AFD7B5D9-12BA-2330-0296-43AC4BD618E3}"/>
          </ac:picMkLst>
        </pc:picChg>
        <pc:picChg chg="add mod">
          <ac:chgData name="嘉铭 蒋" userId="0c7634f0047a70cf" providerId="LiveId" clId="{67728E48-5F18-43DE-8D8B-AFD3B69AAB9F}" dt="2024-06-11T03:38:57.637" v="3262" actId="1076"/>
          <ac:picMkLst>
            <pc:docMk/>
            <pc:sldMk cId="3889693287" sldId="264"/>
            <ac:picMk id="7" creationId="{9683A79B-26E0-4EEA-C85C-268B63C303A8}"/>
          </ac:picMkLst>
        </pc:picChg>
      </pc:sldChg>
      <pc:sldChg chg="modSp new mod ord">
        <pc:chgData name="嘉铭 蒋" userId="0c7634f0047a70cf" providerId="LiveId" clId="{67728E48-5F18-43DE-8D8B-AFD3B69AAB9F}" dt="2024-06-10T23:39:25.559" v="2727" actId="20577"/>
        <pc:sldMkLst>
          <pc:docMk/>
          <pc:sldMk cId="810110346" sldId="265"/>
        </pc:sldMkLst>
        <pc:spChg chg="mod">
          <ac:chgData name="嘉铭 蒋" userId="0c7634f0047a70cf" providerId="LiveId" clId="{67728E48-5F18-43DE-8D8B-AFD3B69AAB9F}" dt="2024-06-10T23:31:58.774" v="2010" actId="20577"/>
          <ac:spMkLst>
            <pc:docMk/>
            <pc:sldMk cId="810110346" sldId="265"/>
            <ac:spMk id="2" creationId="{9732E3F4-99E3-847C-C7C0-A44A1FF30C98}"/>
          </ac:spMkLst>
        </pc:spChg>
        <pc:spChg chg="mod">
          <ac:chgData name="嘉铭 蒋" userId="0c7634f0047a70cf" providerId="LiveId" clId="{67728E48-5F18-43DE-8D8B-AFD3B69AAB9F}" dt="2024-06-10T23:39:25.559" v="2727" actId="20577"/>
          <ac:spMkLst>
            <pc:docMk/>
            <pc:sldMk cId="810110346" sldId="265"/>
            <ac:spMk id="3" creationId="{C9F70AA1-07A9-A6AF-CC05-F5B85A4EC627}"/>
          </ac:spMkLst>
        </pc:spChg>
      </pc:sldChg>
      <pc:sldChg chg="modSp new mod">
        <pc:chgData name="嘉铭 蒋" userId="0c7634f0047a70cf" providerId="LiveId" clId="{67728E48-5F18-43DE-8D8B-AFD3B69AAB9F}" dt="2024-06-10T23:40:56.160" v="2861" actId="122"/>
        <pc:sldMkLst>
          <pc:docMk/>
          <pc:sldMk cId="3069250690" sldId="266"/>
        </pc:sldMkLst>
        <pc:spChg chg="mod">
          <ac:chgData name="嘉铭 蒋" userId="0c7634f0047a70cf" providerId="LiveId" clId="{67728E48-5F18-43DE-8D8B-AFD3B69AAB9F}" dt="2024-06-10T23:40:56.160" v="2861" actId="122"/>
          <ac:spMkLst>
            <pc:docMk/>
            <pc:sldMk cId="3069250690" sldId="266"/>
            <ac:spMk id="3" creationId="{BF4DFE3C-5D3E-94F7-41B2-CD1EE5C5CE44}"/>
          </ac:spMkLst>
        </pc:spChg>
      </pc:sldChg>
      <pc:sldChg chg="modSp new mod">
        <pc:chgData name="嘉铭 蒋" userId="0c7634f0047a70cf" providerId="LiveId" clId="{67728E48-5F18-43DE-8D8B-AFD3B69AAB9F}" dt="2024-06-11T01:16:46.418" v="3253" actId="20577"/>
        <pc:sldMkLst>
          <pc:docMk/>
          <pc:sldMk cId="755603411" sldId="267"/>
        </pc:sldMkLst>
        <pc:spChg chg="mod">
          <ac:chgData name="嘉铭 蒋" userId="0c7634f0047a70cf" providerId="LiveId" clId="{67728E48-5F18-43DE-8D8B-AFD3B69AAB9F}" dt="2024-06-11T01:13:27.623" v="2871" actId="20577"/>
          <ac:spMkLst>
            <pc:docMk/>
            <pc:sldMk cId="755603411" sldId="267"/>
            <ac:spMk id="2" creationId="{CB6F84C1-BFB5-3A43-07A4-072F22BFDCA2}"/>
          </ac:spMkLst>
        </pc:spChg>
        <pc:spChg chg="mod">
          <ac:chgData name="嘉铭 蒋" userId="0c7634f0047a70cf" providerId="LiveId" clId="{67728E48-5F18-43DE-8D8B-AFD3B69AAB9F}" dt="2024-06-11T01:16:46.418" v="3253" actId="20577"/>
          <ac:spMkLst>
            <pc:docMk/>
            <pc:sldMk cId="755603411" sldId="267"/>
            <ac:spMk id="3" creationId="{EB9AF419-A8A9-ACB1-F433-16D94170E3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8D741-2FA5-53FD-F39F-A9D262A51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E5897-B5FA-1BD9-E858-EB2EFD2B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6A6FD-6FED-5635-3DDD-5CA7C0B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E5014-394C-2A95-AABB-9202C7C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3349-921B-D979-FB15-90E0AF3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9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96386-7E4D-F384-1D90-90A59360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65526-180E-68AA-8AEF-1E00EF6C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51B8-AEF4-DF4C-44E4-4C6E7827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DEA60-DA56-C6E5-F620-5D945ACA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12D77-39B1-E8A7-F1AF-F9FCA47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0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32D35F-5422-70E1-BEC1-FD12C330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6D129-AE04-3406-676B-1F12FE09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14CF2-7371-4EA8-6E88-EC13AEB2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BEF3B-60F4-D8C9-CBE6-AE9A40D2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FC8B9-BCEA-E66B-7DDA-F736D996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66794-44AE-F53D-D187-C149D395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65ED7-0CFC-24B9-7B47-964D6F8B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1088D-ED7E-2F95-2683-A4E9122B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4550B-39EF-E549-7B0B-33E6F621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C1D6E-F225-A1D5-A56E-DAD41BD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6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9E8B-125A-69FC-0E85-15301E6A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E92FC-20BA-B22C-AA34-DC65FDFB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37BAF-46E7-5784-C4E9-F85B0A13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9904E-FF94-CB52-A158-19FEBA60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7B7FF-945D-6BBD-5E16-FECFFDC7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1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EA1EA-CCAC-F9E3-DBA8-DBCB8121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8D031-51C2-7707-FAF7-E00A9A54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45C18-E665-E539-2F52-643D8BC8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3CF4E-4430-9E1E-19A4-AB438A92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A2F60-3089-C921-F119-40475E4A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8F759-D46F-E396-E67C-2090A9D7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0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50E6-2BF7-C7D6-0D57-79140D04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2A761-5267-AFF5-8427-B979088B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7E62A-5ED5-462E-F9E6-D46D4C23B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9B96D-9874-4823-3464-CA3989BF1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E1A223-98CE-0C8A-7A31-861C91EE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DAC45C-9013-010C-06C0-BD1FA935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2AFD49-AB86-03AE-DA00-E69007CB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CB08B-B076-822A-D69A-F78DB65C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3505D-EDE1-7946-16C2-055A74D4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03795F-CD8F-4246-1775-AA3B1619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473D1-AF27-28CC-A251-44DD81BF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43502-AA57-CD57-F038-B57B9A26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2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EC11EF-14F2-AD3B-BCD0-F36B08A3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7AC0B0-B5D5-0791-05B1-0E1F7E2F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1E552-4B38-74AD-A768-808C9DD6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650C-F928-673C-0DF2-3330E990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6442C-A0EE-2D8E-FAD0-E0D5CFB3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CA687-B56A-D2BF-85A9-62258B8F3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4F52A-ED93-C83F-6CBB-13A40B2B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237CE-2AB9-85D1-3175-B9D84334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1B9AF-6BB1-ADC4-8A6F-3C28DFD7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3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2853F-7EDB-981E-0F88-62A2DAF1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2683F-43FA-EDF8-8EA5-57BC1B4FD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F7F18-D344-5A71-752B-EE764C75E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E94DE-AAF0-D735-F097-0AF6491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AF31C-D2C2-77A5-5340-3F76AADF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5AB93-5539-61C8-C252-9D8CEF69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1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33A430-A3E0-6A1A-885E-9A799B53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394FA-BA25-EB04-98C8-05BFCDAC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BD92D-173C-467C-471D-130C9ED24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3C72-C74D-4730-9995-2F2649DA010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BEB92-2A3F-53BE-E787-C22DCC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16786-38C1-330B-4E3C-013AD37B4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8B14-5D64-4C28-8981-4BF0604F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1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58615-9C7A-0844-0698-A7DF4D75A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7" y="113052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面向</a:t>
            </a:r>
            <a:r>
              <a:rPr lang="en-US" altLang="zh-CN" sz="4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FPGA</a:t>
            </a:r>
            <a:r>
              <a:rPr lang="zh-CN" altLang="en-US" sz="48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的软硬件结合</a:t>
            </a:r>
            <a:br>
              <a:rPr lang="en-US" altLang="zh-CN" sz="48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zh-CN" altLang="en-US" sz="48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异步状态机接口设计与实现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7BE2C-35EA-6D74-B298-38AA45D08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01 </a:t>
            </a:r>
            <a:r>
              <a:rPr lang="zh-CN" altLang="en-US" dirty="0"/>
              <a:t>蒋嘉铭 </a:t>
            </a:r>
            <a:r>
              <a:rPr lang="en-US" altLang="zh-CN" dirty="0"/>
              <a:t>2020010885</a:t>
            </a:r>
          </a:p>
          <a:p>
            <a:r>
              <a:rPr lang="zh-CN" altLang="en-US" sz="2800" dirty="0"/>
              <a:t>指导教师</a:t>
            </a:r>
            <a:r>
              <a:rPr lang="en-US" altLang="zh-CN" sz="2800" dirty="0"/>
              <a:t>: </a:t>
            </a:r>
            <a:r>
              <a:rPr lang="zh-CN" altLang="en-US" sz="2800" dirty="0"/>
              <a:t>向勇 副研究员</a:t>
            </a:r>
          </a:p>
        </p:txBody>
      </p:sp>
    </p:spTree>
    <p:extLst>
      <p:ext uri="{BB962C8B-B14F-4D97-AF65-F5344CB8AC3E}">
        <p14:creationId xmlns:p14="http://schemas.microsoft.com/office/powerpoint/2010/main" val="4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9E4FB-A5FB-3114-B29F-C1ABC869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实验结果和分析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D7B5D9-12BA-2330-0296-43AC4BD61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7" y="1635438"/>
            <a:ext cx="5337983" cy="358712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83A79B-26E0-4EEA-C85C-268B63C30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9812"/>
            <a:ext cx="5333126" cy="34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9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F84C1-BFB5-3A43-07A4-072F22BF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AF419-A8A9-ACB1-F433-16D94170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本研究给出的软硬件接口</a:t>
            </a:r>
            <a:r>
              <a:rPr lang="en-US" altLang="zh-CN" dirty="0"/>
              <a:t>,</a:t>
            </a:r>
            <a:r>
              <a:rPr lang="zh-CN" altLang="en-US" dirty="0"/>
              <a:t> 可以方便地实现软硬件之间的同步异步数据交互</a:t>
            </a:r>
            <a:r>
              <a:rPr lang="en-US" altLang="zh-CN" dirty="0"/>
              <a:t>, </a:t>
            </a:r>
            <a:r>
              <a:rPr lang="zh-CN" altLang="en-US" dirty="0"/>
              <a:t>具有较高的扩展性</a:t>
            </a:r>
            <a:r>
              <a:rPr lang="en-US" altLang="zh-CN" dirty="0"/>
              <a:t>, </a:t>
            </a:r>
            <a:r>
              <a:rPr lang="zh-CN" altLang="en-US" dirty="0"/>
              <a:t>可移植性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减少开发者的负担</a:t>
            </a:r>
            <a:r>
              <a:rPr lang="en-US" altLang="zh-CN" dirty="0"/>
              <a:t>, </a:t>
            </a:r>
            <a:r>
              <a:rPr lang="zh-CN" altLang="en-US" dirty="0"/>
              <a:t>使得软硬件开发者只需要进行字节流接口和层次的交互</a:t>
            </a:r>
            <a:r>
              <a:rPr lang="en-US" altLang="zh-CN" dirty="0"/>
              <a:t>, </a:t>
            </a:r>
            <a:r>
              <a:rPr lang="zh-CN" altLang="en-US" dirty="0"/>
              <a:t>无需考虑具体实现细节</a:t>
            </a:r>
          </a:p>
        </p:txBody>
      </p:sp>
    </p:spTree>
    <p:extLst>
      <p:ext uri="{BB962C8B-B14F-4D97-AF65-F5344CB8AC3E}">
        <p14:creationId xmlns:p14="http://schemas.microsoft.com/office/powerpoint/2010/main" val="75560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05D1-EE5D-69D0-E116-6AB1156D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DFE3C-5D3E-94F7-41B2-CD1EE5C5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800" dirty="0"/>
          </a:p>
          <a:p>
            <a:pPr marL="0" indent="0" algn="ctr">
              <a:buNone/>
            </a:pPr>
            <a:r>
              <a:rPr lang="zh-CN" altLang="en-US" sz="4800" dirty="0"/>
              <a:t>欢迎各位老师同学提问</a:t>
            </a:r>
            <a:r>
              <a:rPr lang="en-US" altLang="zh-CN" sz="4800" dirty="0"/>
              <a:t>, </a:t>
            </a:r>
            <a:r>
              <a:rPr lang="zh-CN" altLang="en-US" sz="4800" dirty="0"/>
              <a:t>谢谢</a:t>
            </a:r>
            <a:r>
              <a:rPr lang="en-US" altLang="zh-CN" sz="4800" dirty="0"/>
              <a:t>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6925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9DAD5-B5F9-5310-DEA4-F05EBF0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D138E-D9BE-4FF3-6FAA-062963B0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当今各类处理器高度分化</a:t>
            </a:r>
            <a:r>
              <a:rPr lang="en-US" altLang="zh-CN" dirty="0"/>
              <a:t>, </a:t>
            </a:r>
            <a:r>
              <a:rPr lang="zh-CN" altLang="en-US" dirty="0"/>
              <a:t>产生了各种用来解决特定问题的非传统处理器</a:t>
            </a:r>
            <a:r>
              <a:rPr lang="en-US" altLang="zh-CN" dirty="0"/>
              <a:t>, </a:t>
            </a:r>
            <a:r>
              <a:rPr lang="zh-CN" altLang="en-US" dirty="0"/>
              <a:t>如 </a:t>
            </a:r>
            <a:r>
              <a:rPr lang="en-US" altLang="zh-CN" dirty="0"/>
              <a:t>FPGA, Custom Logic, GPU, GPGPU, </a:t>
            </a:r>
            <a:r>
              <a:rPr lang="zh-CN" altLang="en-US" dirty="0"/>
              <a:t>通称 </a:t>
            </a:r>
            <a:r>
              <a:rPr lang="en-US" altLang="zh-CN" dirty="0"/>
              <a:t>Ucore</a:t>
            </a:r>
          </a:p>
          <a:p>
            <a:endParaRPr lang="en-US" altLang="zh-CN" dirty="0"/>
          </a:p>
          <a:p>
            <a:r>
              <a:rPr lang="zh-CN" altLang="en-US" dirty="0"/>
              <a:t>非传统主要体现不是传统的冯诺依曼架构</a:t>
            </a:r>
            <a:r>
              <a:rPr lang="en-US" altLang="zh-CN" dirty="0"/>
              <a:t>, </a:t>
            </a:r>
            <a:r>
              <a:rPr lang="zh-CN" altLang="en-US" dirty="0"/>
              <a:t>并行化能力较强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如何和传统的串行 </a:t>
            </a:r>
            <a:r>
              <a:rPr lang="en-US" altLang="zh-CN" dirty="0"/>
              <a:t>CPU </a:t>
            </a:r>
            <a:r>
              <a:rPr lang="zh-CN" altLang="en-US" dirty="0"/>
              <a:t>进行异构计算值得研究</a:t>
            </a:r>
            <a:r>
              <a:rPr lang="en-US" altLang="zh-CN" dirty="0"/>
              <a:t>, </a:t>
            </a:r>
            <a:r>
              <a:rPr lang="zh-CN" altLang="en-US" dirty="0"/>
              <a:t>已有成果包括 </a:t>
            </a:r>
            <a:r>
              <a:rPr lang="en-US" altLang="zh-CN" dirty="0"/>
              <a:t>OpenGL (GPU) OpenCL (GPU, FPGA)</a:t>
            </a:r>
          </a:p>
          <a:p>
            <a:endParaRPr lang="en-US" altLang="zh-CN" dirty="0"/>
          </a:p>
          <a:p>
            <a:r>
              <a:rPr lang="zh-CN" altLang="en-US" dirty="0"/>
              <a:t>需要灵活的接口设计来实现控制信号和数据的高效传输</a:t>
            </a:r>
          </a:p>
        </p:txBody>
      </p:sp>
    </p:spTree>
    <p:extLst>
      <p:ext uri="{BB962C8B-B14F-4D97-AF65-F5344CB8AC3E}">
        <p14:creationId xmlns:p14="http://schemas.microsoft.com/office/powerpoint/2010/main" val="974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A49A-B632-E876-6F83-163A6FF3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82DB3-51F7-9914-0532-9F25D2D2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 AXI </a:t>
            </a:r>
            <a:r>
              <a:rPr lang="zh-CN" altLang="en-US" dirty="0"/>
              <a:t>总线和 </a:t>
            </a:r>
            <a:r>
              <a:rPr lang="en-US" altLang="zh-CN" dirty="0"/>
              <a:t>DMA </a:t>
            </a:r>
            <a:r>
              <a:rPr lang="zh-CN" altLang="en-US" dirty="0"/>
              <a:t>共享数据</a:t>
            </a:r>
            <a:r>
              <a:rPr lang="en-US" altLang="zh-CN" dirty="0"/>
              <a:t>, </a:t>
            </a:r>
            <a:r>
              <a:rPr lang="zh-CN" altLang="en-US" dirty="0"/>
              <a:t>采用异步方式发送信号</a:t>
            </a:r>
            <a:r>
              <a:rPr lang="en-US" altLang="zh-CN" dirty="0"/>
              <a:t>, </a:t>
            </a:r>
            <a:r>
              <a:rPr lang="zh-CN" altLang="en-US" dirty="0"/>
              <a:t>进行数据交互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SDK </a:t>
            </a:r>
            <a:r>
              <a:rPr lang="zh-CN" altLang="en-US" dirty="0"/>
              <a:t>和 </a:t>
            </a:r>
            <a:r>
              <a:rPr lang="en-US" altLang="zh-CN" dirty="0"/>
              <a:t>Linux </a:t>
            </a:r>
            <a:r>
              <a:rPr lang="zh-CN" altLang="en-US" dirty="0"/>
              <a:t>用户态分别进行测试</a:t>
            </a:r>
            <a:r>
              <a:rPr lang="en-US" altLang="zh-CN" dirty="0"/>
              <a:t>,</a:t>
            </a:r>
            <a:r>
              <a:rPr lang="zh-CN" altLang="en-US" dirty="0"/>
              <a:t> 并测量了性能表现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59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8E2E5-63FD-301A-CCF3-1E5FA61D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3D2D5-523E-8A79-213A-33B3DE437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Zedboard</a:t>
            </a:r>
            <a:r>
              <a:rPr lang="zh-CN" altLang="en-US" dirty="0"/>
              <a:t> 开发板</a:t>
            </a:r>
            <a:r>
              <a:rPr lang="en-US" altLang="zh-CN" dirty="0"/>
              <a:t>: </a:t>
            </a:r>
            <a:r>
              <a:rPr lang="zh-CN" altLang="en-US" dirty="0"/>
              <a:t>同时具有通常的 </a:t>
            </a:r>
            <a:r>
              <a:rPr lang="en-US" altLang="zh-CN" dirty="0"/>
              <a:t>FPGA </a:t>
            </a:r>
            <a:r>
              <a:rPr lang="zh-CN" altLang="en-US" dirty="0"/>
              <a:t>和一个双核 </a:t>
            </a:r>
            <a:r>
              <a:rPr lang="en-US" altLang="zh-CN" dirty="0"/>
              <a:t>32bit ARM </a:t>
            </a:r>
            <a:r>
              <a:rPr lang="zh-CN" altLang="en-US" dirty="0"/>
              <a:t>处理器</a:t>
            </a:r>
            <a:r>
              <a:rPr lang="en-US" altLang="zh-CN" dirty="0"/>
              <a:t>, </a:t>
            </a:r>
            <a:r>
              <a:rPr lang="zh-CN" altLang="en-US" dirty="0"/>
              <a:t>其间可以通过 </a:t>
            </a:r>
            <a:r>
              <a:rPr lang="en-US" altLang="zh-CN" dirty="0"/>
              <a:t>AXI </a:t>
            </a:r>
            <a:r>
              <a:rPr lang="zh-CN" altLang="en-US" dirty="0"/>
              <a:t>进行高效通信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en-US" altLang="zh-CN" dirty="0"/>
              <a:t>Zynq 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SDK: Xilinx </a:t>
            </a:r>
            <a:r>
              <a:rPr lang="zh-CN" altLang="en-US" dirty="0"/>
              <a:t>提供的可以在 </a:t>
            </a:r>
            <a:r>
              <a:rPr lang="en-US" altLang="zh-CN" dirty="0" err="1"/>
              <a:t>Zedboard</a:t>
            </a:r>
            <a:r>
              <a:rPr lang="en-US" altLang="zh-CN" dirty="0"/>
              <a:t> CPU </a:t>
            </a:r>
            <a:r>
              <a:rPr lang="zh-CN" altLang="en-US" dirty="0"/>
              <a:t>上编写裸机程序的工具</a:t>
            </a:r>
            <a:r>
              <a:rPr lang="en-US" altLang="zh-CN" dirty="0"/>
              <a:t>, </a:t>
            </a:r>
            <a:r>
              <a:rPr lang="zh-CN" altLang="en-US" dirty="0"/>
              <a:t>可以和硬件进行简单的交互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Petalinux</a:t>
            </a:r>
            <a:r>
              <a:rPr lang="en-US" altLang="zh-CN" dirty="0"/>
              <a:t>: Xilinx </a:t>
            </a:r>
            <a:r>
              <a:rPr lang="zh-CN" altLang="en-US" dirty="0"/>
              <a:t>提供的专门用于嵌入式系统开发的 </a:t>
            </a:r>
            <a:r>
              <a:rPr lang="en-US" altLang="zh-CN" dirty="0"/>
              <a:t>Linux </a:t>
            </a:r>
            <a:r>
              <a:rPr lang="zh-CN" altLang="en-US" dirty="0"/>
              <a:t>操作系统</a:t>
            </a:r>
            <a:r>
              <a:rPr lang="en-US" altLang="zh-CN" dirty="0"/>
              <a:t>, </a:t>
            </a:r>
            <a:r>
              <a:rPr lang="zh-CN" altLang="en-US" dirty="0"/>
              <a:t>可以直接在 </a:t>
            </a:r>
            <a:r>
              <a:rPr lang="en-US" altLang="zh-CN" dirty="0" err="1"/>
              <a:t>Zedboard</a:t>
            </a:r>
            <a:r>
              <a:rPr lang="en-US" altLang="zh-CN" dirty="0"/>
              <a:t> </a:t>
            </a:r>
            <a:r>
              <a:rPr lang="zh-CN" altLang="en-US" dirty="0"/>
              <a:t>上的</a:t>
            </a:r>
            <a:r>
              <a:rPr lang="en-US" altLang="zh-CN" dirty="0"/>
              <a:t> ARM CPU </a:t>
            </a:r>
            <a:r>
              <a:rPr lang="zh-CN" altLang="en-US" dirty="0"/>
              <a:t>上运行</a:t>
            </a:r>
            <a:r>
              <a:rPr lang="en-US" altLang="zh-CN" dirty="0"/>
              <a:t>, </a:t>
            </a:r>
            <a:r>
              <a:rPr lang="zh-CN" altLang="en-US" dirty="0"/>
              <a:t>可以修改内核并测试用户态程序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616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FC76-0207-433C-0A13-7D4D4419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AXI, DMA, AXI-DMA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AF1E8-1FB9-2D71-B9A8-14097410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AXI </a:t>
            </a:r>
            <a:r>
              <a:rPr lang="zh-CN" altLang="en-US" dirty="0"/>
              <a:t>是由 </a:t>
            </a:r>
            <a:r>
              <a:rPr lang="en-US" altLang="zh-CN" dirty="0"/>
              <a:t>arm </a:t>
            </a:r>
            <a:r>
              <a:rPr lang="zh-CN" altLang="en-US" dirty="0"/>
              <a:t>公司在本世纪初提出的一种总线方案</a:t>
            </a:r>
            <a:r>
              <a:rPr lang="en-US" altLang="zh-CN" dirty="0"/>
              <a:t>, </a:t>
            </a:r>
            <a:r>
              <a:rPr lang="zh-CN" altLang="en-US" dirty="0"/>
              <a:t>支持少量数据的猝发</a:t>
            </a:r>
            <a:r>
              <a:rPr lang="en-US" altLang="zh-CN" dirty="0"/>
              <a:t>, </a:t>
            </a:r>
            <a:r>
              <a:rPr lang="zh-CN" altLang="en-US" dirty="0"/>
              <a:t>大量数据的高效传输</a:t>
            </a:r>
            <a:r>
              <a:rPr lang="en-US" altLang="zh-CN" dirty="0"/>
              <a:t>, </a:t>
            </a:r>
            <a:r>
              <a:rPr lang="zh-CN" altLang="en-US" dirty="0"/>
              <a:t>分别适合控制信号和大量数据的传输</a:t>
            </a:r>
            <a:r>
              <a:rPr lang="en-US" altLang="zh-CN" dirty="0"/>
              <a:t>, </a:t>
            </a:r>
            <a:r>
              <a:rPr lang="zh-CN" altLang="en-US" dirty="0"/>
              <a:t>在开发板上已经存在相关的控制电路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DMA </a:t>
            </a:r>
            <a:r>
              <a:rPr lang="zh-CN" altLang="en-US" dirty="0"/>
              <a:t>全称 </a:t>
            </a:r>
            <a:r>
              <a:rPr lang="en-US" altLang="zh-CN" dirty="0"/>
              <a:t>Direct Memory Access, </a:t>
            </a:r>
            <a:r>
              <a:rPr lang="zh-CN" altLang="en-US" dirty="0"/>
              <a:t>可以接受数据流</a:t>
            </a:r>
            <a:r>
              <a:rPr lang="en-US" altLang="zh-CN" dirty="0"/>
              <a:t>, </a:t>
            </a:r>
            <a:r>
              <a:rPr lang="zh-CN" altLang="en-US" dirty="0"/>
              <a:t>读入内部的缓冲区</a:t>
            </a:r>
            <a:r>
              <a:rPr lang="en-US" altLang="zh-CN" dirty="0"/>
              <a:t>, </a:t>
            </a:r>
            <a:r>
              <a:rPr lang="zh-CN" altLang="en-US" dirty="0"/>
              <a:t>并从缓冲区输出数据流</a:t>
            </a:r>
            <a:r>
              <a:rPr lang="en-US" altLang="zh-CN" dirty="0"/>
              <a:t>, </a:t>
            </a:r>
            <a:r>
              <a:rPr lang="zh-CN" altLang="en-US" dirty="0"/>
              <a:t>从而实现数据交互</a:t>
            </a:r>
            <a:r>
              <a:rPr lang="en-US" altLang="zh-CN" dirty="0"/>
              <a:t>; </a:t>
            </a:r>
            <a:r>
              <a:rPr lang="zh-CN" altLang="en-US" dirty="0"/>
              <a:t>每个 </a:t>
            </a:r>
            <a:r>
              <a:rPr lang="en-US" altLang="zh-CN" dirty="0"/>
              <a:t>DMA </a:t>
            </a:r>
            <a:r>
              <a:rPr lang="zh-CN" altLang="en-US" dirty="0"/>
              <a:t>存在两条独立的收发通道</a:t>
            </a:r>
            <a:r>
              <a:rPr lang="en-US" altLang="zh-CN" dirty="0"/>
              <a:t>, </a:t>
            </a:r>
            <a:r>
              <a:rPr lang="zh-CN" altLang="en-US" dirty="0"/>
              <a:t>支持双向读写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AXI-DMA </a:t>
            </a:r>
            <a:r>
              <a:rPr lang="zh-CN" altLang="en-US" dirty="0"/>
              <a:t>即为在 </a:t>
            </a:r>
            <a:r>
              <a:rPr lang="en-US" altLang="zh-CN" dirty="0"/>
              <a:t>AXI </a:t>
            </a:r>
            <a:r>
              <a:rPr lang="zh-CN" altLang="en-US" dirty="0"/>
              <a:t>总线上可以使用的 </a:t>
            </a:r>
            <a:r>
              <a:rPr lang="en-US" altLang="zh-CN" dirty="0"/>
              <a:t>DMA </a:t>
            </a:r>
            <a:r>
              <a:rPr lang="zh-CN" altLang="en-US" dirty="0"/>
              <a:t>控制器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CF3AC-6722-9B64-8E81-F22E77D2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6A0E2-48B7-5179-934E-ED15FBD9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硬件端采用 </a:t>
            </a:r>
            <a:r>
              <a:rPr lang="en-US" altLang="zh-CN" dirty="0"/>
              <a:t>DMA </a:t>
            </a:r>
            <a:r>
              <a:rPr lang="zh-CN" altLang="en-US" dirty="0"/>
              <a:t>回路的方式</a:t>
            </a:r>
            <a:r>
              <a:rPr lang="en-US" altLang="zh-CN" dirty="0"/>
              <a:t>, </a:t>
            </a:r>
            <a:r>
              <a:rPr lang="zh-CN" altLang="en-US" dirty="0"/>
              <a:t>数据从 </a:t>
            </a:r>
            <a:r>
              <a:rPr lang="en-US" altLang="zh-CN" dirty="0"/>
              <a:t>Zynq </a:t>
            </a:r>
            <a:r>
              <a:rPr lang="zh-CN" altLang="en-US" dirty="0"/>
              <a:t>处理器流入 </a:t>
            </a:r>
            <a:r>
              <a:rPr lang="en-US" altLang="zh-CN" dirty="0"/>
              <a:t>DMA </a:t>
            </a:r>
            <a:r>
              <a:rPr lang="zh-CN" altLang="en-US" dirty="0"/>
              <a:t>接收通道</a:t>
            </a:r>
            <a:r>
              <a:rPr lang="en-US" altLang="zh-CN" dirty="0"/>
              <a:t>, </a:t>
            </a:r>
            <a:r>
              <a:rPr lang="zh-CN" altLang="en-US" dirty="0"/>
              <a:t>然后流向计算器件</a:t>
            </a:r>
            <a:r>
              <a:rPr lang="en-US" altLang="zh-CN" dirty="0"/>
              <a:t>, </a:t>
            </a:r>
            <a:r>
              <a:rPr lang="zh-CN" altLang="en-US" dirty="0"/>
              <a:t>从计算器件流出到 </a:t>
            </a:r>
            <a:r>
              <a:rPr lang="en-US" altLang="zh-CN" dirty="0"/>
              <a:t>DMA </a:t>
            </a:r>
            <a:r>
              <a:rPr lang="zh-CN" altLang="en-US" dirty="0"/>
              <a:t>发送通道</a:t>
            </a:r>
            <a:r>
              <a:rPr lang="en-US" altLang="zh-CN" dirty="0"/>
              <a:t>, </a:t>
            </a:r>
            <a:r>
              <a:rPr lang="zh-CN" altLang="en-US" dirty="0"/>
              <a:t>最后回到 </a:t>
            </a:r>
            <a:r>
              <a:rPr lang="en-US" altLang="zh-CN" dirty="0"/>
              <a:t>Zynq </a:t>
            </a:r>
            <a:r>
              <a:rPr lang="zh-CN" altLang="en-US" dirty="0"/>
              <a:t>处理器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AXI Interconnect </a:t>
            </a:r>
            <a:r>
              <a:rPr lang="zh-CN" altLang="en-US" dirty="0"/>
              <a:t>连接</a:t>
            </a:r>
            <a:r>
              <a:rPr lang="en-US" altLang="zh-CN" dirty="0"/>
              <a:t>AXI </a:t>
            </a:r>
            <a:r>
              <a:rPr lang="zh-CN" altLang="en-US" dirty="0"/>
              <a:t>总线上的设备</a:t>
            </a:r>
            <a:r>
              <a:rPr lang="en-US" altLang="zh-CN" dirty="0"/>
              <a:t>, </a:t>
            </a:r>
            <a:r>
              <a:rPr lang="zh-CN" altLang="en-US" dirty="0"/>
              <a:t>可以使用不同时钟的设备</a:t>
            </a:r>
            <a:r>
              <a:rPr lang="en-US" altLang="zh-CN" dirty="0"/>
              <a:t>, </a:t>
            </a:r>
            <a:r>
              <a:rPr lang="zh-CN" altLang="en-US" dirty="0"/>
              <a:t>并起到仲裁器作用</a:t>
            </a:r>
            <a:r>
              <a:rPr lang="en-US" altLang="zh-CN" dirty="0"/>
              <a:t>, </a:t>
            </a:r>
            <a:r>
              <a:rPr lang="zh-CN" altLang="en-US" dirty="0"/>
              <a:t>自动实现对总线设备的控制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如果需要发送字节级别的控制信号</a:t>
            </a:r>
            <a:r>
              <a:rPr lang="en-US" altLang="zh-CN" dirty="0"/>
              <a:t>, </a:t>
            </a:r>
            <a:r>
              <a:rPr lang="zh-CN" altLang="en-US" dirty="0"/>
              <a:t>可以通过 </a:t>
            </a:r>
            <a:r>
              <a:rPr lang="en-US" altLang="zh-CN" dirty="0"/>
              <a:t>AXI-GPIO </a:t>
            </a:r>
            <a:r>
              <a:rPr lang="zh-CN" altLang="en-US" dirty="0"/>
              <a:t>设备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5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3D5F-8FDC-289C-27B6-E1289827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Petalinux</a:t>
            </a:r>
            <a:r>
              <a:rPr lang="en-US" altLang="zh-CN" dirty="0"/>
              <a:t> </a:t>
            </a:r>
            <a:r>
              <a:rPr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12772-617C-B9BC-BE05-C797E64A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Petalinux</a:t>
            </a:r>
            <a:r>
              <a:rPr lang="en-US" altLang="zh-CN" dirty="0"/>
              <a:t> </a:t>
            </a:r>
            <a:r>
              <a:rPr lang="zh-CN" altLang="en-US" dirty="0"/>
              <a:t>修改内核</a:t>
            </a:r>
            <a:r>
              <a:rPr lang="en-US" altLang="zh-CN" dirty="0"/>
              <a:t>, </a:t>
            </a:r>
            <a:r>
              <a:rPr lang="zh-CN" altLang="en-US" dirty="0"/>
              <a:t>加入驱动程序</a:t>
            </a:r>
            <a:r>
              <a:rPr lang="en-US" altLang="zh-CN" dirty="0"/>
              <a:t>, </a:t>
            </a:r>
            <a:r>
              <a:rPr lang="zh-CN" altLang="en-US" dirty="0"/>
              <a:t>将 </a:t>
            </a:r>
            <a:r>
              <a:rPr lang="en-US" altLang="zh-CN" dirty="0"/>
              <a:t>DMA </a:t>
            </a:r>
            <a:r>
              <a:rPr lang="zh-CN" altLang="en-US" dirty="0"/>
              <a:t>视为外接的字符设备进行操作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将硬件描述文件引入到</a:t>
            </a:r>
            <a:r>
              <a:rPr lang="en-US" altLang="zh-CN" dirty="0"/>
              <a:t> </a:t>
            </a:r>
            <a:r>
              <a:rPr lang="en-US" altLang="zh-CN" dirty="0" err="1"/>
              <a:t>Petalinux</a:t>
            </a:r>
            <a:r>
              <a:rPr lang="zh-CN" altLang="en-US" dirty="0"/>
              <a:t> 中进行编译</a:t>
            </a:r>
            <a:r>
              <a:rPr lang="en-US" altLang="zh-CN" dirty="0"/>
              <a:t>, </a:t>
            </a:r>
            <a:r>
              <a:rPr lang="zh-CN" altLang="en-US" dirty="0"/>
              <a:t>在生成的设备树中为各个 </a:t>
            </a:r>
            <a:r>
              <a:rPr lang="en-US" altLang="zh-CN" dirty="0"/>
              <a:t>DMA </a:t>
            </a:r>
            <a:r>
              <a:rPr lang="zh-CN" altLang="en-US" dirty="0"/>
              <a:t>设备和通道进行编号重新编译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驱动程序会自动找出所有的 </a:t>
            </a:r>
            <a:r>
              <a:rPr lang="en-US" altLang="zh-CN" dirty="0"/>
              <a:t>DMA </a:t>
            </a:r>
            <a:r>
              <a:rPr lang="zh-CN" altLang="en-US" dirty="0"/>
              <a:t>通道</a:t>
            </a:r>
            <a:r>
              <a:rPr lang="en-US" altLang="zh-CN" dirty="0"/>
              <a:t>, </a:t>
            </a:r>
            <a:r>
              <a:rPr lang="zh-CN" altLang="en-US" dirty="0"/>
              <a:t>将其交给用户态</a:t>
            </a:r>
          </a:p>
        </p:txBody>
      </p:sp>
    </p:spTree>
    <p:extLst>
      <p:ext uri="{BB962C8B-B14F-4D97-AF65-F5344CB8AC3E}">
        <p14:creationId xmlns:p14="http://schemas.microsoft.com/office/powerpoint/2010/main" val="375935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8D92B-9274-8DA6-D94E-82E7643F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07EE9-71FA-34D6-38DF-581BAA28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内核中加入的驱动程序提供了操作 </a:t>
            </a:r>
            <a:r>
              <a:rPr lang="en-US" altLang="zh-CN" dirty="0"/>
              <a:t>DMA </a:t>
            </a:r>
            <a:r>
              <a:rPr lang="zh-CN" altLang="en-US" dirty="0"/>
              <a:t>的一系列操作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驱动设备通过 </a:t>
            </a:r>
            <a:r>
              <a:rPr lang="en-US" altLang="zh-CN" dirty="0" err="1"/>
              <a:t>ioctl</a:t>
            </a:r>
            <a:r>
              <a:rPr lang="en-US" altLang="zh-CN" dirty="0"/>
              <a:t> </a:t>
            </a:r>
            <a:r>
              <a:rPr lang="zh-CN" altLang="en-US" dirty="0"/>
              <a:t>方式读写字符驱动设备</a:t>
            </a:r>
            <a:r>
              <a:rPr lang="en-US" altLang="zh-CN" dirty="0"/>
              <a:t>, </a:t>
            </a:r>
            <a:r>
              <a:rPr lang="zh-CN" altLang="en-US" dirty="0"/>
              <a:t>从而实现对 </a:t>
            </a:r>
            <a:r>
              <a:rPr lang="en-US" altLang="zh-CN" dirty="0"/>
              <a:t>DMA </a:t>
            </a:r>
            <a:r>
              <a:rPr lang="zh-CN" altLang="en-US" dirty="0"/>
              <a:t>的读写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可以使用阻塞方式或者异步回调方式进行读写</a:t>
            </a:r>
            <a:r>
              <a:rPr lang="en-US" altLang="zh-CN" dirty="0"/>
              <a:t>,</a:t>
            </a:r>
            <a:r>
              <a:rPr lang="zh-CN" altLang="en-US" dirty="0"/>
              <a:t> 从而实现异步操作</a:t>
            </a:r>
            <a:r>
              <a:rPr lang="en-US" altLang="zh-CN" dirty="0"/>
              <a:t>, </a:t>
            </a:r>
            <a:r>
              <a:rPr lang="zh-CN" altLang="en-US" dirty="0"/>
              <a:t>可以使用协程进行上述操作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1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E3F4-99E3-847C-C7C0-A44A1FF3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70AA1-07A9-A6AF-CC05-F5B85A4E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DMA </a:t>
            </a:r>
            <a:r>
              <a:rPr lang="zh-CN" altLang="en-US" dirty="0"/>
              <a:t>接口实现 </a:t>
            </a:r>
            <a:r>
              <a:rPr lang="en-US" altLang="zh-CN" dirty="0"/>
              <a:t>CPU </a:t>
            </a:r>
            <a:r>
              <a:rPr lang="zh-CN" altLang="en-US" dirty="0"/>
              <a:t>对 </a:t>
            </a:r>
            <a:r>
              <a:rPr lang="en-US" altLang="zh-CN" dirty="0"/>
              <a:t>FPGA </a:t>
            </a:r>
            <a:r>
              <a:rPr lang="zh-CN" altLang="en-US" dirty="0"/>
              <a:t>的异步调用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可以按照硬件需要的方式</a:t>
            </a:r>
            <a:r>
              <a:rPr lang="en-US" altLang="zh-CN" dirty="0"/>
              <a:t>, </a:t>
            </a:r>
            <a:r>
              <a:rPr lang="zh-CN" altLang="en-US" dirty="0"/>
              <a:t>设计数据的解析方式</a:t>
            </a:r>
            <a:r>
              <a:rPr lang="en-US" altLang="zh-CN" dirty="0"/>
              <a:t>, </a:t>
            </a:r>
            <a:r>
              <a:rPr lang="zh-CN" altLang="en-US" dirty="0"/>
              <a:t>通过这一数据接口实现各种类型数据的传输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硬件端可以设置多个计算器件</a:t>
            </a:r>
            <a:r>
              <a:rPr lang="en-US" altLang="zh-CN" dirty="0"/>
              <a:t>, </a:t>
            </a:r>
            <a:r>
              <a:rPr lang="zh-CN" altLang="en-US" dirty="0"/>
              <a:t>多个</a:t>
            </a:r>
            <a:r>
              <a:rPr lang="en-US" altLang="zh-CN" dirty="0"/>
              <a:t> DMA </a:t>
            </a:r>
            <a:r>
              <a:rPr lang="zh-CN" altLang="en-US" dirty="0"/>
              <a:t>设备</a:t>
            </a:r>
            <a:r>
              <a:rPr lang="en-US" altLang="zh-CN" dirty="0"/>
              <a:t>, </a:t>
            </a:r>
            <a:r>
              <a:rPr lang="zh-CN" altLang="en-US" dirty="0"/>
              <a:t>实现同时运行各种设备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11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648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Courier New</vt:lpstr>
      <vt:lpstr>Times New Roman</vt:lpstr>
      <vt:lpstr>Office 主题​​</vt:lpstr>
      <vt:lpstr>面向FPGA的软硬件结合 异步状态机接口设计与实现</vt:lpstr>
      <vt:lpstr>研究背景</vt:lpstr>
      <vt:lpstr>研究内容</vt:lpstr>
      <vt:lpstr>实验环境</vt:lpstr>
      <vt:lpstr>AXI, DMA, AXI-DMA</vt:lpstr>
      <vt:lpstr>硬件结构</vt:lpstr>
      <vt:lpstr>Petalinux 系统</vt:lpstr>
      <vt:lpstr>用户态程序设计</vt:lpstr>
      <vt:lpstr>应用场景</vt:lpstr>
      <vt:lpstr>实验结果和分析</vt:lpstr>
      <vt:lpstr>结论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嘉铭 蒋</dc:creator>
  <cp:lastModifiedBy>嘉铭 蒋</cp:lastModifiedBy>
  <cp:revision>1</cp:revision>
  <dcterms:created xsi:type="dcterms:W3CDTF">2024-06-10T23:02:26Z</dcterms:created>
  <dcterms:modified xsi:type="dcterms:W3CDTF">2024-06-11T03:39:06Z</dcterms:modified>
</cp:coreProperties>
</file>