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C75E-566F-8C4B-92C9-B07534AD11D1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477C-B6A7-1F44-A71F-D748866CF1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5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6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5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1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5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7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3183-09AE-CC40-B5FC-8B4DA727F5C8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674" y="262838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</a:t>
            </a:r>
            <a:r>
              <a:rPr kumimoji="1"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6399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39209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onfiguration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9470" y="281589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68629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Coordination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735549" cy="475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95488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Channels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29535" y="227278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1117769"/>
            <a:ext cx="502234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004165" cy="493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</a:t>
            </a:r>
            <a:endParaRPr lang="en-US" altLang="zh-CN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708723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75783" y="86443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translate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98723" y="181611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终止符 56"/>
          <p:cNvSpPr/>
          <p:nvPr/>
        </p:nvSpPr>
        <p:spPr>
          <a:xfrm>
            <a:off x="6767272" y="1816117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终止符 57"/>
          <p:cNvSpPr/>
          <p:nvPr/>
        </p:nvSpPr>
        <p:spPr>
          <a:xfrm>
            <a:off x="6750164" y="3285033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终止符 58"/>
          <p:cNvSpPr/>
          <p:nvPr/>
        </p:nvSpPr>
        <p:spPr>
          <a:xfrm>
            <a:off x="6764470" y="4181831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终止符 59"/>
          <p:cNvSpPr/>
          <p:nvPr/>
        </p:nvSpPr>
        <p:spPr>
          <a:xfrm>
            <a:off x="9049038" y="983835"/>
            <a:ext cx="2138161" cy="733089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564" y="106692"/>
            <a:ext cx="10744200" cy="660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473184" y="6108932"/>
            <a:ext cx="6786553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Co-simulation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Engine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3361331" y="6181162"/>
            <a:ext cx="1111854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870967" y="6062628"/>
            <a:ext cx="2490363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</a:rPr>
              <a:t>traces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036" y="5727729"/>
            <a:ext cx="10569478" cy="817161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43183" y="567492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Co-simulation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352001" y="3329497"/>
            <a:ext cx="380344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flipH="1">
            <a:off x="6701498" y="5216795"/>
            <a:ext cx="215453" cy="5037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51505" y="498850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487" y="590572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generate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56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Times New Roman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91</cp:revision>
  <dcterms:created xsi:type="dcterms:W3CDTF">2017-12-22T04:12:39Z</dcterms:created>
  <dcterms:modified xsi:type="dcterms:W3CDTF">2018-01-08T12:54:34Z</dcterms:modified>
</cp:coreProperties>
</file>