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2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2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6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9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8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2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8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7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26AC-1942-4BA6-9786-C808CF5C186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371E-EE80-4C63-AF39-B5E921D22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0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37940" y="973792"/>
            <a:ext cx="2406140" cy="603316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37939" y="1577108"/>
            <a:ext cx="2406141" cy="374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testing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7940" y="2608501"/>
            <a:ext cx="2406140" cy="603316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37939" y="3211817"/>
            <a:ext cx="2406141" cy="374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aggregation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20900" y="4397372"/>
            <a:ext cx="2406140" cy="603316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20899" y="5000688"/>
            <a:ext cx="2406141" cy="374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generation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61760" y="4397372"/>
            <a:ext cx="2406140" cy="603316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61759" y="5000688"/>
            <a:ext cx="2406141" cy="374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generation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9120" y="4557624"/>
            <a:ext cx="80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…</a:t>
            </a:r>
            <a:endParaRPr lang="zh-CN" altLang="en-US" sz="4400" b="1" dirty="0"/>
          </a:p>
        </p:txBody>
      </p:sp>
      <p:sp>
        <p:nvSpPr>
          <p:cNvPr id="12" name="箭头: 上 11"/>
          <p:cNvSpPr/>
          <p:nvPr/>
        </p:nvSpPr>
        <p:spPr>
          <a:xfrm rot="19800640">
            <a:off x="6979921" y="3676662"/>
            <a:ext cx="304800" cy="690775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 30"/>
          <p:cNvSpPr/>
          <p:nvPr/>
        </p:nvSpPr>
        <p:spPr>
          <a:xfrm rot="1938933">
            <a:off x="4785526" y="3666858"/>
            <a:ext cx="304800" cy="690775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 31"/>
          <p:cNvSpPr/>
          <p:nvPr/>
        </p:nvSpPr>
        <p:spPr>
          <a:xfrm>
            <a:off x="6004724" y="1987537"/>
            <a:ext cx="243676" cy="581035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直角双向 13"/>
          <p:cNvSpPr/>
          <p:nvPr/>
        </p:nvSpPr>
        <p:spPr>
          <a:xfrm rot="10800000" flipH="1">
            <a:off x="7284720" y="1422399"/>
            <a:ext cx="690880" cy="2963208"/>
          </a:xfrm>
          <a:prstGeom prst="left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直角双向 33"/>
          <p:cNvSpPr/>
          <p:nvPr/>
        </p:nvSpPr>
        <p:spPr>
          <a:xfrm rot="10800000">
            <a:off x="4165599" y="1422399"/>
            <a:ext cx="631699" cy="2963208"/>
          </a:xfrm>
          <a:prstGeom prst="left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126562" y="2149878"/>
            <a:ext cx="149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04641" y="3962462"/>
            <a:ext cx="143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81962" y="3967039"/>
            <a:ext cx="146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70866" y="851885"/>
            <a:ext cx="149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Connection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07192" y="3595072"/>
            <a:ext cx="149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Connection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39</cp:revision>
  <dcterms:created xsi:type="dcterms:W3CDTF">2017-01-26T02:30:46Z</dcterms:created>
  <dcterms:modified xsi:type="dcterms:W3CDTF">2017-06-08T04:05:32Z</dcterms:modified>
</cp:coreProperties>
</file>