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5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FEB37-00D2-422B-8F3B-C94F13B4B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A8FE19-191D-4527-AA26-D126248CA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CD6FC-F163-4F26-8D91-C3F206B0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6EA1-5E37-4EE8-9204-2556A4E158BB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65948-040E-49E2-ACF3-CAAD283D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06F40-C378-42DC-9C46-164FFC5F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9D4A-0487-4B7A-8451-03D8C6198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0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8B732-2235-4E07-B616-0F2EF256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C298F2-F366-4940-852C-D28D57443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AAA50-E2EE-467A-A03F-067E3DD2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6EA1-5E37-4EE8-9204-2556A4E158BB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3C523-1962-4031-90E1-8850501A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971C-1E93-42C4-A97C-963A8789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9D4A-0487-4B7A-8451-03D8C6198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1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F29E5C-A4B2-4CDF-860E-AE61322EC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641DE6-DE88-45BE-84C8-A9768B80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776FE-3A3F-4529-918A-0026283F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6EA1-5E37-4EE8-9204-2556A4E158BB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8A26F-5AA8-4587-953C-78B55CBE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DB017-44F2-498F-9607-6EC89920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9D4A-0487-4B7A-8451-03D8C6198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0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FCB6A-5564-49A1-88BB-A057040D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A935B-42E5-44BF-AC17-93CE011D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C0558-7DB1-48A6-9CC1-0689AC4E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6EA1-5E37-4EE8-9204-2556A4E158BB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F3161-0D98-4107-B015-AAF04C2E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1E21C-526D-4EE1-AA4B-EB359AE6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9D4A-0487-4B7A-8451-03D8C6198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64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89483-CDB2-452E-850D-EEBF1C8C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69F16-B6BF-4204-9917-26EDE288A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3E80B-40B5-45E1-8D95-F72F8CEB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6EA1-5E37-4EE8-9204-2556A4E158BB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14F86-3F91-4A86-9B39-0CC6D015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997BE-69A8-48C8-AEF3-B019D6C7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9D4A-0487-4B7A-8451-03D8C6198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7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554D5-5C02-410D-8E6E-FBA31BA9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E0477-51CE-403F-A58C-CB2E714A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A8786D-3842-48C9-B873-D53D4CC55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B841A2-F75D-4962-9DC9-8C37790E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6EA1-5E37-4EE8-9204-2556A4E158BB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E1014-FF32-420E-9480-E154F917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8B901-C6FA-46F6-9D50-E15A4217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9D4A-0487-4B7A-8451-03D8C6198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9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3C8E8-25D9-49FE-8503-12275C0A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5659F-CD34-4A8F-A4C9-7F1D8E033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A455BC-D107-4657-AADA-54413CA6C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4090AE-D8A8-4088-B0BE-C74D246C5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094477-AB7B-4AFD-9547-1248FF692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2837D8-8B64-4C1D-AB7A-A7B3F8CB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6EA1-5E37-4EE8-9204-2556A4E158BB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138CD6-C555-43B0-96B5-456AD004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057970-5DF3-494F-B637-81D9AFD2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9D4A-0487-4B7A-8451-03D8C6198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CAA1C-C9E2-4F5B-B82D-188A957F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076F25-C403-4C7D-B8B9-AEF8B78A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6EA1-5E37-4EE8-9204-2556A4E158BB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E8A02F-CE30-4800-A490-4E9C8E66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C065AD-F4ED-4766-9E1B-1375CADC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9D4A-0487-4B7A-8451-03D8C6198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2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594724-668D-41B1-BD3B-53D24C47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6EA1-5E37-4EE8-9204-2556A4E158BB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6D7713-7F83-468E-8457-7D4C349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140890-080E-4A34-B5D9-DE4903A5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9D4A-0487-4B7A-8451-03D8C6198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5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D44BD-376E-49F1-8C12-EE6352F8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9A2D3-EE92-4CA1-81A0-5EAEBCD4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D25F1-C9AD-4ADE-AB64-34CD03A4D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6424B-83EC-4475-ABF9-F6852D0E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6EA1-5E37-4EE8-9204-2556A4E158BB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07225D-3DC5-472B-BAF4-5A748C4F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4BED2-9568-4743-A64B-C74EE698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9D4A-0487-4B7A-8451-03D8C6198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2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3A433-203D-4185-A9B3-5B7B701A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0946E0-67C0-422E-AADB-28C45F35D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681F84-26CF-4FBE-B321-484464344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7FD40C-43C1-4F65-A9A7-FA95FE89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6EA1-5E37-4EE8-9204-2556A4E158BB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13886-3147-457D-B73E-DEF79CAC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216020-840B-445B-B131-9EAFFAFF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9D4A-0487-4B7A-8451-03D8C6198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9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750409-BEB0-415F-86C3-1C7716CB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13449-7C5A-4B68-ABB8-BEE1F0F82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B6BEA-AB40-491B-966D-F5A2AB562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46EA1-5E37-4EE8-9204-2556A4E158BB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60948-01E9-44E6-B479-32DE8FEB4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F7F85-A569-4D9C-A80B-9CC269D10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9D4A-0487-4B7A-8451-03D8C6198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58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E3F2CF-30D4-45D1-B344-7CEF526D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53" y="134371"/>
            <a:ext cx="9096797" cy="658925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DA1F7AF-1617-48B0-A1A3-0DE47784FFB5}"/>
              </a:ext>
            </a:extLst>
          </p:cNvPr>
          <p:cNvSpPr/>
          <p:nvPr/>
        </p:nvSpPr>
        <p:spPr>
          <a:xfrm>
            <a:off x="1552353" y="134370"/>
            <a:ext cx="9096798" cy="65892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5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姜凯强</dc:creator>
  <cp:lastModifiedBy>姜凯强</cp:lastModifiedBy>
  <cp:revision>2</cp:revision>
  <dcterms:created xsi:type="dcterms:W3CDTF">2017-06-08T04:36:10Z</dcterms:created>
  <dcterms:modified xsi:type="dcterms:W3CDTF">2017-06-08T04:39:05Z</dcterms:modified>
</cp:coreProperties>
</file>