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9BD8-360D-4609-BAD1-4FA089475880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51AC-6DFE-4D76-A1D1-6AF0EF734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57575" y="775502"/>
            <a:ext cx="15632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7680" y="775502"/>
            <a:ext cx="12496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46656" y="775502"/>
            <a:ext cx="13637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</p:txBody>
      </p:sp>
      <p:cxnSp>
        <p:nvCxnSpPr>
          <p:cNvPr id="6" name="直接连接符 5"/>
          <p:cNvCxnSpPr>
            <a:cxnSpLocks/>
            <a:stCxn id="4" idx="2"/>
          </p:cNvCxnSpPr>
          <p:nvPr/>
        </p:nvCxnSpPr>
        <p:spPr>
          <a:xfrm>
            <a:off x="3652520" y="1237167"/>
            <a:ext cx="16157" cy="41476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6322296" y="1237167"/>
            <a:ext cx="5775" cy="41476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8839200" y="1237167"/>
            <a:ext cx="0" cy="414763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3652520" y="1547662"/>
            <a:ext cx="5186680" cy="4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60707" y="1187875"/>
            <a:ext cx="122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cxnSpLocks/>
          </p:cNvCxnSpPr>
          <p:nvPr/>
        </p:nvCxnSpPr>
        <p:spPr>
          <a:xfrm flipH="1" flipV="1">
            <a:off x="3652520" y="2035342"/>
            <a:ext cx="5171440" cy="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50854" y="1611608"/>
            <a:ext cx="254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property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660821" y="2151347"/>
            <a:ext cx="2669776" cy="980913"/>
            <a:chOff x="3528741" y="1487605"/>
            <a:chExt cx="2669776" cy="980913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3528741" y="1823422"/>
              <a:ext cx="2669776" cy="1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572864" y="1487605"/>
              <a:ext cx="2540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84870" y="2068408"/>
              <a:ext cx="2540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528741" y="2404372"/>
              <a:ext cx="2669776" cy="1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648348" y="1794220"/>
              <a:ext cx="615553" cy="5519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左大括号 23"/>
          <p:cNvSpPr/>
          <p:nvPr/>
        </p:nvSpPr>
        <p:spPr>
          <a:xfrm>
            <a:off x="3483045" y="2306713"/>
            <a:ext cx="117051" cy="7715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632854" y="2492439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>
            <a:off x="6337537" y="3179240"/>
            <a:ext cx="2509743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4302" y="2839291"/>
            <a:ext cx="254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668677" y="3410835"/>
            <a:ext cx="2669776" cy="980913"/>
            <a:chOff x="3528741" y="1487605"/>
            <a:chExt cx="2669776" cy="980913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3528741" y="1823422"/>
              <a:ext cx="2669776" cy="1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572864" y="1487605"/>
              <a:ext cx="2540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84870" y="2068408"/>
              <a:ext cx="25409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3528741" y="2404372"/>
              <a:ext cx="2669776" cy="1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4648348" y="1794220"/>
              <a:ext cx="615553" cy="55194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左大括号 42"/>
          <p:cNvSpPr/>
          <p:nvPr/>
        </p:nvSpPr>
        <p:spPr>
          <a:xfrm>
            <a:off x="3483045" y="3575377"/>
            <a:ext cx="117051" cy="7715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24802" y="3761103"/>
            <a:ext cx="963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767036" y="3060156"/>
            <a:ext cx="677108" cy="551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cxnSpLocks/>
          </p:cNvCxnSpPr>
          <p:nvPr/>
        </p:nvCxnSpPr>
        <p:spPr>
          <a:xfrm>
            <a:off x="6337537" y="4451380"/>
            <a:ext cx="2509743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328071" y="4114009"/>
            <a:ext cx="254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17675" y="3441478"/>
            <a:ext cx="677108" cy="551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右大括号 48"/>
          <p:cNvSpPr/>
          <p:nvPr/>
        </p:nvSpPr>
        <p:spPr>
          <a:xfrm>
            <a:off x="8868987" y="2932205"/>
            <a:ext cx="396933" cy="15293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201694" y="3441478"/>
            <a:ext cx="96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3668677" y="5103662"/>
            <a:ext cx="5155283" cy="2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359172" y="4737838"/>
            <a:ext cx="254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7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28</cp:revision>
  <dcterms:created xsi:type="dcterms:W3CDTF">2017-01-26T02:50:13Z</dcterms:created>
  <dcterms:modified xsi:type="dcterms:W3CDTF">2017-02-03T07:35:47Z</dcterms:modified>
</cp:coreProperties>
</file>