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9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8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7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2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E04A-3C79-43C0-96FB-24182ED51600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2602-6668-4B4A-8729-F76693075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3809" y="661244"/>
            <a:ext cx="2867311" cy="273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checker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420" y="1210463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7896" y="1210184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2770" y="1206248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420" y="1789583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 generation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4540" y="2060906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489" y="3738562"/>
            <a:ext cx="365760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BIE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distributed BHT, etc.)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96" y="1787119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6479" y="2081226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1616" y="2529075"/>
            <a:ext cx="3616960" cy="503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Abstraction &amp; Learning technique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2770" y="1790448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89" y="5825780"/>
            <a:ext cx="10544631" cy="46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with Abstraction &amp; Learning 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584540" y="3113179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9349926" y="3106785"/>
            <a:ext cx="416560" cy="59034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6014" y="2529075"/>
            <a:ext cx="2672080" cy="490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technology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1101" y="3743828"/>
            <a:ext cx="397002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based on Abstraction &amp; Learning (AL-SMC)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 rot="20405261">
            <a:off x="2961458" y="5014988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下 25"/>
          <p:cNvSpPr/>
          <p:nvPr/>
        </p:nvSpPr>
        <p:spPr>
          <a:xfrm rot="936130">
            <a:off x="8590658" y="4987003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489" y="4318353"/>
            <a:ext cx="3657600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for generating a single trace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1101" y="4317682"/>
            <a:ext cx="3970019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traces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1920" y="1151450"/>
            <a:ext cx="2976880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68741" y="1151450"/>
            <a:ext cx="3864848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89" y="661244"/>
            <a:ext cx="10544631" cy="258995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2" y="1872407"/>
            <a:ext cx="1176638" cy="238801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9B1A280B-D5A1-4D60-B849-F696BAECE230}"/>
              </a:ext>
            </a:extLst>
          </p:cNvPr>
          <p:cNvSpPr/>
          <p:nvPr/>
        </p:nvSpPr>
        <p:spPr>
          <a:xfrm>
            <a:off x="3900745" y="1579865"/>
            <a:ext cx="992350" cy="19476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BA6EF1FD-7823-481A-8F15-7AEFB932AAB9}"/>
              </a:ext>
            </a:extLst>
          </p:cNvPr>
          <p:cNvSpPr/>
          <p:nvPr/>
        </p:nvSpPr>
        <p:spPr>
          <a:xfrm>
            <a:off x="6915420" y="1579865"/>
            <a:ext cx="1432475" cy="1869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E4282-7773-4A40-B271-474425975BA6}"/>
              </a:ext>
            </a:extLst>
          </p:cNvPr>
          <p:cNvSpPr txBox="1"/>
          <p:nvPr/>
        </p:nvSpPr>
        <p:spPr>
          <a:xfrm>
            <a:off x="3968678" y="1321329"/>
            <a:ext cx="8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EB0A3E-123E-4FE1-9B89-DA049FA3C31E}"/>
              </a:ext>
            </a:extLst>
          </p:cNvPr>
          <p:cNvSpPr txBox="1"/>
          <p:nvPr/>
        </p:nvSpPr>
        <p:spPr>
          <a:xfrm>
            <a:off x="6902140" y="1315870"/>
            <a:ext cx="15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593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62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84</cp:revision>
  <dcterms:created xsi:type="dcterms:W3CDTF">2017-04-21T06:23:56Z</dcterms:created>
  <dcterms:modified xsi:type="dcterms:W3CDTF">2017-06-08T04:19:05Z</dcterms:modified>
</cp:coreProperties>
</file>