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FC75E-566F-8C4B-92C9-B07534AD11D1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A477C-B6A7-1F44-A71F-D748866CF1E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35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81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6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6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5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10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2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3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5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7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1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0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3183-09AE-CC40-B5FC-8B4DA727F5C8}" type="datetimeFigureOut">
              <a:rPr kumimoji="1" lang="zh-CN" altLang="en-US" smtClean="0"/>
              <a:pPr/>
              <a:t>2018/1/17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0EF5-7176-7340-9313-0988A93F0F6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0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2" y="259725"/>
            <a:ext cx="2292025" cy="4719007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0955" y="259725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Modeling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4" y="878216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4" y="2194621"/>
            <a:ext cx="1731801" cy="5565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0" y="3820459"/>
            <a:ext cx="1731801" cy="60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SysML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BDD</a:t>
            </a:r>
            <a:endParaRPr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3" y="310303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5" y="227278"/>
            <a:ext cx="2292025" cy="4729085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2477831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49" y="870989"/>
            <a:ext cx="1731801" cy="70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configuration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29470" y="273461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233004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Architecture design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3" y="227278"/>
            <a:ext cx="4821471" cy="4753516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1" y="111777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4" y="865728"/>
            <a:ext cx="1731801" cy="63750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Channels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245708" y="249185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Verification</a:t>
            </a:r>
            <a:r>
              <a:rPr kumimoji="1"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8" name="矩形 27"/>
          <p:cNvSpPr/>
          <p:nvPr/>
        </p:nvSpPr>
        <p:spPr>
          <a:xfrm>
            <a:off x="3959049" y="428869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(MA)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39719" y="269214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panose="02020603050405020304" pitchFamily="18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7" y="1117769"/>
            <a:ext cx="697049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2" y="4014417"/>
            <a:ext cx="1130219" cy="493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Verified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Property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200804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8" y="2990179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UPPAAL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1688403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16014" y="86572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26339" y="178546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encode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5" y="31937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encode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5" y="415461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1963580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56" name="多文档 55"/>
          <p:cNvSpPr/>
          <p:nvPr/>
        </p:nvSpPr>
        <p:spPr>
          <a:xfrm>
            <a:off x="3952491" y="3329497"/>
            <a:ext cx="1744916" cy="63029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2" name="燕尾形箭头 61"/>
          <p:cNvSpPr/>
          <p:nvPr/>
        </p:nvSpPr>
        <p:spPr>
          <a:xfrm>
            <a:off x="5727719" y="205222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燕尾形箭头 62"/>
          <p:cNvSpPr/>
          <p:nvPr/>
        </p:nvSpPr>
        <p:spPr>
          <a:xfrm>
            <a:off x="5710122" y="347598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5706912" y="446327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30043" y="5987666"/>
            <a:ext cx="4737646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Co-simulation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5365600" y="6127874"/>
            <a:ext cx="1164443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3169260" y="5987666"/>
            <a:ext cx="2196340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traces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6822" y="5674922"/>
            <a:ext cx="10474691" cy="817161"/>
          </a:xfrm>
          <a:prstGeom prst="rect">
            <a:avLst/>
          </a:prstGeom>
          <a:noFill/>
          <a:ln w="222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33023" y="5593642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Co-simulation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334142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10394301" y="3329497"/>
            <a:ext cx="314143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25228" y="5859588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generate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224957" y="841474"/>
            <a:ext cx="2013914" cy="8429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Network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6732568" y="1963580"/>
            <a:ext cx="1835065" cy="6302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6732568" y="3268335"/>
            <a:ext cx="1835065" cy="638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FMU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6745496" y="4225261"/>
            <a:ext cx="1835065" cy="658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TA  for</a:t>
            </a:r>
            <a:r>
              <a:rPr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</a:t>
            </a:r>
          </a:p>
        </p:txBody>
      </p:sp>
      <p:sp>
        <p:nvSpPr>
          <p:cNvPr id="57" name="下箭头 12">
            <a:extLst>
              <a:ext uri="{FF2B5EF4-FFF2-40B4-BE49-F238E27FC236}">
                <a16:creationId xmlns:a16="http://schemas.microsoft.com/office/drawing/2014/main" id="{B8FBB82C-F281-4B07-9F58-1C63DD75AC40}"/>
              </a:ext>
            </a:extLst>
          </p:cNvPr>
          <p:cNvSpPr/>
          <p:nvPr/>
        </p:nvSpPr>
        <p:spPr>
          <a:xfrm flipH="1">
            <a:off x="6701497" y="5216795"/>
            <a:ext cx="215453" cy="4384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C295189-C515-4E2F-874B-0D0D3E902C72}"/>
              </a:ext>
            </a:extLst>
          </p:cNvPr>
          <p:cNvSpPr/>
          <p:nvPr/>
        </p:nvSpPr>
        <p:spPr>
          <a:xfrm>
            <a:off x="4629470" y="509929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41EFDFF-BCF4-415F-9F16-A6F7017F7DF3}"/>
              </a:ext>
            </a:extLst>
          </p:cNvPr>
          <p:cNvSpPr/>
          <p:nvPr/>
        </p:nvSpPr>
        <p:spPr>
          <a:xfrm>
            <a:off x="4629470" y="495636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D478DE5-A4BD-43D1-AE1D-00F65C5F09A8}"/>
              </a:ext>
            </a:extLst>
          </p:cNvPr>
          <p:cNvSpPr/>
          <p:nvPr/>
        </p:nvSpPr>
        <p:spPr>
          <a:xfrm>
            <a:off x="8751505" y="4978340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D9A3CEF-1092-4ABD-9187-6AC71AB077FF}"/>
              </a:ext>
            </a:extLst>
          </p:cNvPr>
          <p:cNvSpPr txBox="1"/>
          <p:nvPr/>
        </p:nvSpPr>
        <p:spPr>
          <a:xfrm>
            <a:off x="6841596" y="5300688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Verified</a:t>
            </a:r>
            <a:r>
              <a:rPr kumimoji="1" lang="zh-CN" altLang="en-US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endParaRPr kumimoji="1" lang="zh-CN" altLang="en-US" b="1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6822" y="259725"/>
            <a:ext cx="2292025" cy="47190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2674" y="262838"/>
            <a:ext cx="195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Modeling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674" y="878216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endParaRPr kumimoji="1"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2674" y="2194621"/>
            <a:ext cx="1731801" cy="55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4990" y="3820459"/>
            <a:ext cx="1731801" cy="60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SysML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BDD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5033" y="3163999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0285" y="227278"/>
            <a:ext cx="2292025" cy="47290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虚尾箭头 14"/>
          <p:cNvSpPr/>
          <p:nvPr/>
        </p:nvSpPr>
        <p:spPr>
          <a:xfrm>
            <a:off x="3169260" y="2439209"/>
            <a:ext cx="501438" cy="2143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41749" y="870989"/>
            <a:ext cx="1731801" cy="70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Connector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configuration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29470" y="2815898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9153" y="233004"/>
            <a:ext cx="212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Architecture design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0043" y="227278"/>
            <a:ext cx="4735549" cy="475351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50800" dist="50800" dir="5400000" algn="ctr" rotWithShape="0">
              <a:schemeClr val="bg2">
                <a:lumMod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虚尾箭头 24"/>
          <p:cNvSpPr/>
          <p:nvPr/>
        </p:nvSpPr>
        <p:spPr>
          <a:xfrm>
            <a:off x="5688221" y="1117770"/>
            <a:ext cx="1057275" cy="257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9784" y="954886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Channels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029535" y="227278"/>
            <a:ext cx="21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Verification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9049" y="4288698"/>
            <a:ext cx="1731801" cy="5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Master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Algorithm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(MA)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39719" y="2692141"/>
            <a:ext cx="615553" cy="4524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mr-IN" altLang="zh-CN" sz="28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8527908" y="1117769"/>
            <a:ext cx="502234" cy="3345509"/>
          </a:xfrm>
          <a:prstGeom prst="rightBrace">
            <a:avLst>
              <a:gd name="adj1" fmla="val 8333"/>
              <a:gd name="adj2" fmla="val 626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52932" y="4014417"/>
            <a:ext cx="1004165" cy="4938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Properties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27" y="2008040"/>
            <a:ext cx="1082418" cy="107686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9699638" y="2990179"/>
            <a:ext cx="11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UPPAAL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下箭头 40"/>
          <p:cNvSpPr/>
          <p:nvPr/>
        </p:nvSpPr>
        <p:spPr>
          <a:xfrm>
            <a:off x="10024044" y="1708723"/>
            <a:ext cx="247646" cy="40325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98723" y="86572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98723" y="1816117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706815" y="319378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Times New Roman" charset="0"/>
                <a:ea typeface="Times New Roman" charset="0"/>
                <a:cs typeface="Times New Roman" charset="0"/>
              </a:rPr>
              <a:t>encode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06815" y="4154615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多文档 54"/>
          <p:cNvSpPr/>
          <p:nvPr/>
        </p:nvSpPr>
        <p:spPr>
          <a:xfrm>
            <a:off x="3959049" y="1963580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6" name="多文档 55"/>
          <p:cNvSpPr/>
          <p:nvPr/>
        </p:nvSpPr>
        <p:spPr>
          <a:xfrm>
            <a:off x="3952491" y="3329497"/>
            <a:ext cx="1744916" cy="6302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7" name="终止符 56"/>
          <p:cNvSpPr/>
          <p:nvPr/>
        </p:nvSpPr>
        <p:spPr>
          <a:xfrm>
            <a:off x="6767272" y="1816117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8" name="终止符 57"/>
          <p:cNvSpPr/>
          <p:nvPr/>
        </p:nvSpPr>
        <p:spPr>
          <a:xfrm>
            <a:off x="6750164" y="3285033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FMU</a:t>
            </a:r>
          </a:p>
        </p:txBody>
      </p:sp>
      <p:sp>
        <p:nvSpPr>
          <p:cNvPr id="59" name="终止符 58"/>
          <p:cNvSpPr/>
          <p:nvPr/>
        </p:nvSpPr>
        <p:spPr>
          <a:xfrm>
            <a:off x="6764470" y="4181831"/>
            <a:ext cx="1841201" cy="733089"/>
          </a:xfrm>
          <a:prstGeom prst="flowChartTermina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Automaton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MA</a:t>
            </a:r>
          </a:p>
        </p:txBody>
      </p:sp>
      <p:sp>
        <p:nvSpPr>
          <p:cNvPr id="60" name="终止符 59"/>
          <p:cNvSpPr/>
          <p:nvPr/>
        </p:nvSpPr>
        <p:spPr>
          <a:xfrm>
            <a:off x="9049038" y="983835"/>
            <a:ext cx="2138161" cy="733089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Network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Timed</a:t>
            </a:r>
            <a:r>
              <a:rPr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Automata</a:t>
            </a:r>
          </a:p>
        </p:txBody>
      </p:sp>
      <p:sp>
        <p:nvSpPr>
          <p:cNvPr id="61" name="矩形 60"/>
          <p:cNvSpPr/>
          <p:nvPr/>
        </p:nvSpPr>
        <p:spPr>
          <a:xfrm>
            <a:off x="678564" y="106692"/>
            <a:ext cx="10744200" cy="660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燕尾形箭头 61"/>
          <p:cNvSpPr/>
          <p:nvPr/>
        </p:nvSpPr>
        <p:spPr>
          <a:xfrm>
            <a:off x="5727719" y="2052229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燕尾形箭头 62"/>
          <p:cNvSpPr/>
          <p:nvPr/>
        </p:nvSpPr>
        <p:spPr>
          <a:xfrm>
            <a:off x="5710122" y="3475988"/>
            <a:ext cx="1022446" cy="2847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5706912" y="4463279"/>
            <a:ext cx="1060359" cy="288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473184" y="6108932"/>
            <a:ext cx="6786553" cy="386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Co-simulation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Engine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左箭头 80"/>
          <p:cNvSpPr/>
          <p:nvPr/>
        </p:nvSpPr>
        <p:spPr>
          <a:xfrm>
            <a:off x="3361331" y="6181162"/>
            <a:ext cx="1111854" cy="246784"/>
          </a:xfrm>
          <a:prstGeom prst="leftArrow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2" name="折角形 81"/>
          <p:cNvSpPr/>
          <p:nvPr/>
        </p:nvSpPr>
        <p:spPr>
          <a:xfrm>
            <a:off x="870967" y="6062628"/>
            <a:ext cx="2490363" cy="445082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Simulation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>
                <a:solidFill>
                  <a:schemeClr val="tx1"/>
                </a:solidFill>
              </a:rPr>
              <a:t>traces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036" y="5727729"/>
            <a:ext cx="10569478" cy="81716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solidFill>
                <a:schemeClr val="bg2">
                  <a:lumMod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43183" y="5674922"/>
            <a:ext cx="22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Co-simulation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直角上箭头 4"/>
          <p:cNvSpPr/>
          <p:nvPr/>
        </p:nvSpPr>
        <p:spPr>
          <a:xfrm>
            <a:off x="8567633" y="3341427"/>
            <a:ext cx="1487142" cy="1422249"/>
          </a:xfrm>
          <a:prstGeom prst="bentUpArrow">
            <a:avLst>
              <a:gd name="adj1" fmla="val 10590"/>
              <a:gd name="adj2" fmla="val 11740"/>
              <a:gd name="adj3" fmla="val 18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0352001" y="3329497"/>
            <a:ext cx="380344" cy="684920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/>
          <p:cNvSpPr/>
          <p:nvPr/>
        </p:nvSpPr>
        <p:spPr>
          <a:xfrm flipH="1">
            <a:off x="6701498" y="5216795"/>
            <a:ext cx="215453" cy="503760"/>
          </a:xfrm>
          <a:prstGeom prst="downArrow">
            <a:avLst>
              <a:gd name="adj1" fmla="val 50000"/>
              <a:gd name="adj2" fmla="val 53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29470" y="5099298"/>
            <a:ext cx="4257355" cy="11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29470" y="4956363"/>
            <a:ext cx="128268" cy="14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51505" y="4988500"/>
            <a:ext cx="135319" cy="12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6841596" y="5300688"/>
            <a:ext cx="212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Verified</a:t>
            </a:r>
            <a:r>
              <a:rPr kumimoji="1" lang="zh-CN" altLang="en-US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423487" y="5905720"/>
            <a:ext cx="134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generate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107</Words>
  <Application>Microsoft Office PowerPoint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 Light</vt:lpstr>
      <vt:lpstr>Arial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姜凯强</dc:creator>
  <cp:lastModifiedBy>姜凯强</cp:lastModifiedBy>
  <cp:revision>109</cp:revision>
  <dcterms:created xsi:type="dcterms:W3CDTF">2017-12-22T04:12:39Z</dcterms:created>
  <dcterms:modified xsi:type="dcterms:W3CDTF">2018-01-17T09:21:39Z</dcterms:modified>
</cp:coreProperties>
</file>