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pPr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Architecture design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0872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98723" y="86572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487" y="590572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955" y="259725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0303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77831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0" y="273461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Architecture design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821471" cy="4753516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865728"/>
            <a:ext cx="1731801" cy="6375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5708" y="249185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7" y="1117769"/>
            <a:ext cx="697049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Property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68840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98723" y="86572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59021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530043" y="5987666"/>
            <a:ext cx="4737646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5365600" y="6127874"/>
            <a:ext cx="1164443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3169260" y="5987666"/>
            <a:ext cx="2196340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6822" y="5674922"/>
            <a:ext cx="10474691" cy="817161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3023" y="559364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94301" y="3329497"/>
            <a:ext cx="314143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25228" y="5859588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24957" y="841474"/>
            <a:ext cx="2013914" cy="842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732568" y="1963580"/>
            <a:ext cx="1835065" cy="630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TA  for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732568" y="3268335"/>
            <a:ext cx="1835065" cy="63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TA  for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745496" y="4225261"/>
            <a:ext cx="1835065" cy="658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TA  for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</p:txBody>
      </p:sp>
      <p:sp>
        <p:nvSpPr>
          <p:cNvPr id="57" name="下箭头 12">
            <a:extLst>
              <a:ext uri="{FF2B5EF4-FFF2-40B4-BE49-F238E27FC236}">
                <a16:creationId xmlns:a16="http://schemas.microsoft.com/office/drawing/2014/main" id="{B8FBB82C-F281-4B07-9F58-1C63DD75AC40}"/>
              </a:ext>
            </a:extLst>
          </p:cNvPr>
          <p:cNvSpPr/>
          <p:nvPr/>
        </p:nvSpPr>
        <p:spPr>
          <a:xfrm flipH="1">
            <a:off x="6701497" y="5216795"/>
            <a:ext cx="215453" cy="4384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C295189-C515-4E2F-874B-0D0D3E902C72}"/>
              </a:ext>
            </a:extLst>
          </p:cNvPr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41EFDFF-BCF4-415F-9F16-A6F7017F7DF3}"/>
              </a:ext>
            </a:extLst>
          </p:cNvPr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D478DE5-A4BD-43D1-AE1D-00F65C5F09A8}"/>
              </a:ext>
            </a:extLst>
          </p:cNvPr>
          <p:cNvSpPr/>
          <p:nvPr/>
        </p:nvSpPr>
        <p:spPr>
          <a:xfrm>
            <a:off x="8751505" y="497834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D9A3CEF-1092-4ABD-9187-6AC71AB077FF}"/>
              </a:ext>
            </a:extLst>
          </p:cNvPr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108</Words>
  <Application>Microsoft Office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Arial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105</cp:revision>
  <dcterms:created xsi:type="dcterms:W3CDTF">2017-12-22T04:12:39Z</dcterms:created>
  <dcterms:modified xsi:type="dcterms:W3CDTF">2018-01-12T09:00:00Z</dcterms:modified>
</cp:coreProperties>
</file>