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Sy</a:t>
            </a:r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b="1" dirty="0" err="1" smtClean="0">
                <a:latin typeface="Times New Roman" charset="0"/>
                <a:ea typeface="Times New Roman" charset="0"/>
                <a:cs typeface="Times New Roman" charset="0"/>
              </a:rPr>
              <a:t>ML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onfiguration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Architecture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design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  <a:endParaRPr lang="en-US" altLang="zh-CN" sz="12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0872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98723" y="86572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  <a:endParaRPr lang="en-US" altLang="zh-CN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  <a:endParaRPr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487" y="590572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DengXian</vt:lpstr>
      <vt:lpstr>DengXian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95</cp:revision>
  <dcterms:created xsi:type="dcterms:W3CDTF">2017-12-22T04:12:39Z</dcterms:created>
  <dcterms:modified xsi:type="dcterms:W3CDTF">2018-01-11T13:54:31Z</dcterms:modified>
</cp:coreProperties>
</file>