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15" autoAdjust="0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082"/>
        <p:guide pos="2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A7C7-6F87-4FD3-85B4-4F23A43FEAB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C999-B87F-499B-86A5-52DCD3D34B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C999-B87F-499B-86A5-52DCD3D34BB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470E-C6DA-7C41-AE6B-509D1B05C131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8038-9903-804F-A60E-CF5BB9E22D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2408"/>
              </p:ext>
            </p:extLst>
          </p:nvPr>
        </p:nvGraphicFramePr>
        <p:xfrm>
          <a:off x="226060" y="168275"/>
          <a:ext cx="8468360" cy="624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635"/>
                <a:gridCol w="4100830"/>
                <a:gridCol w="3096895"/>
              </a:tblGrid>
              <a:tr h="654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FMU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Timed </a:t>
                      </a:r>
                      <a:r>
                        <a:rPr lang="en-US" altLang="zh-CN" sz="2000" dirty="0" smtClean="0"/>
                        <a:t>automaton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7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Dostep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63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Rollback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Prediction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Data Exchange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1731645" y="1230630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14" name="直线箭头连接符 28"/>
          <p:cNvCxnSpPr>
            <a:stCxn id="4" idx="3"/>
          </p:cNvCxnSpPr>
          <p:nvPr/>
        </p:nvCxnSpPr>
        <p:spPr>
          <a:xfrm>
            <a:off x="2363470" y="1468755"/>
            <a:ext cx="160782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71290" y="1229995"/>
            <a:ext cx="678815" cy="460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i+1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10347" y="1691005"/>
            <a:ext cx="96139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99372" y="2967990"/>
            <a:ext cx="172085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t=t1+step1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731645" y="2537460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28"/>
          <p:cNvCxnSpPr>
            <a:stCxn id="33" idx="3"/>
          </p:cNvCxnSpPr>
          <p:nvPr/>
        </p:nvCxnSpPr>
        <p:spPr>
          <a:xfrm flipV="1">
            <a:off x="2363470" y="2760345"/>
            <a:ext cx="742315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105785" y="2537460"/>
            <a:ext cx="723265" cy="460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i+1</a:t>
            </a:r>
          </a:p>
        </p:txBody>
      </p:sp>
      <p:cxnSp>
        <p:nvCxnSpPr>
          <p:cNvPr id="36" name="直线箭头连接符 28"/>
          <p:cNvCxnSpPr>
            <a:stCxn id="35" idx="3"/>
          </p:cNvCxnSpPr>
          <p:nvPr/>
        </p:nvCxnSpPr>
        <p:spPr>
          <a:xfrm flipV="1">
            <a:off x="3829050" y="2759710"/>
            <a:ext cx="63563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469765" y="2529840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14805" y="2975610"/>
            <a:ext cx="96139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29050" y="1706930"/>
            <a:ext cx="116205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928745" y="2972435"/>
            <a:ext cx="17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t=t1+step1+step2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1839595" y="3550920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437380" y="3536950"/>
            <a:ext cx="664210" cy="475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i+1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线箭头连接符 28"/>
          <p:cNvCxnSpPr/>
          <p:nvPr/>
        </p:nvCxnSpPr>
        <p:spPr>
          <a:xfrm>
            <a:off x="2480310" y="3789045"/>
            <a:ext cx="19589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227830" y="4012565"/>
            <a:ext cx="125984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64652" y="4012565"/>
            <a:ext cx="213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step=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getMaxstepsize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2357120" y="5804535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s2</a:t>
            </a:r>
            <a:r>
              <a:rPr kumimoji="1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363470" y="4779010"/>
            <a:ext cx="631825" cy="47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44670" y="5807710"/>
            <a:ext cx="757555" cy="475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s2</a:t>
            </a:r>
            <a:r>
              <a:rPr kumimoji="1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i+1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343400" y="4779010"/>
            <a:ext cx="758825" cy="475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i+1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线箭头连接符 28"/>
          <p:cNvCxnSpPr>
            <a:stCxn id="71" idx="3"/>
            <a:endCxn id="74" idx="1"/>
          </p:cNvCxnSpPr>
          <p:nvPr/>
        </p:nvCxnSpPr>
        <p:spPr>
          <a:xfrm>
            <a:off x="2988945" y="6042660"/>
            <a:ext cx="1355725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28"/>
          <p:cNvCxnSpPr>
            <a:stCxn id="73" idx="3"/>
            <a:endCxn id="75" idx="1"/>
          </p:cNvCxnSpPr>
          <p:nvPr/>
        </p:nvCxnSpPr>
        <p:spPr>
          <a:xfrm>
            <a:off x="2995295" y="5017135"/>
            <a:ext cx="1348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761490" y="5159375"/>
            <a:ext cx="96139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711642" y="6139180"/>
            <a:ext cx="96139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049076" y="5179060"/>
            <a:ext cx="148780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243387" y="5551806"/>
            <a:ext cx="10991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t=t1+step</a:t>
            </a:r>
          </a:p>
        </p:txBody>
      </p:sp>
      <p:sp>
        <p:nvSpPr>
          <p:cNvPr id="97" name="上下箭头 96"/>
          <p:cNvSpPr/>
          <p:nvPr/>
        </p:nvSpPr>
        <p:spPr>
          <a:xfrm>
            <a:off x="2569845" y="5280025"/>
            <a:ext cx="111760" cy="527685"/>
          </a:xfrm>
          <a:prstGeom prst="upDownArrow">
            <a:avLst>
              <a:gd name="adj1" fmla="val 4971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681605" y="5253355"/>
            <a:ext cx="961390" cy="55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exchange</a:t>
            </a:r>
          </a:p>
        </p:txBody>
      </p:sp>
      <p:sp>
        <p:nvSpPr>
          <p:cNvPr id="106" name="矩形 105"/>
          <p:cNvSpPr/>
          <p:nvPr/>
        </p:nvSpPr>
        <p:spPr>
          <a:xfrm>
            <a:off x="1547494" y="4879975"/>
            <a:ext cx="688975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FMU1</a:t>
            </a:r>
          </a:p>
        </p:txBody>
      </p:sp>
      <p:sp>
        <p:nvSpPr>
          <p:cNvPr id="108" name="矩形 107"/>
          <p:cNvSpPr/>
          <p:nvPr/>
        </p:nvSpPr>
        <p:spPr>
          <a:xfrm>
            <a:off x="1534794" y="5858509"/>
            <a:ext cx="696595" cy="305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FMU2</a:t>
            </a:r>
          </a:p>
        </p:txBody>
      </p:sp>
      <p:sp>
        <p:nvSpPr>
          <p:cNvPr id="109" name="矩形 108"/>
          <p:cNvSpPr/>
          <p:nvPr/>
        </p:nvSpPr>
        <p:spPr>
          <a:xfrm>
            <a:off x="5667375" y="5858510"/>
            <a:ext cx="511175" cy="23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TA2</a:t>
            </a:r>
          </a:p>
        </p:txBody>
      </p:sp>
      <p:sp>
        <p:nvSpPr>
          <p:cNvPr id="110" name="矩形 109"/>
          <p:cNvSpPr/>
          <p:nvPr/>
        </p:nvSpPr>
        <p:spPr>
          <a:xfrm>
            <a:off x="5654675" y="5041265"/>
            <a:ext cx="511175" cy="23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TA1</a:t>
            </a:r>
          </a:p>
        </p:txBody>
      </p:sp>
      <p:pic>
        <p:nvPicPr>
          <p:cNvPr id="2" name="图片 1" descr="HTACB@T@U$276DME9UU60}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30" y="918210"/>
            <a:ext cx="2438400" cy="914400"/>
          </a:xfrm>
          <a:prstGeom prst="rect">
            <a:avLst/>
          </a:prstGeom>
        </p:spPr>
      </p:pic>
      <p:pic>
        <p:nvPicPr>
          <p:cNvPr id="9" name="图片 8" descr="KMV9O1Z3TPTINIYGG)Y]46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2044700"/>
            <a:ext cx="2685415" cy="1152525"/>
          </a:xfrm>
          <a:prstGeom prst="rect">
            <a:avLst/>
          </a:prstGeom>
        </p:spPr>
      </p:pic>
      <p:pic>
        <p:nvPicPr>
          <p:cNvPr id="10" name="图片 9" descr="4X5C$CN8_I%W(%MP41732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0" y="3559810"/>
            <a:ext cx="2961640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44" y="4806489"/>
            <a:ext cx="1618931" cy="1562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全屏显示(4:3)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宋体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Cheng</dc:creator>
  <cp:lastModifiedBy>姜凯强</cp:lastModifiedBy>
  <cp:revision>106</cp:revision>
  <dcterms:created xsi:type="dcterms:W3CDTF">2015-05-11T11:43:00Z</dcterms:created>
  <dcterms:modified xsi:type="dcterms:W3CDTF">2018-01-05T14:01:13Z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