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1196" y="99599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97" y="957341"/>
            <a:ext cx="167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models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/phase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48" y="161448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7048" y="2666999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7047" y="4065865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5394" y="355216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2848848" y="1824689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4659" y="96354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2851859" y="2818745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6123" y="160725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onfiguration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93844" y="355216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06100" y="952138"/>
            <a:ext cx="20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Simulation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models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4418" y="963548"/>
            <a:ext cx="2149520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虚尾箭头 19"/>
          <p:cNvSpPr/>
          <p:nvPr/>
        </p:nvSpPr>
        <p:spPr>
          <a:xfrm>
            <a:off x="2861379" y="4242737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52595" y="185404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24158" y="169115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65484" y="96354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models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3423" y="502496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7047" y="502430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Director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04093" y="342841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20642" y="961486"/>
            <a:ext cx="2409324" cy="47535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4560" y="992124"/>
            <a:ext cx="20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Checking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458193" y="1853265"/>
            <a:ext cx="548198" cy="3593258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95365" y="4493914"/>
            <a:ext cx="1731801" cy="835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76" y="2788499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463166" y="3757156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上箭头 39"/>
          <p:cNvSpPr/>
          <p:nvPr/>
        </p:nvSpPr>
        <p:spPr>
          <a:xfrm>
            <a:off x="9837443" y="4145499"/>
            <a:ext cx="247646" cy="335401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9837443" y="2458352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472018" y="4076873"/>
            <a:ext cx="8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True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虚尾箭头 44"/>
          <p:cNvSpPr/>
          <p:nvPr/>
        </p:nvSpPr>
        <p:spPr>
          <a:xfrm>
            <a:off x="2856122" y="5199549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0157" y="160070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translate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63097" y="255238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71189" y="393005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671189" y="48908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23423" y="269985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多文档 55"/>
          <p:cNvSpPr/>
          <p:nvPr/>
        </p:nvSpPr>
        <p:spPr>
          <a:xfrm>
            <a:off x="3916865" y="406576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终止符 56"/>
          <p:cNvSpPr/>
          <p:nvPr/>
        </p:nvSpPr>
        <p:spPr>
          <a:xfrm>
            <a:off x="6731646" y="255238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终止符 57"/>
          <p:cNvSpPr/>
          <p:nvPr/>
        </p:nvSpPr>
        <p:spPr>
          <a:xfrm>
            <a:off x="6714538" y="402130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终止符 58"/>
          <p:cNvSpPr/>
          <p:nvPr/>
        </p:nvSpPr>
        <p:spPr>
          <a:xfrm>
            <a:off x="6728844" y="491810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终止符 59"/>
          <p:cNvSpPr/>
          <p:nvPr/>
        </p:nvSpPr>
        <p:spPr>
          <a:xfrm>
            <a:off x="9013412" y="172010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2938" y="842962"/>
            <a:ext cx="10744200" cy="580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692093" y="278849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674496" y="421225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671286" y="519954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肘形连接符 68"/>
          <p:cNvCxnSpPr>
            <a:stCxn id="38" idx="3"/>
          </p:cNvCxnSpPr>
          <p:nvPr/>
        </p:nvCxnSpPr>
        <p:spPr>
          <a:xfrm>
            <a:off x="10489594" y="3326933"/>
            <a:ext cx="560567" cy="27392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12" idx="2"/>
          </p:cNvCxnSpPr>
          <p:nvPr/>
        </p:nvCxnSpPr>
        <p:spPr>
          <a:xfrm>
            <a:off x="4780672" y="5692633"/>
            <a:ext cx="8651" cy="344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443413" y="6036781"/>
            <a:ext cx="6786553" cy="386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Co-simulation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Engine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815398" y="559286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import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31560" y="6109011"/>
            <a:ext cx="1111854" cy="246784"/>
          </a:xfrm>
          <a:prstGeom prst="leftArrow">
            <a:avLst/>
          </a:prstGeom>
          <a:noFill/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折角形 81"/>
          <p:cNvSpPr/>
          <p:nvPr/>
        </p:nvSpPr>
        <p:spPr>
          <a:xfrm>
            <a:off x="841196" y="5990477"/>
            <a:ext cx="2490363" cy="445082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Simulation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race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2265" y="5891972"/>
            <a:ext cx="10569478" cy="58076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4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Modelling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onfiguration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68629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Coordination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  <a:endParaRPr lang="en-US" altLang="zh-CN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23011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75783" y="86443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translate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t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race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81921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114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Times New Roman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84</cp:revision>
  <dcterms:created xsi:type="dcterms:W3CDTF">2017-12-22T04:12:39Z</dcterms:created>
  <dcterms:modified xsi:type="dcterms:W3CDTF">2018-01-05T14:37:30Z</dcterms:modified>
</cp:coreProperties>
</file>