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E3D5-C100-416F-B8FA-E3615A52C35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12DE-BBDB-44E1-9F61-6A53E9662E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E3D5-C100-416F-B8FA-E3615A52C35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12DE-BBDB-44E1-9F61-6A53E9662E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E3D5-C100-416F-B8FA-E3615A52C35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12DE-BBDB-44E1-9F61-6A53E9662E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E3D5-C100-416F-B8FA-E3615A52C35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12DE-BBDB-44E1-9F61-6A53E9662E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E3D5-C100-416F-B8FA-E3615A52C35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12DE-BBDB-44E1-9F61-6A53E9662E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E3D5-C100-416F-B8FA-E3615A52C35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12DE-BBDB-44E1-9F61-6A53E9662E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E3D5-C100-416F-B8FA-E3615A52C35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12DE-BBDB-44E1-9F61-6A53E9662E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E3D5-C100-416F-B8FA-E3615A52C35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12DE-BBDB-44E1-9F61-6A53E9662E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E3D5-C100-416F-B8FA-E3615A52C35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12DE-BBDB-44E1-9F61-6A53E9662E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E3D5-C100-416F-B8FA-E3615A52C35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12DE-BBDB-44E1-9F61-6A53E9662E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E3D5-C100-416F-B8FA-E3615A52C35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12DE-BBDB-44E1-9F61-6A53E9662E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7E3D5-C100-416F-B8FA-E3615A52C359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12DE-BBDB-44E1-9F61-6A53E9662ED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9360" y="1554480"/>
            <a:ext cx="1280160" cy="629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23820" y="1569145"/>
            <a:ext cx="107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FMU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826000" y="1554480"/>
            <a:ext cx="1280160" cy="629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37760" y="1574800"/>
            <a:ext cx="107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FMU</a:t>
            </a:r>
            <a:endParaRPr lang="zh-CN" altLang="en-US" sz="3200" b="1" dirty="0"/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3779520" y="1869440"/>
            <a:ext cx="1046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 rot="5400000">
            <a:off x="3755246" y="1761634"/>
            <a:ext cx="190787" cy="203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6096490" y="1771327"/>
            <a:ext cx="190787" cy="203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749039" y="14939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399279" y="15097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vin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6233160" y="148056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3761106" y="2952378"/>
            <a:ext cx="1280160" cy="629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913505" y="2977203"/>
            <a:ext cx="1076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FMU</a:t>
            </a:r>
            <a:endParaRPr lang="zh-CN" altLang="en-US" sz="32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2595874" y="1189187"/>
            <a:ext cx="127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endParaRPr lang="zh-CN" altLang="en-US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5379720" y="1165225"/>
            <a:ext cx="10229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Valve</a:t>
            </a:r>
            <a:endParaRPr lang="zh-CN" altLang="en-US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3679822" y="2635969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Water tank1</a:t>
            </a:r>
            <a:endParaRPr lang="zh-CN" alt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5062219" y="2842716"/>
            <a:ext cx="65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win</a:t>
            </a:r>
            <a:endParaRPr lang="zh-CN" altLang="en-US" b="1" dirty="0"/>
          </a:p>
        </p:txBody>
      </p:sp>
      <p:cxnSp>
        <p:nvCxnSpPr>
          <p:cNvPr id="28" name="连接符: 肘形 27"/>
          <p:cNvCxnSpPr>
            <a:cxnSpLocks/>
            <a:endCxn id="42" idx="3"/>
          </p:cNvCxnSpPr>
          <p:nvPr/>
        </p:nvCxnSpPr>
        <p:spPr>
          <a:xfrm rot="5400000">
            <a:off x="4947156" y="1966091"/>
            <a:ext cx="1395357" cy="1207136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9360" y="1554480"/>
            <a:ext cx="1280160" cy="629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90800" y="1574800"/>
            <a:ext cx="107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FMU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826000" y="1554480"/>
            <a:ext cx="1280160" cy="629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37760" y="1574800"/>
            <a:ext cx="107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FMU</a:t>
            </a:r>
            <a:endParaRPr lang="zh-CN" altLang="en-US" sz="3200" b="1" dirty="0"/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3779520" y="1869440"/>
            <a:ext cx="104648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 rot="5400000">
            <a:off x="3755246" y="1761634"/>
            <a:ext cx="190787" cy="203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6112365" y="1784662"/>
            <a:ext cx="190787" cy="203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3808572" y="3423606"/>
            <a:ext cx="190787" cy="2032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/>
          <p:cNvCxnSpPr>
            <a:cxnSpLocks/>
            <a:stCxn id="19" idx="0"/>
          </p:cNvCxnSpPr>
          <p:nvPr/>
        </p:nvCxnSpPr>
        <p:spPr>
          <a:xfrm rot="10800000">
            <a:off x="2943228" y="2159580"/>
            <a:ext cx="859139" cy="1365627"/>
          </a:xfrm>
          <a:prstGeom prst="bentConnector2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749039" y="14939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399279" y="15097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vin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6177915" y="1515110"/>
            <a:ext cx="4210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3984617" y="3212500"/>
            <a:ext cx="1280160" cy="629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137016" y="3237325"/>
            <a:ext cx="1076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FMU</a:t>
            </a:r>
            <a:endParaRPr lang="zh-CN" altLang="en-US" sz="32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288643" y="3060329"/>
            <a:ext cx="73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1"/>
                </a:solidFill>
              </a:rPr>
              <a:t>sout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536825" y="2105202"/>
            <a:ext cx="3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595874" y="1189187"/>
            <a:ext cx="127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endParaRPr lang="zh-CN" altLang="en-US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4937760" y="1165225"/>
            <a:ext cx="9842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Valve</a:t>
            </a:r>
            <a:endParaRPr lang="zh-CN" altLang="en-US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3903333" y="2896091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Water tank1</a:t>
            </a:r>
            <a:endParaRPr lang="zh-CN" alt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5227954" y="2990538"/>
            <a:ext cx="65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win</a:t>
            </a:r>
            <a:endParaRPr lang="zh-CN" altLang="en-US" b="1" dirty="0"/>
          </a:p>
        </p:txBody>
      </p:sp>
      <p:cxnSp>
        <p:nvCxnSpPr>
          <p:cNvPr id="28" name="连接符: 肘形 27"/>
          <p:cNvCxnSpPr>
            <a:cxnSpLocks/>
            <a:endCxn id="42" idx="3"/>
          </p:cNvCxnSpPr>
          <p:nvPr/>
        </p:nvCxnSpPr>
        <p:spPr>
          <a:xfrm rot="5400000">
            <a:off x="4932977" y="2217115"/>
            <a:ext cx="1642146" cy="97854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99360" y="1554480"/>
            <a:ext cx="1280160" cy="629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90800" y="1574800"/>
            <a:ext cx="107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FMU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826000" y="1554480"/>
            <a:ext cx="1280160" cy="629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37760" y="1574800"/>
            <a:ext cx="107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FMU</a:t>
            </a:r>
            <a:endParaRPr lang="zh-CN" altLang="en-US" sz="3200" b="1" dirty="0"/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3779520" y="1869440"/>
            <a:ext cx="1046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 rot="5400000">
            <a:off x="3755246" y="1761634"/>
            <a:ext cx="190787" cy="203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5380845" y="2152100"/>
            <a:ext cx="190787" cy="203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749039" y="14939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399279" y="150971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vin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530992" y="21060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4836164" y="2970749"/>
            <a:ext cx="1280160" cy="629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53004" y="2991069"/>
            <a:ext cx="1076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FMU</a:t>
            </a:r>
            <a:endParaRPr lang="zh-CN" altLang="en-US" sz="32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2595874" y="1189187"/>
            <a:ext cx="127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Controller</a:t>
            </a:r>
            <a:endParaRPr lang="zh-CN" altLang="en-US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5024122" y="1221025"/>
            <a:ext cx="127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Valve</a:t>
            </a:r>
            <a:endParaRPr lang="zh-CN" altLang="en-US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4729479" y="3560355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Water tank1</a:t>
            </a:r>
            <a:endParaRPr lang="zh-CN" alt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5494026" y="2631726"/>
            <a:ext cx="65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win</a:t>
            </a:r>
            <a:endParaRPr lang="zh-CN" altLang="en-US" b="1" dirty="0"/>
          </a:p>
        </p:txBody>
      </p:sp>
      <p:sp>
        <p:nvSpPr>
          <p:cNvPr id="44" name="等腰三角形 43"/>
          <p:cNvSpPr/>
          <p:nvPr/>
        </p:nvSpPr>
        <p:spPr>
          <a:xfrm rot="16200000">
            <a:off x="4665838" y="3168615"/>
            <a:ext cx="190787" cy="2032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537528" y="2955256"/>
            <a:ext cx="1280160" cy="629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649288" y="2991069"/>
            <a:ext cx="1076960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FMU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475881" y="3558516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Water tank2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4150355" y="3242220"/>
            <a:ext cx="7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1"/>
                </a:solidFill>
              </a:rPr>
              <a:t>wout</a:t>
            </a:r>
          </a:p>
        </p:txBody>
      </p:sp>
      <p:cxnSp>
        <p:nvCxnSpPr>
          <p:cNvPr id="59" name="直接箭头连接符 58"/>
          <p:cNvCxnSpPr>
            <a:cxnSpLocks/>
            <a:endCxn id="47" idx="3"/>
          </p:cNvCxnSpPr>
          <p:nvPr/>
        </p:nvCxnSpPr>
        <p:spPr>
          <a:xfrm flipH="1">
            <a:off x="3817688" y="3246523"/>
            <a:ext cx="1027810" cy="23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791601" y="2894519"/>
            <a:ext cx="68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win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F1EC173-BDC0-44DF-97F8-AFA4E4C206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480337" y="2273046"/>
            <a:ext cx="11147" cy="71802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63</cp:revision>
  <dcterms:created xsi:type="dcterms:W3CDTF">2017-05-09T11:44:00Z</dcterms:created>
  <dcterms:modified xsi:type="dcterms:W3CDTF">2017-07-05T09:48:27Z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