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FC75E-566F-8C4B-92C9-B07534AD11D1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A477C-B6A7-1F44-A71F-D748866CF1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35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81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60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6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5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10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72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3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50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78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1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06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3183-09AE-CC40-B5FC-8B4DA727F5C8}" type="datetimeFigureOut">
              <a:rPr kumimoji="1" lang="zh-CN" altLang="en-US" smtClean="0"/>
              <a:t>2018/1/9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08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6822" y="259725"/>
            <a:ext cx="2292025" cy="47190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2674" y="262838"/>
            <a:ext cx="19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Modeling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2674" y="878216"/>
            <a:ext cx="1731801" cy="70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connector</a:t>
            </a:r>
            <a:endParaRPr kumimoji="1"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2674" y="2194621"/>
            <a:ext cx="1731801" cy="55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BDD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4990" y="3820459"/>
            <a:ext cx="1731801" cy="60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Sy</a:t>
            </a:r>
            <a:r>
              <a:rPr kumimoji="1" lang="en-US" altLang="zh-CN" b="1" dirty="0" err="1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kumimoji="1"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ML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BDD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5033" y="3163999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0285" y="227278"/>
            <a:ext cx="2292025" cy="47290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虚尾箭头 14"/>
          <p:cNvSpPr/>
          <p:nvPr/>
        </p:nvSpPr>
        <p:spPr>
          <a:xfrm>
            <a:off x="3169260" y="2439209"/>
            <a:ext cx="501438" cy="214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41749" y="870989"/>
            <a:ext cx="1731801" cy="70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Connector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onfiguration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29470" y="2815898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89153" y="233004"/>
            <a:ext cx="212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Architecture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design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0043" y="227278"/>
            <a:ext cx="4735549" cy="47535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  <a:effectLst>
            <a:outerShdw blurRad="50800" dist="50800" dir="5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虚尾箭头 24"/>
          <p:cNvSpPr/>
          <p:nvPr/>
        </p:nvSpPr>
        <p:spPr>
          <a:xfrm>
            <a:off x="5688221" y="1117770"/>
            <a:ext cx="1057275" cy="257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59784" y="954886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Channels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29535" y="227278"/>
            <a:ext cx="21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Verification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59049" y="4288698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Master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Algorithm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(MA)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39719" y="2692141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8527908" y="1117769"/>
            <a:ext cx="502234" cy="3345509"/>
          </a:xfrm>
          <a:prstGeom prst="rightBrace">
            <a:avLst>
              <a:gd name="adj1" fmla="val 8333"/>
              <a:gd name="adj2" fmla="val 62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52932" y="4014417"/>
            <a:ext cx="1004165" cy="4938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</a:t>
            </a:r>
            <a:endParaRPr lang="en-US" altLang="zh-CN" sz="12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27" y="2008040"/>
            <a:ext cx="1082418" cy="107686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9699638" y="2990179"/>
            <a:ext cx="113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UPPAAL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10024044" y="1708723"/>
            <a:ext cx="247646" cy="40325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75783" y="864430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translate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698723" y="181611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encode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06815" y="319378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>
                <a:latin typeface="Times New Roman" charset="0"/>
                <a:ea typeface="Times New Roman" charset="0"/>
                <a:cs typeface="Times New Roman" charset="0"/>
              </a:rPr>
              <a:t>encode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06815" y="415461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多文档 54"/>
          <p:cNvSpPr/>
          <p:nvPr/>
        </p:nvSpPr>
        <p:spPr>
          <a:xfrm>
            <a:off x="3959049" y="1963580"/>
            <a:ext cx="1744916" cy="6302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多文档 55"/>
          <p:cNvSpPr/>
          <p:nvPr/>
        </p:nvSpPr>
        <p:spPr>
          <a:xfrm>
            <a:off x="3952491" y="3329497"/>
            <a:ext cx="1744916" cy="6302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终止符 56"/>
          <p:cNvSpPr/>
          <p:nvPr/>
        </p:nvSpPr>
        <p:spPr>
          <a:xfrm>
            <a:off x="6767272" y="1816117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终止符 57"/>
          <p:cNvSpPr/>
          <p:nvPr/>
        </p:nvSpPr>
        <p:spPr>
          <a:xfrm>
            <a:off x="6750164" y="3285033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9" name="终止符 58"/>
          <p:cNvSpPr/>
          <p:nvPr/>
        </p:nvSpPr>
        <p:spPr>
          <a:xfrm>
            <a:off x="6764470" y="4181831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0" name="终止符 59"/>
          <p:cNvSpPr/>
          <p:nvPr/>
        </p:nvSpPr>
        <p:spPr>
          <a:xfrm>
            <a:off x="9049038" y="983835"/>
            <a:ext cx="2138161" cy="733089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Automata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8564" y="106692"/>
            <a:ext cx="10744200" cy="6602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燕尾形箭头 61"/>
          <p:cNvSpPr/>
          <p:nvPr/>
        </p:nvSpPr>
        <p:spPr>
          <a:xfrm>
            <a:off x="5727719" y="2052229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燕尾形箭头 62"/>
          <p:cNvSpPr/>
          <p:nvPr/>
        </p:nvSpPr>
        <p:spPr>
          <a:xfrm>
            <a:off x="5710122" y="3475988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5706912" y="4463279"/>
            <a:ext cx="1060359" cy="288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473184" y="6108932"/>
            <a:ext cx="6786553" cy="386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Co-simulation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Engine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左箭头 80"/>
          <p:cNvSpPr/>
          <p:nvPr/>
        </p:nvSpPr>
        <p:spPr>
          <a:xfrm>
            <a:off x="3361331" y="6181162"/>
            <a:ext cx="1111854" cy="246784"/>
          </a:xfrm>
          <a:prstGeom prst="leftArrow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2" name="折角形 81"/>
          <p:cNvSpPr/>
          <p:nvPr/>
        </p:nvSpPr>
        <p:spPr>
          <a:xfrm>
            <a:off x="870967" y="6062628"/>
            <a:ext cx="2490363" cy="445082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Simulation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b="1" smtClean="0">
                <a:solidFill>
                  <a:schemeClr val="tx1"/>
                </a:solidFill>
              </a:rPr>
              <a:t>traces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036" y="5727729"/>
            <a:ext cx="10569478" cy="81716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bg2">
                  <a:lumMod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43183" y="5674922"/>
            <a:ext cx="222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Co-simulation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直角上箭头 4"/>
          <p:cNvSpPr/>
          <p:nvPr/>
        </p:nvSpPr>
        <p:spPr>
          <a:xfrm>
            <a:off x="8567633" y="3341427"/>
            <a:ext cx="1487142" cy="1422249"/>
          </a:xfrm>
          <a:prstGeom prst="bentUpArrow">
            <a:avLst>
              <a:gd name="adj1" fmla="val 10590"/>
              <a:gd name="adj2" fmla="val 11740"/>
              <a:gd name="adj3" fmla="val 180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10352001" y="3329497"/>
            <a:ext cx="380344" cy="68492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 flipH="1">
            <a:off x="6701498" y="5216795"/>
            <a:ext cx="215453" cy="503760"/>
          </a:xfrm>
          <a:prstGeom prst="downArrow">
            <a:avLst>
              <a:gd name="adj1" fmla="val 50000"/>
              <a:gd name="adj2" fmla="val 53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29470" y="5099298"/>
            <a:ext cx="4257355" cy="1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629470" y="4956363"/>
            <a:ext cx="128268" cy="14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751505" y="4988500"/>
            <a:ext cx="135319" cy="12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6841596" y="5300688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Verified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23487" y="5905720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generate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1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57</Words>
  <Application>Microsoft Macintosh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Times New Roman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姜凯强</dc:creator>
  <cp:lastModifiedBy>姜凯强</cp:lastModifiedBy>
  <cp:revision>94</cp:revision>
  <dcterms:created xsi:type="dcterms:W3CDTF">2017-12-22T04:12:39Z</dcterms:created>
  <dcterms:modified xsi:type="dcterms:W3CDTF">2018-01-09T02:57:48Z</dcterms:modified>
</cp:coreProperties>
</file>