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BDD15-1E85-424E-9CA4-790A37FAA3A8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BB6FD-0DB4-418D-8D7F-51720A3D85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750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BDD15-1E85-424E-9CA4-790A37FAA3A8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BB6FD-0DB4-418D-8D7F-51720A3D85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829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BDD15-1E85-424E-9CA4-790A37FAA3A8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BB6FD-0DB4-418D-8D7F-51720A3D85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48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BDD15-1E85-424E-9CA4-790A37FAA3A8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BB6FD-0DB4-418D-8D7F-51720A3D85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156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BDD15-1E85-424E-9CA4-790A37FAA3A8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BB6FD-0DB4-418D-8D7F-51720A3D85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769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BDD15-1E85-424E-9CA4-790A37FAA3A8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BB6FD-0DB4-418D-8D7F-51720A3D85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526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BDD15-1E85-424E-9CA4-790A37FAA3A8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BB6FD-0DB4-418D-8D7F-51720A3D85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462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BDD15-1E85-424E-9CA4-790A37FAA3A8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BB6FD-0DB4-418D-8D7F-51720A3D85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134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BDD15-1E85-424E-9CA4-790A37FAA3A8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BB6FD-0DB4-418D-8D7F-51720A3D85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228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BDD15-1E85-424E-9CA4-790A37FAA3A8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BB6FD-0DB4-418D-8D7F-51720A3D85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431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BDD15-1E85-424E-9CA4-790A37FAA3A8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BB6FD-0DB4-418D-8D7F-51720A3D85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715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BDD15-1E85-424E-9CA4-790A37FAA3A8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BB6FD-0DB4-418D-8D7F-51720A3D85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55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757919" y="1513840"/>
            <a:ext cx="883920" cy="36576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箭头: 右 6"/>
          <p:cNvSpPr/>
          <p:nvPr/>
        </p:nvSpPr>
        <p:spPr>
          <a:xfrm>
            <a:off x="2225039" y="1953651"/>
            <a:ext cx="1239520" cy="44704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25040" y="1492751"/>
            <a:ext cx="1310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&amp;</a:t>
            </a:r>
          </a:p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64559" y="1819438"/>
            <a:ext cx="1249681" cy="646331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Abstraction Process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箭头: 右 9"/>
          <p:cNvSpPr/>
          <p:nvPr/>
        </p:nvSpPr>
        <p:spPr>
          <a:xfrm>
            <a:off x="4714240" y="1957323"/>
            <a:ext cx="633033" cy="44704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343103" y="1819437"/>
            <a:ext cx="1399435" cy="646331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PFT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23440" y="1076960"/>
            <a:ext cx="8300720" cy="3444240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241040" y="1513840"/>
            <a:ext cx="6400799" cy="119165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366357" y="3142370"/>
            <a:ext cx="2781964" cy="1137924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270998" y="3129279"/>
            <a:ext cx="883920" cy="36576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Slave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箭头: 下 29"/>
          <p:cNvSpPr/>
          <p:nvPr/>
        </p:nvSpPr>
        <p:spPr>
          <a:xfrm>
            <a:off x="5904809" y="2465768"/>
            <a:ext cx="319513" cy="846392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5266937" y="2603653"/>
            <a:ext cx="1621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&amp;</a:t>
            </a:r>
          </a:p>
          <a:p>
            <a:pPr algn="ctr"/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&amp; PFT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424664" y="3303952"/>
            <a:ext cx="1279801" cy="8108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164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14</Words>
  <Application>Microsoft Office PowerPoint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姜凯强</dc:creator>
  <cp:lastModifiedBy>姜凯强</cp:lastModifiedBy>
  <cp:revision>28</cp:revision>
  <dcterms:created xsi:type="dcterms:W3CDTF">2017-03-09T09:00:45Z</dcterms:created>
  <dcterms:modified xsi:type="dcterms:W3CDTF">2017-03-09T09:46:13Z</dcterms:modified>
</cp:coreProperties>
</file>