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82" y="357166"/>
            <a:ext cx="8715436" cy="621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00034" y="2928934"/>
            <a:ext cx="8143932" cy="1500198"/>
            <a:chOff x="500034" y="2285992"/>
            <a:chExt cx="8143932" cy="1500198"/>
          </a:xfrm>
        </p:grpSpPr>
        <p:sp>
          <p:nvSpPr>
            <p:cNvPr id="7" name="矩形 6"/>
            <p:cNvSpPr/>
            <p:nvPr/>
          </p:nvSpPr>
          <p:spPr>
            <a:xfrm>
              <a:off x="500034" y="2285992"/>
              <a:ext cx="8143932" cy="150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349" y="2786058"/>
              <a:ext cx="3071834" cy="785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57224" y="3000372"/>
              <a:ext cx="928694" cy="4286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远程存储器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500298" y="3000372"/>
              <a:ext cx="928694" cy="4286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远程存储器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28794" y="2834342"/>
              <a:ext cx="571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1214422"/>
            <a:ext cx="57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38" name="矩形 37"/>
          <p:cNvSpPr/>
          <p:nvPr/>
        </p:nvSpPr>
        <p:spPr>
          <a:xfrm>
            <a:off x="1142976" y="4786322"/>
            <a:ext cx="700092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3768" y="3000372"/>
            <a:ext cx="14287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远程数据存储器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82" idx="2"/>
          </p:cNvCxnSpPr>
          <p:nvPr/>
        </p:nvCxnSpPr>
        <p:spPr>
          <a:xfrm rot="5400000">
            <a:off x="720229" y="2780178"/>
            <a:ext cx="1443935" cy="312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4348" y="242886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r>
              <a:rPr lang="zh-CN" altLang="en-US" sz="1200" dirty="0" smtClean="0"/>
              <a:t>集合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1428728" y="5000636"/>
            <a:ext cx="142876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Trace</a:t>
            </a:r>
            <a:r>
              <a:rPr lang="zh-CN" altLang="en-US" sz="1400" dirty="0" smtClean="0">
                <a:solidFill>
                  <a:schemeClr val="tx1"/>
                </a:solidFill>
              </a:rPr>
              <a:t>采集器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72264" y="4929198"/>
            <a:ext cx="14287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统计分析服务器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9" idx="2"/>
            <a:endCxn id="85" idx="0"/>
          </p:cNvCxnSpPr>
          <p:nvPr/>
        </p:nvCxnSpPr>
        <p:spPr>
          <a:xfrm rot="16200000" flipH="1">
            <a:off x="1267992" y="4125520"/>
            <a:ext cx="928694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" idx="2"/>
            <a:endCxn id="85" idx="0"/>
          </p:cNvCxnSpPr>
          <p:nvPr/>
        </p:nvCxnSpPr>
        <p:spPr>
          <a:xfrm rot="5400000">
            <a:off x="2089530" y="4125521"/>
            <a:ext cx="928694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500166" y="5786454"/>
            <a:ext cx="135732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PFT</a:t>
            </a:r>
            <a:r>
              <a:rPr lang="zh-CN" altLang="en-US" sz="1400" dirty="0" smtClean="0">
                <a:solidFill>
                  <a:schemeClr val="tx1"/>
                </a:solidFill>
              </a:rPr>
              <a:t>构造约减器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85852" y="450057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428860" y="450057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endParaRPr lang="zh-CN" altLang="en-US" sz="1200" dirty="0"/>
          </a:p>
        </p:txBody>
      </p:sp>
      <p:grpSp>
        <p:nvGrpSpPr>
          <p:cNvPr id="151" name="组合 150"/>
          <p:cNvGrpSpPr/>
          <p:nvPr/>
        </p:nvGrpSpPr>
        <p:grpSpPr>
          <a:xfrm>
            <a:off x="785786" y="857232"/>
            <a:ext cx="3786214" cy="1428760"/>
            <a:chOff x="785786" y="857232"/>
            <a:chExt cx="3786214" cy="1428760"/>
          </a:xfrm>
        </p:grpSpPr>
        <p:grpSp>
          <p:nvGrpSpPr>
            <p:cNvPr id="41" name="组合 40"/>
            <p:cNvGrpSpPr/>
            <p:nvPr/>
          </p:nvGrpSpPr>
          <p:grpSpPr>
            <a:xfrm>
              <a:off x="857224" y="857232"/>
              <a:ext cx="3643338" cy="1428760"/>
              <a:chOff x="785786" y="500042"/>
              <a:chExt cx="1785950" cy="228601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500042"/>
                <a:ext cx="1785950" cy="2286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31768" y="581685"/>
                <a:ext cx="404577" cy="4898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客户端</a:t>
                </a:r>
                <a:r>
                  <a:rPr lang="en-US" altLang="zh-CN" sz="1400" dirty="0" smtClean="0"/>
                  <a:t>1</a:t>
                </a:r>
                <a:endParaRPr lang="zh-CN" altLang="en-US" sz="1400" dirty="0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1660611" y="1428736"/>
              <a:ext cx="1196877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生成器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5786" y="1428736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SHA</a:t>
              </a:r>
              <a:r>
                <a:rPr lang="zh-CN" altLang="en-US" sz="1100" dirty="0" smtClean="0"/>
                <a:t>模型</a:t>
              </a:r>
              <a:endParaRPr lang="zh-CN" altLang="en-US" sz="1100" dirty="0"/>
            </a:p>
          </p:txBody>
        </p:sp>
        <p:sp>
          <p:nvSpPr>
            <p:cNvPr id="62" name="右箭头 61"/>
            <p:cNvSpPr/>
            <p:nvPr/>
          </p:nvSpPr>
          <p:spPr>
            <a:xfrm>
              <a:off x="1428728" y="1525893"/>
              <a:ext cx="214314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03685" y="1428736"/>
              <a:ext cx="1125439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抽象器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2857488" y="1525893"/>
              <a:ext cx="42862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00100" y="1928802"/>
              <a:ext cx="1196877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发送器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右弧形箭头 82"/>
            <p:cNvSpPr/>
            <p:nvPr/>
          </p:nvSpPr>
          <p:spPr>
            <a:xfrm>
              <a:off x="3786182" y="1714488"/>
              <a:ext cx="214314" cy="42862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57422" y="1928802"/>
              <a:ext cx="1411191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本地存储器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左箭头 96"/>
            <p:cNvSpPr/>
            <p:nvPr/>
          </p:nvSpPr>
          <p:spPr>
            <a:xfrm>
              <a:off x="2214546" y="2071678"/>
              <a:ext cx="142876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57488" y="128586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Trace</a:t>
              </a:r>
              <a:endParaRPr lang="zh-CN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29058" y="1785926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抽象后的</a:t>
              </a:r>
              <a:r>
                <a:rPr lang="en-US" altLang="zh-CN" sz="1000" dirty="0" smtClean="0"/>
                <a:t>Trace</a:t>
              </a:r>
              <a:endParaRPr lang="zh-CN" altLang="en-US" sz="10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214546" y="539622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r>
              <a:rPr lang="zh-CN" altLang="en-US" sz="1200" dirty="0" smtClean="0"/>
              <a:t>集合</a:t>
            </a:r>
            <a:endParaRPr lang="zh-CN" altLang="en-US" sz="1200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3500430" y="5212690"/>
            <a:ext cx="1357322" cy="1007699"/>
            <a:chOff x="5143504" y="5072074"/>
            <a:chExt cx="1357322" cy="873622"/>
          </a:xfrm>
        </p:grpSpPr>
        <p:sp>
          <p:nvSpPr>
            <p:cNvPr id="111" name="矩形 110"/>
            <p:cNvSpPr/>
            <p:nvPr/>
          </p:nvSpPr>
          <p:spPr>
            <a:xfrm>
              <a:off x="5143504" y="5072074"/>
              <a:ext cx="1357322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10547" y="5357827"/>
              <a:ext cx="461665" cy="2143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14942" y="5141253"/>
              <a:ext cx="1143008" cy="373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BIE</a:t>
              </a:r>
              <a:r>
                <a:rPr lang="zh-CN" altLang="en-US" sz="1100" dirty="0" smtClean="0"/>
                <a:t>统计分析器</a:t>
              </a:r>
              <a:r>
                <a:rPr lang="en-US" altLang="zh-CN" sz="1100" dirty="0" smtClean="0"/>
                <a:t>1</a:t>
              </a:r>
            </a:p>
            <a:p>
              <a:endParaRPr lang="zh-CN" altLang="en-US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14942" y="5572140"/>
              <a:ext cx="1143008" cy="373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BIE</a:t>
              </a:r>
              <a:r>
                <a:rPr lang="zh-CN" altLang="en-US" sz="1100" dirty="0" smtClean="0"/>
                <a:t>统计分析器</a:t>
              </a:r>
              <a:r>
                <a:rPr lang="en-US" altLang="zh-CN" sz="1100" dirty="0" smtClean="0"/>
                <a:t>n</a:t>
              </a:r>
            </a:p>
            <a:p>
              <a:endParaRPr lang="zh-CN" altLang="en-US" sz="1100" dirty="0"/>
            </a:p>
          </p:txBody>
        </p:sp>
      </p:grpSp>
      <p:sp>
        <p:nvSpPr>
          <p:cNvPr id="116" name="下箭头 115"/>
          <p:cNvSpPr/>
          <p:nvPr/>
        </p:nvSpPr>
        <p:spPr>
          <a:xfrm>
            <a:off x="2143108" y="5429264"/>
            <a:ext cx="45719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右箭头 116"/>
          <p:cNvSpPr/>
          <p:nvPr/>
        </p:nvSpPr>
        <p:spPr>
          <a:xfrm>
            <a:off x="2857488" y="6000768"/>
            <a:ext cx="64294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28926" y="5795207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PFT</a:t>
            </a:r>
            <a:endParaRPr lang="zh-CN" altLang="en-US" sz="1200" dirty="0"/>
          </a:p>
        </p:txBody>
      </p:sp>
      <p:cxnSp>
        <p:nvCxnSpPr>
          <p:cNvPr id="120" name="直接箭头连接符 119"/>
          <p:cNvCxnSpPr>
            <a:stCxn id="85" idx="3"/>
            <a:endCxn id="118" idx="3"/>
          </p:cNvCxnSpPr>
          <p:nvPr/>
        </p:nvCxnSpPr>
        <p:spPr>
          <a:xfrm>
            <a:off x="2857488" y="5214950"/>
            <a:ext cx="642942" cy="7187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28926" y="521495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5500694" y="5429264"/>
            <a:ext cx="1428760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BIE</a:t>
            </a:r>
            <a:r>
              <a:rPr lang="zh-CN" altLang="en-US" sz="1400" dirty="0" smtClean="0">
                <a:solidFill>
                  <a:schemeClr val="tx1"/>
                </a:solidFill>
              </a:rPr>
              <a:t>参数调节器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右箭头 132"/>
          <p:cNvSpPr/>
          <p:nvPr/>
        </p:nvSpPr>
        <p:spPr>
          <a:xfrm>
            <a:off x="4857752" y="5572140"/>
            <a:ext cx="642942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57752" y="4997247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各</a:t>
            </a:r>
            <a:r>
              <a:rPr lang="en-US" altLang="zh-CN" sz="1200" dirty="0" smtClean="0"/>
              <a:t>BIE</a:t>
            </a:r>
            <a:r>
              <a:rPr lang="zh-CN" altLang="en-US" sz="1200" dirty="0" smtClean="0"/>
              <a:t>分析器执行状态</a:t>
            </a:r>
            <a:endParaRPr lang="zh-CN" altLang="en-US" sz="1200" dirty="0"/>
          </a:p>
        </p:txBody>
      </p:sp>
      <p:sp>
        <p:nvSpPr>
          <p:cNvPr id="137" name="左箭头 136"/>
          <p:cNvSpPr/>
          <p:nvPr/>
        </p:nvSpPr>
        <p:spPr>
          <a:xfrm>
            <a:off x="4857752" y="5857892"/>
            <a:ext cx="6429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57752" y="585789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各</a:t>
            </a:r>
            <a:r>
              <a:rPr lang="en-US" altLang="zh-CN" sz="1200" dirty="0" smtClean="0"/>
              <a:t>BIE</a:t>
            </a:r>
            <a:r>
              <a:rPr lang="zh-CN" altLang="en-US" sz="1200" dirty="0" smtClean="0"/>
              <a:t>参数</a:t>
            </a:r>
            <a:endParaRPr lang="zh-CN" altLang="en-US" sz="1200" dirty="0"/>
          </a:p>
        </p:txBody>
      </p:sp>
      <p:sp>
        <p:nvSpPr>
          <p:cNvPr id="139" name="圆角矩形 138"/>
          <p:cNvSpPr/>
          <p:nvPr/>
        </p:nvSpPr>
        <p:spPr>
          <a:xfrm>
            <a:off x="4357686" y="3571876"/>
            <a:ext cx="192882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BIE</a:t>
            </a:r>
            <a:r>
              <a:rPr lang="zh-CN" altLang="en-US" sz="1400" dirty="0" smtClean="0">
                <a:solidFill>
                  <a:schemeClr val="tx1"/>
                </a:solidFill>
              </a:rPr>
              <a:t>分析器状态缓存器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/>
          <p:cNvCxnSpPr>
            <a:stCxn id="111" idx="0"/>
            <a:endCxn id="139" idx="2"/>
          </p:cNvCxnSpPr>
          <p:nvPr/>
        </p:nvCxnSpPr>
        <p:spPr>
          <a:xfrm rot="5400000" flipH="1" flipV="1">
            <a:off x="4215940" y="4106532"/>
            <a:ext cx="1069311" cy="1143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000496" y="4396095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BIE</a:t>
            </a:r>
            <a:r>
              <a:rPr lang="zh-CN" altLang="en-US" sz="1200" dirty="0" smtClean="0"/>
              <a:t>分析器状态</a:t>
            </a:r>
            <a:endParaRPr lang="zh-CN" altLang="en-US" sz="1200" dirty="0"/>
          </a:p>
        </p:txBody>
      </p:sp>
      <p:cxnSp>
        <p:nvCxnSpPr>
          <p:cNvPr id="149" name="直接箭头连接符 148"/>
          <p:cNvCxnSpPr>
            <a:stCxn id="139" idx="0"/>
            <a:endCxn id="14" idx="2"/>
          </p:cNvCxnSpPr>
          <p:nvPr/>
        </p:nvCxnSpPr>
        <p:spPr>
          <a:xfrm rot="16200000" flipV="1">
            <a:off x="3357554" y="1607331"/>
            <a:ext cx="1285884" cy="26432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714744" y="242886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r>
              <a:rPr lang="zh-CN" altLang="en-US" sz="1200" dirty="0" smtClean="0"/>
              <a:t>生成通知</a:t>
            </a:r>
            <a:endParaRPr lang="zh-CN" altLang="en-US" sz="1200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5000628" y="857232"/>
            <a:ext cx="3786214" cy="1428760"/>
            <a:chOff x="785786" y="857232"/>
            <a:chExt cx="3786214" cy="1428760"/>
          </a:xfrm>
        </p:grpSpPr>
        <p:grpSp>
          <p:nvGrpSpPr>
            <p:cNvPr id="155" name="组合 40"/>
            <p:cNvGrpSpPr/>
            <p:nvPr/>
          </p:nvGrpSpPr>
          <p:grpSpPr>
            <a:xfrm>
              <a:off x="857224" y="857232"/>
              <a:ext cx="3643338" cy="1428760"/>
              <a:chOff x="785786" y="500042"/>
              <a:chExt cx="1785950" cy="2286016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785786" y="500042"/>
                <a:ext cx="1785950" cy="22860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431768" y="581685"/>
                <a:ext cx="404577" cy="4898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客户端</a:t>
                </a:r>
                <a:r>
                  <a:rPr lang="en-US" altLang="zh-CN" sz="1400" dirty="0" smtClean="0"/>
                  <a:t>n</a:t>
                </a:r>
                <a:endParaRPr lang="zh-CN" altLang="en-US" sz="1400" dirty="0"/>
              </a:p>
            </p:txBody>
          </p:sp>
        </p:grpSp>
        <p:sp>
          <p:nvSpPr>
            <p:cNvPr id="156" name="矩形 155"/>
            <p:cNvSpPr/>
            <p:nvPr/>
          </p:nvSpPr>
          <p:spPr>
            <a:xfrm>
              <a:off x="1660611" y="1428736"/>
              <a:ext cx="1196877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生成器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85786" y="1428736"/>
              <a:ext cx="8572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SHA</a:t>
              </a:r>
              <a:r>
                <a:rPr lang="zh-CN" altLang="en-US" sz="1100" dirty="0" smtClean="0"/>
                <a:t>模型</a:t>
              </a:r>
              <a:endParaRPr lang="zh-CN" altLang="en-US" sz="1100" dirty="0"/>
            </a:p>
          </p:txBody>
        </p:sp>
        <p:sp>
          <p:nvSpPr>
            <p:cNvPr id="158" name="右箭头 157"/>
            <p:cNvSpPr/>
            <p:nvPr/>
          </p:nvSpPr>
          <p:spPr>
            <a:xfrm>
              <a:off x="1428728" y="1525893"/>
              <a:ext cx="214314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3303685" y="1428736"/>
              <a:ext cx="1125439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抽象器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右箭头 159"/>
            <p:cNvSpPr/>
            <p:nvPr/>
          </p:nvSpPr>
          <p:spPr>
            <a:xfrm>
              <a:off x="2857488" y="1525893"/>
              <a:ext cx="42862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00100" y="1928802"/>
              <a:ext cx="1196877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发送器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2" name="右弧形箭头 161"/>
            <p:cNvSpPr/>
            <p:nvPr/>
          </p:nvSpPr>
          <p:spPr>
            <a:xfrm>
              <a:off x="3786182" y="1714488"/>
              <a:ext cx="214314" cy="42862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2357422" y="1928802"/>
              <a:ext cx="1411191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Trace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本地存储器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左箭头 163"/>
            <p:cNvSpPr/>
            <p:nvPr/>
          </p:nvSpPr>
          <p:spPr>
            <a:xfrm>
              <a:off x="2214546" y="2071678"/>
              <a:ext cx="142876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857488" y="128586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Trace</a:t>
              </a:r>
              <a:endParaRPr lang="zh-CN" alt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929058" y="1785926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抽象后的</a:t>
              </a:r>
              <a:r>
                <a:rPr lang="en-US" altLang="zh-CN" sz="1000" dirty="0" smtClean="0"/>
                <a:t>Trace</a:t>
              </a:r>
              <a:endParaRPr lang="zh-CN" altLang="en-US" sz="1000" dirty="0"/>
            </a:p>
          </p:txBody>
        </p:sp>
      </p:grpSp>
      <p:cxnSp>
        <p:nvCxnSpPr>
          <p:cNvPr id="170" name="直接箭头连接符 169"/>
          <p:cNvCxnSpPr>
            <a:stCxn id="167" idx="2"/>
            <a:endCxn id="11" idx="0"/>
          </p:cNvCxnSpPr>
          <p:nvPr/>
        </p:nvCxnSpPr>
        <p:spPr>
          <a:xfrm rot="5400000">
            <a:off x="4250529" y="1000108"/>
            <a:ext cx="1357322" cy="39290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000760" y="257174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Trace</a:t>
            </a:r>
            <a:r>
              <a:rPr lang="zh-CN" altLang="en-US" sz="1200" dirty="0" smtClean="0"/>
              <a:t>集合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102</Words>
  <PresentationFormat>全屏显示(4:3)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58</cp:revision>
  <dcterms:created xsi:type="dcterms:W3CDTF">2016-09-24T07:43:09Z</dcterms:created>
  <dcterms:modified xsi:type="dcterms:W3CDTF">2016-09-24T09:23:12Z</dcterms:modified>
</cp:coreProperties>
</file>