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BB7F9DFC-25CC-43FF-876F-A224945299BE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9883" autoAdjust="0"/>
  </p:normalViewPr>
  <p:slideViewPr>
    <p:cSldViewPr snapToGrid="0">
      <p:cViewPr>
        <p:scale>
          <a:sx n="100" d="100"/>
          <a:sy n="100" d="100"/>
        </p:scale>
        <p:origin x="-150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A97F6-ABEA-420C-A5A1-318ACC2DC32F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0FBC4-BC19-4BC7-9D70-20FD20B64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33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73F1-C483-4E1C-A4C8-62A50B86877C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1B8-00B4-463E-AB2F-95966EC46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34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73F1-C483-4E1C-A4C8-62A50B86877C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1B8-00B4-463E-AB2F-95966EC46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76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73F1-C483-4E1C-A4C8-62A50B86877C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1B8-00B4-463E-AB2F-95966EC46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23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73F1-C483-4E1C-A4C8-62A50B86877C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1B8-00B4-463E-AB2F-95966EC46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67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73F1-C483-4E1C-A4C8-62A50B86877C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1B8-00B4-463E-AB2F-95966EC46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6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73F1-C483-4E1C-A4C8-62A50B86877C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1B8-00B4-463E-AB2F-95966EC46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40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73F1-C483-4E1C-A4C8-62A50B86877C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1B8-00B4-463E-AB2F-95966EC46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3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73F1-C483-4E1C-A4C8-62A50B86877C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1B8-00B4-463E-AB2F-95966EC46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7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73F1-C483-4E1C-A4C8-62A50B86877C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1B8-00B4-463E-AB2F-95966EC46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5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73F1-C483-4E1C-A4C8-62A50B86877C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1B8-00B4-463E-AB2F-95966EC46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58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73F1-C483-4E1C-A4C8-62A50B86877C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71B8-00B4-463E-AB2F-95966EC46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57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373F1-C483-4E1C-A4C8-62A50B86877C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71B8-00B4-463E-AB2F-95966EC46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1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.wmf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843825" y="2963246"/>
            <a:ext cx="1155481" cy="69003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32" name="圆角矩形 31"/>
          <p:cNvSpPr/>
          <p:nvPr/>
        </p:nvSpPr>
        <p:spPr>
          <a:xfrm>
            <a:off x="7347754" y="2959424"/>
            <a:ext cx="1307139" cy="690031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3" name="圆角矩形 32"/>
          <p:cNvSpPr/>
          <p:nvPr/>
        </p:nvSpPr>
        <p:spPr>
          <a:xfrm>
            <a:off x="8397028" y="3836112"/>
            <a:ext cx="998747" cy="594423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4" name="圆角矩形 33"/>
          <p:cNvSpPr/>
          <p:nvPr/>
        </p:nvSpPr>
        <p:spPr>
          <a:xfrm>
            <a:off x="6059627" y="3850770"/>
            <a:ext cx="1876373" cy="579765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" name="右箭头 4"/>
          <p:cNvSpPr/>
          <p:nvPr/>
        </p:nvSpPr>
        <p:spPr>
          <a:xfrm rot="5400000">
            <a:off x="6542575" y="2596813"/>
            <a:ext cx="419804" cy="290033"/>
          </a:xfrm>
          <a:prstGeom prst="rightArrow">
            <a:avLst/>
          </a:prstGeom>
          <a:solidFill>
            <a:schemeClr val="bg1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6998394" y="3175828"/>
            <a:ext cx="357187" cy="228600"/>
          </a:xfrm>
          <a:prstGeom prst="rightArrow">
            <a:avLst/>
          </a:prstGeom>
          <a:solidFill>
            <a:schemeClr val="bg1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10800000">
            <a:off x="7946713" y="4027959"/>
            <a:ext cx="443409" cy="228600"/>
          </a:xfrm>
          <a:prstGeom prst="rightArrow">
            <a:avLst/>
          </a:prstGeom>
          <a:solidFill>
            <a:schemeClr val="bg1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右箭头 39"/>
          <p:cNvSpPr/>
          <p:nvPr/>
        </p:nvSpPr>
        <p:spPr>
          <a:xfrm rot="5400000">
            <a:off x="8518047" y="3368735"/>
            <a:ext cx="599263" cy="335491"/>
          </a:xfrm>
          <a:prstGeom prst="bentArrow">
            <a:avLst>
              <a:gd name="adj1" fmla="val 34363"/>
              <a:gd name="adj2" fmla="val 33918"/>
              <a:gd name="adj3" fmla="val 25000"/>
              <a:gd name="adj4" fmla="val 43750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右箭头 48"/>
          <p:cNvSpPr/>
          <p:nvPr/>
        </p:nvSpPr>
        <p:spPr>
          <a:xfrm rot="10800000">
            <a:off x="5542500" y="4070454"/>
            <a:ext cx="506413" cy="210012"/>
          </a:xfrm>
          <a:prstGeom prst="rightArrow">
            <a:avLst>
              <a:gd name="adj1" fmla="val 44444"/>
              <a:gd name="adj2" fmla="val 50000"/>
            </a:avLst>
          </a:prstGeom>
          <a:solidFill>
            <a:schemeClr val="bg1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838962"/>
              </p:ext>
            </p:extLst>
          </p:nvPr>
        </p:nvGraphicFramePr>
        <p:xfrm>
          <a:off x="7003801" y="2966962"/>
          <a:ext cx="273563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4" name="Equation" r:id="rId3" imgW="304560" imgH="241200" progId="Equation.DSMT4">
                  <p:embed/>
                </p:oleObj>
              </mc:Choice>
              <mc:Fallback>
                <p:oleObj name="Equation" r:id="rId3" imgW="304560" imgH="241200" progId="Equation.DSMT4">
                  <p:embed/>
                  <p:pic>
                    <p:nvPicPr>
                      <p:cNvPr id="0" name="对象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3801" y="2966962"/>
                        <a:ext cx="273563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844213"/>
              </p:ext>
            </p:extLst>
          </p:nvPr>
        </p:nvGraphicFramePr>
        <p:xfrm>
          <a:off x="8930454" y="3391010"/>
          <a:ext cx="298246" cy="236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5" name="Equation" r:id="rId5" imgW="330120" imgH="241200" progId="Equation.DSMT4">
                  <p:embed/>
                </p:oleObj>
              </mc:Choice>
              <mc:Fallback>
                <p:oleObj name="Equation" r:id="rId5" imgW="330120" imgH="241200" progId="Equation.DSMT4">
                  <p:embed/>
                  <p:pic>
                    <p:nvPicPr>
                      <p:cNvPr id="0" name="对象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0454" y="3391010"/>
                        <a:ext cx="298246" cy="236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608563"/>
              </p:ext>
            </p:extLst>
          </p:nvPr>
        </p:nvGraphicFramePr>
        <p:xfrm>
          <a:off x="8116229" y="3862596"/>
          <a:ext cx="287961" cy="236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6" name="Equation" r:id="rId7" imgW="317160" imgH="241200" progId="Equation.DSMT4">
                  <p:embed/>
                </p:oleObj>
              </mc:Choice>
              <mc:Fallback>
                <p:oleObj name="Equation" r:id="rId7" imgW="317160" imgH="241200" progId="Equation.DSMT4">
                  <p:embed/>
                  <p:pic>
                    <p:nvPicPr>
                      <p:cNvPr id="0" name="对象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6229" y="3862596"/>
                        <a:ext cx="287961" cy="236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758302" y="3067626"/>
            <a:ext cx="132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Property-based</a:t>
            </a:r>
          </a:p>
          <a:p>
            <a:pPr algn="ctr"/>
            <a:r>
              <a:rPr lang="en-US" altLang="zh-CN" sz="1200" dirty="0"/>
              <a:t> Projection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465784" y="3898710"/>
            <a:ext cx="86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Key States Extraction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7331692" y="2975138"/>
            <a:ext cx="1339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PCA-based</a:t>
            </a:r>
          </a:p>
          <a:p>
            <a:pPr algn="ctr"/>
            <a:r>
              <a:rPr lang="en-US" altLang="zh-CN" sz="1200" dirty="0"/>
              <a:t>Dimension Reduction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5950190" y="3932208"/>
            <a:ext cx="21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Building and Optimization </a:t>
            </a:r>
          </a:p>
          <a:p>
            <a:pPr algn="ctr"/>
            <a:r>
              <a:rPr lang="en-US" altLang="zh-CN" sz="1200" dirty="0"/>
              <a:t>of PFT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071179" y="4438518"/>
            <a:ext cx="1492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Abstraction process</a:t>
            </a:r>
            <a:endParaRPr lang="zh-CN" altLang="en-US" sz="1200" b="1" dirty="0"/>
          </a:p>
          <a:p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791717" y="2533025"/>
            <a:ext cx="812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Property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955392" y="2531927"/>
            <a:ext cx="56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Trace</a:t>
            </a:r>
            <a:endParaRPr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4305228" y="3263792"/>
            <a:ext cx="1224394" cy="1468088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6" name="TextBox 2"/>
          <p:cNvSpPr txBox="1"/>
          <p:nvPr/>
        </p:nvSpPr>
        <p:spPr>
          <a:xfrm>
            <a:off x="4284767" y="3321353"/>
            <a:ext cx="1316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Probability Evaluation via Multi-BIEs</a:t>
            </a:r>
            <a:endParaRPr lang="zh-CN" altLang="en-US" sz="1000" dirty="0"/>
          </a:p>
        </p:txBody>
      </p:sp>
      <p:sp>
        <p:nvSpPr>
          <p:cNvPr id="47" name="圆角矩形 46"/>
          <p:cNvSpPr/>
          <p:nvPr/>
        </p:nvSpPr>
        <p:spPr>
          <a:xfrm>
            <a:off x="4338640" y="3759013"/>
            <a:ext cx="1155130" cy="247853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100" dirty="0"/>
              <a:t>BIE analyzer 1</a:t>
            </a:r>
            <a:endParaRPr lang="zh-CN" altLang="en-US" sz="1100" dirty="0"/>
          </a:p>
        </p:txBody>
      </p:sp>
      <p:sp>
        <p:nvSpPr>
          <p:cNvPr id="54" name="TextBox 17"/>
          <p:cNvSpPr txBox="1"/>
          <p:nvPr/>
        </p:nvSpPr>
        <p:spPr>
          <a:xfrm>
            <a:off x="4795060" y="4012341"/>
            <a:ext cx="411349" cy="2344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4346083" y="4270052"/>
            <a:ext cx="1155130" cy="247853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100" dirty="0"/>
              <a:t>BIE analyzer m</a:t>
            </a:r>
          </a:p>
        </p:txBody>
      </p:sp>
      <p:sp>
        <p:nvSpPr>
          <p:cNvPr id="57" name="矩形 56"/>
          <p:cNvSpPr/>
          <p:nvPr/>
        </p:nvSpPr>
        <p:spPr>
          <a:xfrm>
            <a:off x="4192754" y="2482224"/>
            <a:ext cx="5438120" cy="232472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56085" y="2495914"/>
            <a:ext cx="862089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AL-SMC</a:t>
            </a:r>
            <a:endParaRPr lang="zh-CN" altLang="en-US" sz="1600" b="1" dirty="0"/>
          </a:p>
        </p:txBody>
      </p:sp>
      <p:sp>
        <p:nvSpPr>
          <p:cNvPr id="42" name="右箭头 41"/>
          <p:cNvSpPr/>
          <p:nvPr/>
        </p:nvSpPr>
        <p:spPr>
          <a:xfrm rot="16200000">
            <a:off x="4753506" y="3005824"/>
            <a:ext cx="300830" cy="164186"/>
          </a:xfrm>
          <a:prstGeom prst="rightArrow">
            <a:avLst/>
          </a:prstGeom>
          <a:solidFill>
            <a:schemeClr val="bg1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59" y="2525570"/>
            <a:ext cx="852125" cy="380807"/>
          </a:xfrm>
          <a:prstGeom prst="rect">
            <a:avLst/>
          </a:prstGeom>
        </p:spPr>
      </p:pic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752174"/>
              </p:ext>
            </p:extLst>
          </p:nvPr>
        </p:nvGraphicFramePr>
        <p:xfrm>
          <a:off x="6390688" y="2543832"/>
          <a:ext cx="299356" cy="23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7" name="Equation" r:id="rId10" imgW="330120" imgH="241200" progId="Equation.DSMT4">
                  <p:embed/>
                </p:oleObj>
              </mc:Choice>
              <mc:Fallback>
                <p:oleObj name="Equation" r:id="rId10" imgW="330120" imgH="241200" progId="Equation.DSMT4">
                  <p:embed/>
                  <p:pic>
                    <p:nvPicPr>
                      <p:cNvPr id="64" name="对象 6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90688" y="2543832"/>
                        <a:ext cx="299356" cy="236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L 形 2"/>
          <p:cNvSpPr/>
          <p:nvPr/>
        </p:nvSpPr>
        <p:spPr>
          <a:xfrm rot="10800000">
            <a:off x="5758302" y="2899402"/>
            <a:ext cx="3722508" cy="1832478"/>
          </a:xfrm>
          <a:prstGeom prst="corner">
            <a:avLst>
              <a:gd name="adj1" fmla="val 43839"/>
              <a:gd name="adj2" fmla="val 74961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636632" y="3863767"/>
            <a:ext cx="48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PFT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1182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31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Equation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Cheng</dc:creator>
  <cp:lastModifiedBy>姜凯强</cp:lastModifiedBy>
  <cp:revision>344</cp:revision>
  <dcterms:created xsi:type="dcterms:W3CDTF">2014-06-15T11:12:10Z</dcterms:created>
  <dcterms:modified xsi:type="dcterms:W3CDTF">2017-05-31T10:33:30Z</dcterms:modified>
</cp:coreProperties>
</file>